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7" r:id="rId4"/>
    <p:sldId id="268" r:id="rId5"/>
    <p:sldId id="274" r:id="rId6"/>
    <p:sldId id="269" r:id="rId7"/>
    <p:sldId id="275" r:id="rId8"/>
    <p:sldId id="277" r:id="rId9"/>
    <p:sldId id="270" r:id="rId10"/>
    <p:sldId id="272" r:id="rId11"/>
    <p:sldId id="273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cFD4yM/pTOjCaReA0awnsHqV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66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62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96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89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Digestive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100876" y="179101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(Science 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:Digestive system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915450" y="1421684"/>
            <a:ext cx="2033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 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Tongue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Physiology of the Tongue | SpringerLink">
            <a:extLst>
              <a:ext uri="{FF2B5EF4-FFF2-40B4-BE49-F238E27FC236}">
                <a16:creationId xmlns:a16="http://schemas.microsoft.com/office/drawing/2014/main" id="{6E16F28B-0962-8F0A-3313-D5BA47FF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18" y="813661"/>
            <a:ext cx="4045946" cy="33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Salivary Glands 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Salivary Gland Treatment Los Angeles | Dr. Zadeh">
            <a:extLst>
              <a:ext uri="{FF2B5EF4-FFF2-40B4-BE49-F238E27FC236}">
                <a16:creationId xmlns:a16="http://schemas.microsoft.com/office/drawing/2014/main" id="{1BDA56B5-FFD7-1762-70CA-90A92978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6" y="929898"/>
            <a:ext cx="4457054" cy="34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B350-2095-D2E4-5BBC-56A6722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NUTRIENT-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CFA0-DB40-6D08-E35E-F125010A8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constituent of food that helps one way or the other in the body’s functions.</a:t>
            </a:r>
          </a:p>
        </p:txBody>
      </p:sp>
    </p:spTree>
    <p:extLst>
      <p:ext uri="{BB962C8B-B14F-4D97-AF65-F5344CB8AC3E}">
        <p14:creationId xmlns:p14="http://schemas.microsoft.com/office/powerpoint/2010/main" val="36416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7 Types of Food - Vegetables, Fruits, Cereals, Dairy, Legumes, Tubers">
            <a:extLst>
              <a:ext uri="{FF2B5EF4-FFF2-40B4-BE49-F238E27FC236}">
                <a16:creationId xmlns:a16="http://schemas.microsoft.com/office/drawing/2014/main" id="{B03B9E40-93D7-EFCC-A580-811B98CE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4" y="753903"/>
            <a:ext cx="5997844" cy="36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Types of Nutrients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206166" y="762942"/>
            <a:ext cx="8161191" cy="379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3660">
              <a:spcBef>
                <a:spcPts val="5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obtaining</a:t>
            </a:r>
            <a:r>
              <a:rPr lang="en-U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nutrients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660">
              <a:spcBef>
                <a:spcPts val="5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growth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006" y="4092927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Essential Nutrients | BioNinja">
            <a:extLst>
              <a:ext uri="{FF2B5EF4-FFF2-40B4-BE49-F238E27FC236}">
                <a16:creationId xmlns:a16="http://schemas.microsoft.com/office/drawing/2014/main" id="{9F9034CA-796C-9D81-409B-085ECE7C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2" y="1612656"/>
            <a:ext cx="8086725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2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FB68-1C08-8587-5A9D-3279CE24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Micronutrients and macronutrients</a:t>
            </a:r>
          </a:p>
        </p:txBody>
      </p:sp>
      <p:pic>
        <p:nvPicPr>
          <p:cNvPr id="3076" name="Picture 4" descr="Macronutrients vs. Micronutrients: What's the Difference? - Kay Nutrition">
            <a:extLst>
              <a:ext uri="{FF2B5EF4-FFF2-40B4-BE49-F238E27FC236}">
                <a16:creationId xmlns:a16="http://schemas.microsoft.com/office/drawing/2014/main" id="{FD1042E5-3C20-859E-6F94-E4FC5F58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3" y="1182297"/>
            <a:ext cx="7304409" cy="23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 of nutrition.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Learn Steps of Nutrition in Humans in 4 minutes.">
            <a:extLst>
              <a:ext uri="{FF2B5EF4-FFF2-40B4-BE49-F238E27FC236}">
                <a16:creationId xmlns:a16="http://schemas.microsoft.com/office/drawing/2014/main" id="{45E14C26-384D-D3D5-6A3A-FDBDBA6E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7" y="753903"/>
            <a:ext cx="6678613" cy="35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9071-26A9-7E07-F9A6-110683F7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Digestive system</a:t>
            </a:r>
          </a:p>
        </p:txBody>
      </p:sp>
      <p:pic>
        <p:nvPicPr>
          <p:cNvPr id="4" name="Google Shape;64;p2">
            <a:extLst>
              <a:ext uri="{FF2B5EF4-FFF2-40B4-BE49-F238E27FC236}">
                <a16:creationId xmlns:a16="http://schemas.microsoft.com/office/drawing/2014/main" id="{751E48CA-25FB-FAAC-B6EE-2C50FDEC2D6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human digestive system | Description, Parts, &amp; Functions | Britannica">
            <a:extLst>
              <a:ext uri="{FF2B5EF4-FFF2-40B4-BE49-F238E27FC236}">
                <a16:creationId xmlns:a16="http://schemas.microsoft.com/office/drawing/2014/main" id="{04E71E8C-6EEC-58A3-DB82-19619D70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5" y="1235990"/>
            <a:ext cx="5175142" cy="36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5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D337-52A0-5E81-CC85-A9F29D9F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Alimentary canal and digestive glands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68ADB-3C1D-B81A-7C80-FE99D260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Alimentary canal consists of </a:t>
            </a:r>
          </a:p>
          <a:p>
            <a:r>
              <a:rPr lang="en-IN" dirty="0"/>
              <a:t>Mouth </a:t>
            </a:r>
          </a:p>
          <a:p>
            <a:r>
              <a:rPr lang="en-IN" dirty="0"/>
              <a:t>Oesophagus</a:t>
            </a:r>
          </a:p>
          <a:p>
            <a:r>
              <a:rPr lang="en-IN" dirty="0"/>
              <a:t>Stomach</a:t>
            </a:r>
          </a:p>
          <a:p>
            <a:r>
              <a:rPr lang="en-IN" dirty="0"/>
              <a:t>Small intestine</a:t>
            </a:r>
          </a:p>
          <a:p>
            <a:r>
              <a:rPr lang="en-IN" dirty="0"/>
              <a:t>Large intestine</a:t>
            </a:r>
          </a:p>
          <a:p>
            <a:r>
              <a:rPr lang="en-IN" dirty="0"/>
              <a:t>Rectum </a:t>
            </a:r>
          </a:p>
          <a:p>
            <a:r>
              <a:rPr lang="en-IN" dirty="0"/>
              <a:t>Digestive glands consists of</a:t>
            </a:r>
          </a:p>
          <a:p>
            <a:r>
              <a:rPr lang="en-IN" dirty="0"/>
              <a:t>Salivary glands</a:t>
            </a:r>
          </a:p>
          <a:p>
            <a:r>
              <a:rPr lang="en-IN" dirty="0"/>
              <a:t>Liver </a:t>
            </a:r>
          </a:p>
          <a:p>
            <a:r>
              <a:rPr lang="en-IN"/>
              <a:t>Pancreas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557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Types of Teeth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urprisingly Little Evidence for the Accepted Wisdom About Teeth - The New  York Times">
            <a:extLst>
              <a:ext uri="{FF2B5EF4-FFF2-40B4-BE49-F238E27FC236}">
                <a16:creationId xmlns:a16="http://schemas.microsoft.com/office/drawing/2014/main" id="{76756A36-8714-1275-1DA3-36E3E65F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" y="849259"/>
            <a:ext cx="3086341" cy="35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uman Anatomy (Teeth): Names, Numbers, and Types">
            <a:extLst>
              <a:ext uri="{FF2B5EF4-FFF2-40B4-BE49-F238E27FC236}">
                <a16:creationId xmlns:a16="http://schemas.microsoft.com/office/drawing/2014/main" id="{E77FDF51-2EE8-211E-0B21-AF3F904B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25" y="849258"/>
            <a:ext cx="4117088" cy="28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682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112</Words>
  <Application>Microsoft Office PowerPoint</Application>
  <PresentationFormat>On-screen Show (16:9)</PresentationFormat>
  <Paragraphs>35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Simple Light</vt:lpstr>
      <vt:lpstr>PowerPoint Presentation</vt:lpstr>
      <vt:lpstr>NUTRIENT-</vt:lpstr>
      <vt:lpstr>Food</vt:lpstr>
      <vt:lpstr>Types of Nutrients</vt:lpstr>
      <vt:lpstr>Micronutrients and macronutrients</vt:lpstr>
      <vt:lpstr>Process of nutrition.</vt:lpstr>
      <vt:lpstr>Digestive system</vt:lpstr>
      <vt:lpstr>Alimentary canal and digestive glands</vt:lpstr>
      <vt:lpstr>Types of Teeth</vt:lpstr>
      <vt:lpstr>Tongue</vt:lpstr>
      <vt:lpstr>Salivary Glands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DEBASHISH BALA</cp:lastModifiedBy>
  <cp:revision>17</cp:revision>
  <dcterms:modified xsi:type="dcterms:W3CDTF">2022-10-13T04:00:32Z</dcterms:modified>
</cp:coreProperties>
</file>