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type="screen16x9" cy="5143500" cx="9144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0" name="" initials="" lastIdx="5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2E7A24"/>
    <a:srgbClr val="9D9ADE"/>
    <a:srgbClr val="625DCB"/>
    <a:srgbClr val="EAACDD"/>
    <a:srgbClr val="6FD1D1"/>
    <a:srgbClr val="CC0099"/>
    <a:srgbClr val="369FCE"/>
    <a:srgbClr val="76C0F2"/>
    <a:srgbClr val="00FF00"/>
    <a:srgbClr val="50AE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4649" autoAdjust="0"/>
    <p:restoredTop sz="94660"/>
  </p:normalViewPr>
  <p:slideViewPr>
    <p:cSldViewPr snapToGrid="0">
      <p:cViewPr>
        <p:scale>
          <a:sx n="73" d="100"/>
          <a:sy n="73" d="100"/>
        </p:scale>
        <p:origin x="-768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commentAuthors" Target="commentAuthor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7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Google Shape;3;n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20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indent="-2984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984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9845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9845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9845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9845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9845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9845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9845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38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667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indent="-342108" lvl="0" marL="4561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algn="l" indent="-316769" lvl="1" marL="91230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algn="l" indent="-316769" lvl="2" marL="136845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algn="l" indent="-316769" lvl="3" marL="1824604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algn="l" indent="-316769" lvl="4" marL="2280758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algn="l" indent="-316769" lvl="5" marL="273690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algn="l" indent="-316769" lvl="6" marL="3193062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algn="l" indent="-316769" lvl="7" marL="364921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algn="l" indent="-316769" lvl="8" marL="4105367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668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2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600" cy="8418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8584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42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706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6"/>
            <a:ext cx="3999900" cy="34164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indent="-316769" lvl="0" marL="4561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algn="l" indent="-304107" lvl="1" marL="91230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107" lvl="2" marL="136845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107" lvl="3" marL="1824604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107" lvl="4" marL="2280758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107" lvl="5" marL="273690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107" lvl="6" marL="3193062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107" lvl="7" marL="364921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107" lvl="8" marL="4105367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8707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6"/>
            <a:ext cx="3999900" cy="34164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indent="-316769" lvl="0" marL="4561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algn="l" indent="-304107" lvl="1" marL="91230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107" lvl="2" marL="136845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107" lvl="3" marL="1824604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107" lvl="4" marL="2280758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107" lvl="5" marL="273690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107" lvl="6" marL="3193062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107" lvl="7" marL="364921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107" lvl="8" marL="4105367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8708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3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Google Shape;29;p7"/>
          <p:cNvSpPr txBox="1">
            <a:spLocks noGrp="1"/>
          </p:cNvSpPr>
          <p:nvPr>
            <p:ph type="title"/>
          </p:nvPr>
        </p:nvSpPr>
        <p:spPr>
          <a:xfrm>
            <a:off x="311701" y="555600"/>
            <a:ext cx="2808000" cy="755700"/>
          </a:xfrm>
          <a:prstGeom prst="rect"/>
          <a:noFill/>
          <a:ln>
            <a:noFill/>
          </a:ln>
        </p:spPr>
        <p:txBody>
          <a:bodyPr anchor="b" anchorCtr="0" bIns="91223" lIns="91223" rIns="91223" spcFirstLastPara="1" tIns="91223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871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1" y="1389600"/>
            <a:ext cx="2808000" cy="31794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indent="-304107" lvl="0" marL="4561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algn="l" indent="-304107" lvl="1" marL="91230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107" lvl="2" marL="136845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107" lvl="3" marL="1824604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107" lvl="4" marL="2280758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107" lvl="5" marL="273690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107" lvl="6" marL="3193062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107" lvl="7" marL="364921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107" lvl="8" marL="4105367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871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44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8713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36;p9"/>
          <p:cNvSpPr/>
          <p:nvPr/>
        </p:nvSpPr>
        <p:spPr>
          <a:xfrm>
            <a:off x="4572000" y="-125"/>
            <a:ext cx="4572000" cy="5143500"/>
          </a:xfrm>
          <a:prstGeom prst="rect"/>
          <a:solidFill>
            <a:schemeClr val="lt2"/>
          </a:solidFill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01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/>
          <a:noFill/>
          <a:ln>
            <a:noFill/>
          </a:ln>
        </p:spPr>
        <p:txBody>
          <a:bodyPr anchor="b" anchorCtr="0" bIns="91223" lIns="91223" rIns="91223" spcFirstLastPara="1" tIns="91223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8702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8703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l" indent="-342108" lvl="0" marL="4561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algn="l" indent="-316769" lvl="1" marL="91230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algn="l" indent="-316769" lvl="2" marL="136845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algn="l" indent="-316769" lvl="3" marL="1824604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algn="l" indent="-316769" lvl="4" marL="2280758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algn="l" indent="-316769" lvl="5" marL="273690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algn="l" indent="-316769" lvl="6" marL="3193062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algn="l" indent="-316769" lvl="7" marL="364921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algn="l" indent="-316769" lvl="8" marL="4105367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704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5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l" indent="-228078" lvl="0" marL="4561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</a:lstStyle>
          <a:p/>
        </p:txBody>
      </p:sp>
      <p:sp>
        <p:nvSpPr>
          <p:cNvPr id="1048715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6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/>
          <a:noFill/>
          <a:ln>
            <a:noFill/>
          </a:ln>
        </p:spPr>
        <p:txBody>
          <a:bodyPr anchor="b" anchorCtr="0" bIns="91223" lIns="91223" rIns="91223" spcFirstLastPara="1" tIns="91223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717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6"/>
            <a:ext cx="8520600" cy="13008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ctr" indent="-342108" lvl="0" marL="4561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algn="ctr" indent="-316769" lvl="1" marL="91230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algn="ctr" indent="-316769" lvl="2" marL="1368457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algn="ctr" indent="-316769" lvl="3" marL="1824604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algn="ctr" indent="-316769" lvl="4" marL="2280758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algn="ctr" indent="-316769" lvl="5" marL="273690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algn="ctr" indent="-316769" lvl="6" marL="3193062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algn="ctr" indent="-316769" lvl="7" marL="3649215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algn="ctr" indent="-316769" lvl="8" marL="4105367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718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/>
        </p:spPr>
        <p:txBody>
          <a:bodyPr bIns="34135" lIns="68269" rIns="68269" tIns="34135"/>
          <a:p>
            <a:fld id="{8FA3F60D-0070-40C1-95DD-BFB2CA7F1C11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10485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/>
        </p:spPr>
        <p:txBody>
          <a:bodyPr bIns="34135" lIns="68269" rIns="68269" tIns="34135"/>
          <a:p>
            <a:endParaRPr lang="en-IN"/>
          </a:p>
        </p:txBody>
      </p:sp>
      <p:sp>
        <p:nvSpPr>
          <p:cNvPr id="104858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</p:bgPr>
    </p:bg>
    <p:spTree>
      <p:nvGrpSpPr>
        <p:cNvPr id="12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/>
          <a:noFill/>
          <a:ln>
            <a:noFill/>
          </a:ln>
        </p:spPr>
        <p:txBody>
          <a:bodyPr anchor="t" anchorCtr="0" bIns="91223" lIns="91223" rIns="91223" spcFirstLastPara="1" tIns="91223" wrap="square">
            <a:noAutofit/>
          </a:bodyPr>
          <a:lstStyle>
            <a:lvl1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cap="none" sz="18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17500" lvl="1" marL="9144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17500" lvl="2" marL="13716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7500" lvl="3" marL="18288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7500" lvl="4" marL="22860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7500" lvl="5" marL="27432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17500" lvl="6" marL="32004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17500" lvl="7" marL="36576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17500" lvl="8" marL="4114800" marR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cap="none" sz="14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/>
          <a:noFill/>
          <a:ln>
            <a:noFill/>
          </a:ln>
        </p:spPr>
        <p:txBody>
          <a:bodyPr anchor="ctr" anchorCtr="0" bIns="91223" lIns="91223" rIns="91223" spcFirstLastPara="1" tIns="91223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sz="1000" i="0" strike="noStrik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t>‹#›</a:t>
            </a:fld>
            <a:endParaRPr dirty="0" lang="en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9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55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214282" y="214296"/>
            <a:ext cx="2214578" cy="803678"/>
          </a:xfrm>
          <a:prstGeom prst="rect"/>
          <a:noFill/>
          <a:ln>
            <a:noFill/>
          </a:ln>
        </p:spPr>
      </p:pic>
      <p:sp>
        <p:nvSpPr>
          <p:cNvPr id="1048582" name="Text Box 2"/>
          <p:cNvSpPr txBox="1"/>
          <p:nvPr/>
        </p:nvSpPr>
        <p:spPr>
          <a:xfrm>
            <a:off x="335915" y="1394937"/>
            <a:ext cx="6943738" cy="2697170"/>
          </a:xfrm>
          <a:prstGeom prst="rect"/>
          <a:noFill/>
        </p:spPr>
        <p:txBody>
          <a:bodyPr bIns="34135" lIns="68269" rIns="68269" rtlCol="0" tIns="34135" wrap="none">
            <a:spAutoFit/>
          </a:bodyPr>
          <a:p>
            <a:r>
              <a:rPr b="1" dirty="0" sz="4000" lang="en-US">
                <a:solidFill>
                  <a:srgbClr val="FF0000"/>
                </a:solidFill>
              </a:rPr>
              <a:t>WELCOME TO ONLINE CLASS</a:t>
            </a:r>
          </a:p>
          <a:p>
            <a:r>
              <a:rPr b="1" dirty="0" sz="2700" lang="en-US">
                <a:solidFill>
                  <a:schemeClr val="tx1"/>
                </a:solidFill>
              </a:rPr>
              <a:t>                         CLASS-UKG</a:t>
            </a:r>
          </a:p>
          <a:p>
            <a:r>
              <a:rPr b="1" dirty="0" sz="2700" lang="en-US">
                <a:solidFill>
                  <a:schemeClr val="tx1"/>
                </a:solidFill>
              </a:rPr>
              <a:t>                         SUBJECT-MATHS</a:t>
            </a:r>
          </a:p>
          <a:p>
            <a:r>
              <a:rPr b="1" dirty="0" sz="2700" lang="en-US">
                <a:solidFill>
                  <a:schemeClr val="tx1"/>
                </a:solidFill>
              </a:rPr>
              <a:t>                         TOPIC-  BIGGEST NUMBER</a:t>
            </a:r>
          </a:p>
          <a:p>
            <a:r>
              <a:rPr b="1" dirty="0" sz="2700" lang="en-US">
                <a:solidFill>
                  <a:schemeClr val="tx1"/>
                </a:solidFill>
              </a:rPr>
              <a:t>                                       &amp; BIG TO SMALL</a:t>
            </a:r>
          </a:p>
          <a:p>
            <a:r>
              <a:rPr b="1" dirty="0" sz="2700" lang="en-US">
                <a:solidFill>
                  <a:schemeClr val="tx1"/>
                </a:solidFill>
              </a:rPr>
              <a:t>                                       ( NOTEBOOK  WORK)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3" descr="C:\Users\user\Downloads\20210914_19502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3837" y="161596"/>
            <a:ext cx="8696325" cy="4796659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48" name="TextBox 2"/>
          <p:cNvSpPr txBox="1"/>
          <p:nvPr/>
        </p:nvSpPr>
        <p:spPr>
          <a:xfrm>
            <a:off x="4715691" y="836022"/>
            <a:ext cx="64008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>
                <a:latin typeface="Calibri" pitchFamily="34" charset="0"/>
                <a:cs typeface="Calibri" pitchFamily="34" charset="0"/>
              </a:rPr>
              <a:t>30</a:t>
            </a:r>
          </a:p>
        </p:txBody>
      </p:sp>
      <p:sp>
        <p:nvSpPr>
          <p:cNvPr id="1048649" name="TextBox 5"/>
          <p:cNvSpPr txBox="1"/>
          <p:nvPr/>
        </p:nvSpPr>
        <p:spPr>
          <a:xfrm>
            <a:off x="6226628" y="1250032"/>
            <a:ext cx="64008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>
                <a:latin typeface="Calibri" pitchFamily="34" charset="0"/>
                <a:cs typeface="Calibri" pitchFamily="34" charset="0"/>
              </a:rPr>
              <a:t>28</a:t>
            </a:r>
          </a:p>
        </p:txBody>
      </p:sp>
      <p:sp>
        <p:nvSpPr>
          <p:cNvPr id="1048650" name="TextBox 6"/>
          <p:cNvSpPr txBox="1"/>
          <p:nvPr/>
        </p:nvSpPr>
        <p:spPr>
          <a:xfrm>
            <a:off x="7750628" y="814251"/>
            <a:ext cx="64008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>
                <a:latin typeface="Calibri" pitchFamily="34" charset="0"/>
                <a:cs typeface="Calibri" pitchFamily="34" charset="0"/>
              </a:rPr>
              <a:t>27</a:t>
            </a:r>
          </a:p>
        </p:txBody>
      </p:sp>
      <p:sp>
        <p:nvSpPr>
          <p:cNvPr id="1048651" name="TextBox 7"/>
          <p:cNvSpPr txBox="1"/>
          <p:nvPr/>
        </p:nvSpPr>
        <p:spPr>
          <a:xfrm>
            <a:off x="4609010" y="3766456"/>
            <a:ext cx="64008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>
                <a:latin typeface="Calibri" pitchFamily="34" charset="0"/>
                <a:cs typeface="Calibri" pitchFamily="34" charset="0"/>
              </a:rPr>
              <a:t>40</a:t>
            </a:r>
          </a:p>
        </p:txBody>
      </p:sp>
      <p:sp>
        <p:nvSpPr>
          <p:cNvPr id="1048652" name="TextBox 8"/>
          <p:cNvSpPr txBox="1"/>
          <p:nvPr/>
        </p:nvSpPr>
        <p:spPr>
          <a:xfrm>
            <a:off x="6226628" y="4158696"/>
            <a:ext cx="64008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>
                <a:latin typeface="Calibri" pitchFamily="34" charset="0"/>
                <a:cs typeface="Calibri" pitchFamily="34" charset="0"/>
              </a:rPr>
              <a:t>39</a:t>
            </a:r>
          </a:p>
        </p:txBody>
      </p:sp>
      <p:sp>
        <p:nvSpPr>
          <p:cNvPr id="1048653" name="TextBox 9"/>
          <p:cNvSpPr txBox="1"/>
          <p:nvPr/>
        </p:nvSpPr>
        <p:spPr>
          <a:xfrm>
            <a:off x="7763691" y="3766456"/>
            <a:ext cx="64008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IN">
                <a:latin typeface="Calibri" pitchFamily="34" charset="0"/>
                <a:cs typeface="Calibri" pitchFamily="34" charset="0"/>
              </a:rPr>
              <a:t>38</a:t>
            </a:r>
          </a:p>
        </p:txBody>
      </p:sp>
      <p:pic>
        <p:nvPicPr>
          <p:cNvPr id="2097171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7501775" y="4356611"/>
            <a:ext cx="1642225" cy="786889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12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1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22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27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32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  <p:bldP spid="1048649" grpId="0"/>
      <p:bldP spid="1048650" grpId="0"/>
      <p:bldP spid="1048651" grpId="0"/>
      <p:bldP spid="1048652" grpId="0"/>
      <p:bldP spid="10486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1"/>
          <p:cNvSpPr/>
          <p:nvPr/>
        </p:nvSpPr>
        <p:spPr>
          <a:xfrm>
            <a:off x="1574800" y="66548"/>
            <a:ext cx="7467600" cy="1056640"/>
          </a:xfrm>
          <a:prstGeom prst="rect"/>
        </p:spPr>
        <p:txBody>
          <a:bodyPr wrap="square">
            <a:spAutoFit/>
          </a:bodyPr>
          <a:p>
            <a:r>
              <a:rPr b="1" dirty="0" sz="320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sz="3200" lang="en-US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AND WRITE THE BIGGEST  NUMBER</a:t>
            </a:r>
            <a:endParaRPr dirty="0" sz="3200" lang="en-IN" u="sng"/>
          </a:p>
        </p:txBody>
      </p:sp>
      <p:pic>
        <p:nvPicPr>
          <p:cNvPr id="2097172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501775" y="4356611"/>
            <a:ext cx="1642225" cy="786889"/>
          </a:xfrm>
          <a:prstGeom prst="rect"/>
          <a:noFill/>
          <a:ln>
            <a:noFill/>
          </a:ln>
        </p:spPr>
      </p:pic>
      <p:sp>
        <p:nvSpPr>
          <p:cNvPr id="1048655" name="Oval 13"/>
          <p:cNvSpPr/>
          <p:nvPr/>
        </p:nvSpPr>
        <p:spPr>
          <a:xfrm rot="20424745">
            <a:off x="-9992" y="137129"/>
            <a:ext cx="1687364" cy="869269"/>
          </a:xfrm>
          <a:prstGeom prst="ellipse"/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IN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cw</a:t>
            </a:r>
            <a:endParaRPr b="1" dirty="0" sz="3200" lang="en-IN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b="1" dirty="0" sz="2400" lang="en-IN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16.9.21</a:t>
            </a:r>
          </a:p>
        </p:txBody>
      </p:sp>
      <p:sp>
        <p:nvSpPr>
          <p:cNvPr id="1048656" name="TextBox 14"/>
          <p:cNvSpPr txBox="1"/>
          <p:nvPr/>
        </p:nvSpPr>
        <p:spPr>
          <a:xfrm>
            <a:off x="571500" y="1452022"/>
            <a:ext cx="4216400" cy="523220"/>
          </a:xfrm>
          <a:prstGeom prst="rect"/>
          <a:solidFill>
            <a:schemeClr val="tx2"/>
          </a:solidFill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25,               36,              18</a:t>
            </a:r>
          </a:p>
        </p:txBody>
      </p:sp>
      <p:sp>
        <p:nvSpPr>
          <p:cNvPr id="1048657" name="TextBox 15"/>
          <p:cNvSpPr txBox="1"/>
          <p:nvPr/>
        </p:nvSpPr>
        <p:spPr>
          <a:xfrm>
            <a:off x="571500" y="2149696"/>
            <a:ext cx="4216400" cy="523220"/>
          </a:xfrm>
          <a:prstGeom prst="rect"/>
          <a:solidFill>
            <a:schemeClr val="tx2"/>
          </a:solidFill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74,               86,              51</a:t>
            </a:r>
          </a:p>
        </p:txBody>
      </p:sp>
      <p:sp>
        <p:nvSpPr>
          <p:cNvPr id="1048658" name="TextBox 16"/>
          <p:cNvSpPr txBox="1"/>
          <p:nvPr/>
        </p:nvSpPr>
        <p:spPr>
          <a:xfrm>
            <a:off x="571500" y="2860896"/>
            <a:ext cx="4216400" cy="523220"/>
          </a:xfrm>
          <a:prstGeom prst="rect"/>
          <a:solidFill>
            <a:schemeClr val="tx2"/>
          </a:solidFill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97,               66,              78</a:t>
            </a:r>
          </a:p>
        </p:txBody>
      </p:sp>
      <p:sp>
        <p:nvSpPr>
          <p:cNvPr id="1048659" name="TextBox 17"/>
          <p:cNvSpPr txBox="1"/>
          <p:nvPr/>
        </p:nvSpPr>
        <p:spPr>
          <a:xfrm>
            <a:off x="571500" y="3533996"/>
            <a:ext cx="4216400" cy="523220"/>
          </a:xfrm>
          <a:prstGeom prst="rect"/>
          <a:solidFill>
            <a:schemeClr val="tx2"/>
          </a:solidFill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34,               72,              43</a:t>
            </a:r>
          </a:p>
        </p:txBody>
      </p:sp>
      <p:sp>
        <p:nvSpPr>
          <p:cNvPr id="1048660" name="TextBox 18"/>
          <p:cNvSpPr txBox="1"/>
          <p:nvPr/>
        </p:nvSpPr>
        <p:spPr>
          <a:xfrm>
            <a:off x="571500" y="4273882"/>
            <a:ext cx="4216400" cy="523220"/>
          </a:xfrm>
          <a:prstGeom prst="rect"/>
          <a:solidFill>
            <a:schemeClr val="tx2"/>
          </a:solidFill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85,               50,              90</a:t>
            </a:r>
          </a:p>
        </p:txBody>
      </p:sp>
      <p:sp>
        <p:nvSpPr>
          <p:cNvPr id="1048661" name="Oval 19"/>
          <p:cNvSpPr/>
          <p:nvPr/>
        </p:nvSpPr>
        <p:spPr>
          <a:xfrm>
            <a:off x="5238338" y="1264088"/>
            <a:ext cx="1168400" cy="735834"/>
          </a:xfrm>
          <a:prstGeom prst="ellipse"/>
          <a:solidFill>
            <a:schemeClr val="bg1"/>
          </a:solidFill>
          <a:ln>
            <a:solidFill>
              <a:srgbClr val="2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2" name="Oval 20"/>
          <p:cNvSpPr/>
          <p:nvPr/>
        </p:nvSpPr>
        <p:spPr>
          <a:xfrm>
            <a:off x="5256976" y="1999922"/>
            <a:ext cx="1168400" cy="735834"/>
          </a:xfrm>
          <a:prstGeom prst="ellipse"/>
          <a:solidFill>
            <a:schemeClr val="bg1"/>
          </a:solidFill>
          <a:ln>
            <a:solidFill>
              <a:srgbClr val="2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3" name="Oval 21"/>
          <p:cNvSpPr/>
          <p:nvPr/>
        </p:nvSpPr>
        <p:spPr>
          <a:xfrm>
            <a:off x="5256976" y="2720651"/>
            <a:ext cx="1168400" cy="735834"/>
          </a:xfrm>
          <a:prstGeom prst="ellipse"/>
          <a:solidFill>
            <a:schemeClr val="bg1"/>
          </a:solidFill>
          <a:ln>
            <a:solidFill>
              <a:srgbClr val="2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4" name="Oval 22"/>
          <p:cNvSpPr/>
          <p:nvPr/>
        </p:nvSpPr>
        <p:spPr>
          <a:xfrm>
            <a:off x="5276438" y="3427689"/>
            <a:ext cx="1168400" cy="735834"/>
          </a:xfrm>
          <a:prstGeom prst="ellipse"/>
          <a:solidFill>
            <a:schemeClr val="bg1"/>
          </a:solidFill>
          <a:ln>
            <a:solidFill>
              <a:srgbClr val="2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65" name="Oval 23"/>
          <p:cNvSpPr/>
          <p:nvPr/>
        </p:nvSpPr>
        <p:spPr>
          <a:xfrm>
            <a:off x="5238338" y="4167575"/>
            <a:ext cx="1168400" cy="735834"/>
          </a:xfrm>
          <a:prstGeom prst="ellipse"/>
          <a:solidFill>
            <a:schemeClr val="bg1"/>
          </a:solidFill>
          <a:ln>
            <a:solidFill>
              <a:srgbClr val="2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439464" y="91521"/>
            <a:ext cx="7954712" cy="572700"/>
          </a:xfrm>
        </p:spPr>
        <p:txBody>
          <a:bodyPr/>
          <a:p>
            <a:r>
              <a:rPr b="1" dirty="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b="1" dirty="0" sz="320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NUMBERS FROM BIG TO SMALL</a:t>
            </a:r>
            <a:endParaRPr b="1" dirty="0" sz="3200" lang="en-IN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670" name="Rectangle 8"/>
          <p:cNvSpPr/>
          <p:nvPr/>
        </p:nvSpPr>
        <p:spPr>
          <a:xfrm>
            <a:off x="811011" y="1186755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34</a:t>
            </a:r>
          </a:p>
        </p:txBody>
      </p:sp>
      <p:pic>
        <p:nvPicPr>
          <p:cNvPr id="2097173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501775" y="4356611"/>
            <a:ext cx="1642225" cy="786889"/>
          </a:xfrm>
          <a:prstGeom prst="rect"/>
          <a:noFill/>
          <a:ln>
            <a:noFill/>
          </a:ln>
        </p:spPr>
      </p:pic>
      <p:sp>
        <p:nvSpPr>
          <p:cNvPr id="1048671" name="Rectangle 11"/>
          <p:cNvSpPr/>
          <p:nvPr/>
        </p:nvSpPr>
        <p:spPr>
          <a:xfrm>
            <a:off x="1850639" y="1174890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65</a:t>
            </a:r>
          </a:p>
        </p:txBody>
      </p:sp>
      <p:sp>
        <p:nvSpPr>
          <p:cNvPr id="1048672" name="Rectangle 13"/>
          <p:cNvSpPr/>
          <p:nvPr/>
        </p:nvSpPr>
        <p:spPr>
          <a:xfrm>
            <a:off x="2931443" y="1154171"/>
            <a:ext cx="868679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28</a:t>
            </a:r>
          </a:p>
        </p:txBody>
      </p:sp>
      <p:sp>
        <p:nvSpPr>
          <p:cNvPr id="1048673" name="Rectangle 14"/>
          <p:cNvSpPr/>
          <p:nvPr/>
        </p:nvSpPr>
        <p:spPr>
          <a:xfrm>
            <a:off x="812857" y="3125600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18</a:t>
            </a:r>
          </a:p>
        </p:txBody>
      </p:sp>
      <p:sp>
        <p:nvSpPr>
          <p:cNvPr id="1048674" name="Rectangle 18"/>
          <p:cNvSpPr/>
          <p:nvPr/>
        </p:nvSpPr>
        <p:spPr>
          <a:xfrm>
            <a:off x="2931444" y="2161171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20</a:t>
            </a:r>
          </a:p>
        </p:txBody>
      </p:sp>
      <p:sp>
        <p:nvSpPr>
          <p:cNvPr id="1048675" name="Rectangle 19"/>
          <p:cNvSpPr/>
          <p:nvPr/>
        </p:nvSpPr>
        <p:spPr>
          <a:xfrm>
            <a:off x="1910418" y="2166331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83</a:t>
            </a:r>
          </a:p>
        </p:txBody>
      </p:sp>
      <p:sp>
        <p:nvSpPr>
          <p:cNvPr id="1048676" name="Rectangle 20"/>
          <p:cNvSpPr/>
          <p:nvPr/>
        </p:nvSpPr>
        <p:spPr>
          <a:xfrm>
            <a:off x="811010" y="2149720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77</a:t>
            </a:r>
          </a:p>
        </p:txBody>
      </p:sp>
      <p:sp>
        <p:nvSpPr>
          <p:cNvPr id="1048677" name="Rectangle 21"/>
          <p:cNvSpPr/>
          <p:nvPr/>
        </p:nvSpPr>
        <p:spPr>
          <a:xfrm>
            <a:off x="2931444" y="3138536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90</a:t>
            </a:r>
          </a:p>
        </p:txBody>
      </p:sp>
      <p:sp>
        <p:nvSpPr>
          <p:cNvPr id="1048678" name="Rectangle 22"/>
          <p:cNvSpPr/>
          <p:nvPr/>
        </p:nvSpPr>
        <p:spPr>
          <a:xfrm>
            <a:off x="1926404" y="3138536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46</a:t>
            </a:r>
          </a:p>
        </p:txBody>
      </p:sp>
      <p:sp>
        <p:nvSpPr>
          <p:cNvPr id="1048679" name="Right Arrow 23"/>
          <p:cNvSpPr/>
          <p:nvPr/>
        </p:nvSpPr>
        <p:spPr>
          <a:xfrm>
            <a:off x="3930526" y="1423475"/>
            <a:ext cx="547186" cy="292388"/>
          </a:xfrm>
          <a:prstGeom prst="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0" name="Right Arrow 24"/>
          <p:cNvSpPr/>
          <p:nvPr/>
        </p:nvSpPr>
        <p:spPr>
          <a:xfrm>
            <a:off x="3930526" y="2565219"/>
            <a:ext cx="547186" cy="292388"/>
          </a:xfrm>
          <a:prstGeom prst="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1" name="Right Arrow 25"/>
          <p:cNvSpPr/>
          <p:nvPr/>
        </p:nvSpPr>
        <p:spPr>
          <a:xfrm>
            <a:off x="3914259" y="3512604"/>
            <a:ext cx="547186" cy="292388"/>
          </a:xfrm>
          <a:prstGeom prst="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2" name="Rectangle 3"/>
          <p:cNvSpPr/>
          <p:nvPr/>
        </p:nvSpPr>
        <p:spPr>
          <a:xfrm>
            <a:off x="4690753" y="1186755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3" name="Rectangle 26"/>
          <p:cNvSpPr/>
          <p:nvPr/>
        </p:nvSpPr>
        <p:spPr>
          <a:xfrm>
            <a:off x="5803076" y="1154171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4" name="Rectangle 27"/>
          <p:cNvSpPr/>
          <p:nvPr/>
        </p:nvSpPr>
        <p:spPr>
          <a:xfrm>
            <a:off x="6940468" y="2331522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5" name="Rectangle 28"/>
          <p:cNvSpPr/>
          <p:nvPr/>
        </p:nvSpPr>
        <p:spPr>
          <a:xfrm>
            <a:off x="5805055" y="2337479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6" name="Rectangle 29"/>
          <p:cNvSpPr/>
          <p:nvPr/>
        </p:nvSpPr>
        <p:spPr>
          <a:xfrm>
            <a:off x="4756067" y="2357252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7" name="Rectangle 30"/>
          <p:cNvSpPr/>
          <p:nvPr/>
        </p:nvSpPr>
        <p:spPr>
          <a:xfrm>
            <a:off x="6932551" y="3243300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8" name="Rectangle 31"/>
          <p:cNvSpPr/>
          <p:nvPr/>
        </p:nvSpPr>
        <p:spPr>
          <a:xfrm>
            <a:off x="5805055" y="3276949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89" name="Rectangle 32"/>
          <p:cNvSpPr/>
          <p:nvPr/>
        </p:nvSpPr>
        <p:spPr>
          <a:xfrm>
            <a:off x="4750129" y="3302149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90" name="Rectangle 33"/>
          <p:cNvSpPr/>
          <p:nvPr/>
        </p:nvSpPr>
        <p:spPr>
          <a:xfrm>
            <a:off x="6950364" y="1154170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91" name="Oval 4"/>
          <p:cNvSpPr/>
          <p:nvPr/>
        </p:nvSpPr>
        <p:spPr>
          <a:xfrm rot="20424745">
            <a:off x="48949" y="75837"/>
            <a:ext cx="1624816" cy="877483"/>
          </a:xfrm>
          <a:prstGeom prst="ellipse"/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IN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HW</a:t>
            </a:r>
          </a:p>
          <a:p>
            <a:pPr algn="ctr"/>
            <a:r>
              <a:rPr b="1" dirty="0" sz="2400" lang="en-IN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16.9.21</a:t>
            </a:r>
          </a:p>
        </p:txBody>
      </p:sp>
      <p:sp>
        <p:nvSpPr>
          <p:cNvPr id="1048692" name="Rectangle 34"/>
          <p:cNvSpPr/>
          <p:nvPr/>
        </p:nvSpPr>
        <p:spPr>
          <a:xfrm>
            <a:off x="812857" y="4095423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52</a:t>
            </a:r>
          </a:p>
        </p:txBody>
      </p:sp>
      <p:sp>
        <p:nvSpPr>
          <p:cNvPr id="1048693" name="Rectangle 35"/>
          <p:cNvSpPr/>
          <p:nvPr/>
        </p:nvSpPr>
        <p:spPr>
          <a:xfrm>
            <a:off x="2931444" y="4126823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800" lang="en-US" spc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89</a:t>
            </a:r>
          </a:p>
        </p:txBody>
      </p:sp>
      <p:sp>
        <p:nvSpPr>
          <p:cNvPr id="1048694" name="Rectangle 36"/>
          <p:cNvSpPr/>
          <p:nvPr/>
        </p:nvSpPr>
        <p:spPr>
          <a:xfrm>
            <a:off x="1926404" y="4126823"/>
            <a:ext cx="868680" cy="815340"/>
          </a:xfrm>
          <a:prstGeom prst="rect"/>
          <a:solidFill>
            <a:srgbClr val="9D9ADE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dirty="0" sz="48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37</a:t>
            </a:r>
            <a:endParaRPr b="0" cap="none" dirty="0" sz="4800" lang="en-US" spc="0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95" name="Right Arrow 37"/>
          <p:cNvSpPr/>
          <p:nvPr/>
        </p:nvSpPr>
        <p:spPr>
          <a:xfrm>
            <a:off x="3914259" y="4396127"/>
            <a:ext cx="547186" cy="292388"/>
          </a:xfrm>
          <a:prstGeom prst="right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96" name="Rectangle 38"/>
          <p:cNvSpPr/>
          <p:nvPr/>
        </p:nvSpPr>
        <p:spPr>
          <a:xfrm>
            <a:off x="5803076" y="4241618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97" name="Rectangle 39"/>
          <p:cNvSpPr/>
          <p:nvPr/>
        </p:nvSpPr>
        <p:spPr>
          <a:xfrm>
            <a:off x="6940468" y="4234361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98" name="Rectangle 40"/>
          <p:cNvSpPr/>
          <p:nvPr/>
        </p:nvSpPr>
        <p:spPr>
          <a:xfrm>
            <a:off x="4738254" y="4241618"/>
            <a:ext cx="855024" cy="713297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Google Shape;54;p1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3696898"/>
            <a:ext cx="9144000" cy="1446602"/>
          </a:xfrm>
          <a:prstGeom prst="rect"/>
          <a:noFill/>
          <a:ln>
            <a:noFill/>
          </a:ln>
        </p:spPr>
      </p:pic>
      <p:sp>
        <p:nvSpPr>
          <p:cNvPr id="1048699" name="Google Shape;78;p16"/>
          <p:cNvSpPr txBox="1"/>
          <p:nvPr/>
        </p:nvSpPr>
        <p:spPr>
          <a:xfrm>
            <a:off x="671400" y="1235925"/>
            <a:ext cx="7801200" cy="2671650"/>
          </a:xfrm>
          <a:prstGeom prst="rect"/>
          <a:noFill/>
          <a:ln>
            <a:noFill/>
          </a:ln>
        </p:spPr>
        <p:txBody>
          <a:bodyPr anchor="ctr" anchorCtr="0" bIns="68258" lIns="68258" rIns="68258" spcFirstLastPara="1" tIns="68258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b="0" cap="none" sz="1400" i="0" strike="noStrike" u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marL="341346">
              <a:lnSpc>
                <a:spcPct val="115000"/>
              </a:lnSpc>
              <a:buSzPts val="4000"/>
            </a:pPr>
            <a:r>
              <a:rPr b="1" sz="3000" lang="en-GB"/>
              <a:t>THANKING YOU</a:t>
            </a:r>
            <a:endParaRPr b="1" sz="3000"/>
          </a:p>
          <a:p>
            <a:pPr algn="ctr" marL="341346">
              <a:lnSpc>
                <a:spcPct val="115000"/>
              </a:lnSpc>
              <a:buSzPts val="4000"/>
            </a:pPr>
            <a:r>
              <a:rPr b="1" sz="3000" lang="en-GB">
                <a:solidFill>
                  <a:srgbClr val="FF0000"/>
                </a:solidFill>
              </a:rPr>
              <a:t>ODM EDUCATIONAL GROUP</a:t>
            </a:r>
            <a:endParaRPr b="1" sz="3000">
              <a:solidFill>
                <a:srgbClr val="FF0000"/>
              </a:solidFill>
            </a:endParaRPr>
          </a:p>
          <a:p>
            <a:pPr>
              <a:buSzPts val="1400"/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53" name="Picture 2" descr="C:\Users\user\Desktop\20210911_163349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8954" y="67734"/>
            <a:ext cx="8977312" cy="5048250"/>
          </a:xfrm>
          <a:prstGeom prst="rect"/>
          <a:noFill/>
        </p:spPr>
      </p:pic>
      <p:sp>
        <p:nvSpPr>
          <p:cNvPr id="1048586" name="Down Arrow 2"/>
          <p:cNvSpPr/>
          <p:nvPr/>
        </p:nvSpPr>
        <p:spPr>
          <a:xfrm>
            <a:off x="5415922" y="138332"/>
            <a:ext cx="577106" cy="1849515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587" name="TextBox 6"/>
          <p:cNvSpPr txBox="1"/>
          <p:nvPr/>
        </p:nvSpPr>
        <p:spPr>
          <a:xfrm>
            <a:off x="5531992" y="67734"/>
            <a:ext cx="322581" cy="1780541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1600" lang="en-IN"/>
              <a:t>B</a:t>
            </a:r>
          </a:p>
          <a:p>
            <a:r>
              <a:rPr b="1" dirty="0" sz="1600" lang="en-IN"/>
              <a:t> I</a:t>
            </a:r>
          </a:p>
          <a:p>
            <a:r>
              <a:rPr b="1" dirty="0" sz="1600" lang="en-IN"/>
              <a:t>G</a:t>
            </a:r>
          </a:p>
          <a:p>
            <a:r>
              <a:rPr b="1" dirty="0" sz="1600" lang="en-IN"/>
              <a:t>G</a:t>
            </a:r>
          </a:p>
          <a:p>
            <a:r>
              <a:rPr b="1" dirty="0" sz="1600" lang="en-IN"/>
              <a:t>E</a:t>
            </a:r>
          </a:p>
          <a:p>
            <a:r>
              <a:rPr b="1" dirty="0" sz="1600" lang="en-IN"/>
              <a:t>S</a:t>
            </a:r>
          </a:p>
          <a:p>
            <a:r>
              <a:rPr b="1" dirty="0" sz="1600" lang="en-IN"/>
              <a:t>T</a:t>
            </a:r>
          </a:p>
        </p:txBody>
      </p:sp>
      <p:pic>
        <p:nvPicPr>
          <p:cNvPr id="2097154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7340600" y="4305301"/>
            <a:ext cx="1803400" cy="838200"/>
          </a:xfrm>
          <a:prstGeom prst="rect"/>
          <a:noFill/>
          <a:ln>
            <a:noFill/>
          </a:ln>
        </p:spPr>
      </p:pic>
      <p:sp>
        <p:nvSpPr>
          <p:cNvPr id="1048588" name="Rectangle 7"/>
          <p:cNvSpPr/>
          <p:nvPr/>
        </p:nvSpPr>
        <p:spPr>
          <a:xfrm>
            <a:off x="1812651" y="116294"/>
            <a:ext cx="6126480" cy="574040"/>
          </a:xfrm>
          <a:prstGeom prst="rect"/>
        </p:spPr>
        <p:txBody>
          <a:bodyPr wrap="none">
            <a:spAutoFit/>
          </a:bodyPr>
          <a:p>
            <a:r>
              <a:rPr b="1" dirty="0" sz="320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THE BIGGEST ANIMAL</a:t>
            </a:r>
            <a:endParaRPr dirty="0" sz="3200"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  <p:bldP spid="10485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Picture 2" descr="C:\Users\user\Desktop\20210911_16345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17562" y="0"/>
            <a:ext cx="7412037" cy="5143499"/>
          </a:xfrm>
          <a:prstGeom prst="rect"/>
          <a:noFill/>
        </p:spPr>
      </p:pic>
      <p:pic>
        <p:nvPicPr>
          <p:cNvPr id="2097156" name="Picture 2" descr="C:\Users\user\Desktop\20210911_16345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flipH="1">
            <a:off x="512761" y="-1"/>
            <a:ext cx="7716838" cy="5143499"/>
          </a:xfrm>
          <a:prstGeom prst="rect"/>
          <a:noFill/>
        </p:spPr>
      </p:pic>
      <p:sp>
        <p:nvSpPr>
          <p:cNvPr id="1048590" name="Rectangle 2"/>
          <p:cNvSpPr/>
          <p:nvPr/>
        </p:nvSpPr>
        <p:spPr>
          <a:xfrm>
            <a:off x="817562" y="4088"/>
            <a:ext cx="8437879" cy="574040"/>
          </a:xfrm>
          <a:prstGeom prst="rect"/>
        </p:spPr>
        <p:txBody>
          <a:bodyPr wrap="none">
            <a:spAutoFit/>
          </a:bodyPr>
          <a:p>
            <a:r>
              <a:rPr b="1" dirty="0" sz="320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 THE APPLES FROM BIG TO SMALL</a:t>
            </a:r>
            <a:endParaRPr dirty="0" sz="3200" lang="en-IN"/>
          </a:p>
        </p:txBody>
      </p:sp>
      <p:pic>
        <p:nvPicPr>
          <p:cNvPr id="2097157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7340600" y="4305301"/>
            <a:ext cx="1803400" cy="838200"/>
          </a:xfrm>
          <a:prstGeom prst="rect"/>
          <a:noFill/>
          <a:ln>
            <a:noFill/>
          </a:ln>
        </p:spPr>
      </p:pic>
      <p:sp>
        <p:nvSpPr>
          <p:cNvPr id="1048591" name="TextBox 4"/>
          <p:cNvSpPr txBox="1"/>
          <p:nvPr/>
        </p:nvSpPr>
        <p:spPr>
          <a:xfrm>
            <a:off x="1371601" y="3766453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sp>
        <p:nvSpPr>
          <p:cNvPr id="1048592" name="TextBox 7"/>
          <p:cNvSpPr txBox="1"/>
          <p:nvPr/>
        </p:nvSpPr>
        <p:spPr>
          <a:xfrm>
            <a:off x="3500845" y="3872259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048593" name="TextBox 8"/>
          <p:cNvSpPr txBox="1"/>
          <p:nvPr/>
        </p:nvSpPr>
        <p:spPr>
          <a:xfrm>
            <a:off x="5503817" y="4005940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048594" name="TextBox 9"/>
          <p:cNvSpPr txBox="1"/>
          <p:nvPr/>
        </p:nvSpPr>
        <p:spPr>
          <a:xfrm>
            <a:off x="7537269" y="4028364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048595" name="TextBox 10"/>
          <p:cNvSpPr txBox="1"/>
          <p:nvPr/>
        </p:nvSpPr>
        <p:spPr>
          <a:xfrm>
            <a:off x="1240971" y="4042075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048596" name="TextBox 11"/>
          <p:cNvSpPr txBox="1"/>
          <p:nvPr/>
        </p:nvSpPr>
        <p:spPr>
          <a:xfrm>
            <a:off x="2891246" y="4005941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048597" name="TextBox 12"/>
          <p:cNvSpPr txBox="1"/>
          <p:nvPr/>
        </p:nvSpPr>
        <p:spPr>
          <a:xfrm>
            <a:off x="4837611" y="3853543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1048598" name="TextBox 13"/>
          <p:cNvSpPr txBox="1"/>
          <p:nvPr/>
        </p:nvSpPr>
        <p:spPr>
          <a:xfrm>
            <a:off x="7031446" y="3713554"/>
            <a:ext cx="522514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IN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3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9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1048592" grpId="0"/>
      <p:bldP spid="1048593" grpId="0"/>
      <p:bldP spid="1048594" grpId="0"/>
      <p:bldP spid="1048595" grpId="0"/>
      <p:bldP spid="1048595" grpId="1"/>
      <p:bldP spid="1048596" grpId="0"/>
      <p:bldP spid="1048596" grpId="1"/>
      <p:bldP spid="1048597" grpId="0"/>
      <p:bldP spid="1048597" grpId="1"/>
      <p:bldP spid="1048598" grpId="0"/>
      <p:bldP spid="10485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C:\Users\user\Downloads\20210913_21195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825648" y="462898"/>
            <a:ext cx="5333858" cy="4680602"/>
          </a:xfrm>
          <a:prstGeom prst="rect"/>
          <a:noFill/>
        </p:spPr>
      </p:pic>
      <p:sp>
        <p:nvSpPr>
          <p:cNvPr id="1048599" name="Rectangle 1"/>
          <p:cNvSpPr/>
          <p:nvPr/>
        </p:nvSpPr>
        <p:spPr>
          <a:xfrm>
            <a:off x="1435615" y="0"/>
            <a:ext cx="7142480" cy="574040"/>
          </a:xfrm>
          <a:prstGeom prst="rect"/>
        </p:spPr>
        <p:txBody>
          <a:bodyPr wrap="none">
            <a:spAutoFit/>
          </a:bodyPr>
          <a:p>
            <a:r>
              <a:rPr b="1" dirty="0" sz="320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THEM  FROM BIG TO SMALL</a:t>
            </a:r>
            <a:endParaRPr dirty="0" sz="3200" lang="en-IN"/>
          </a:p>
        </p:txBody>
      </p:sp>
      <p:pic>
        <p:nvPicPr>
          <p:cNvPr id="2097159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6949440" y="4349931"/>
            <a:ext cx="2194560" cy="793569"/>
          </a:xfrm>
          <a:prstGeom prst="rect"/>
          <a:noFill/>
          <a:ln>
            <a:noFill/>
          </a:ln>
        </p:spPr>
      </p:pic>
      <p:sp>
        <p:nvSpPr>
          <p:cNvPr id="1048600" name="TextBox 2"/>
          <p:cNvSpPr txBox="1"/>
          <p:nvPr/>
        </p:nvSpPr>
        <p:spPr>
          <a:xfrm>
            <a:off x="2599202" y="528213"/>
            <a:ext cx="367408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8601" name="TextBox 8"/>
          <p:cNvSpPr txBox="1"/>
          <p:nvPr/>
        </p:nvSpPr>
        <p:spPr>
          <a:xfrm>
            <a:off x="6115275" y="528213"/>
            <a:ext cx="367408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8602" name="TextBox 9"/>
          <p:cNvSpPr txBox="1"/>
          <p:nvPr/>
        </p:nvSpPr>
        <p:spPr>
          <a:xfrm>
            <a:off x="4419895" y="528213"/>
            <a:ext cx="367408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8603" name="TextBox 10"/>
          <p:cNvSpPr txBox="1"/>
          <p:nvPr/>
        </p:nvSpPr>
        <p:spPr>
          <a:xfrm>
            <a:off x="4308873" y="2868515"/>
            <a:ext cx="367408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8604" name="TextBox 11"/>
          <p:cNvSpPr txBox="1"/>
          <p:nvPr/>
        </p:nvSpPr>
        <p:spPr>
          <a:xfrm>
            <a:off x="2599202" y="2896945"/>
            <a:ext cx="367408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8605" name="TextBox 12"/>
          <p:cNvSpPr txBox="1"/>
          <p:nvPr/>
        </p:nvSpPr>
        <p:spPr>
          <a:xfrm>
            <a:off x="5986836" y="2896945"/>
            <a:ext cx="367408" cy="52322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  <p:bldP spid="1048601" grpId="0"/>
      <p:bldP spid="1048602" grpId="0"/>
      <p:bldP spid="1048603" grpId="0"/>
      <p:bldP spid="1048604" grpId="0"/>
      <p:bldP spid="1048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911474" y="4531625"/>
            <a:ext cx="1232526" cy="611875"/>
          </a:xfrm>
          <a:prstGeom prst="rect"/>
          <a:noFill/>
          <a:ln>
            <a:noFill/>
          </a:ln>
        </p:spPr>
      </p:pic>
      <p:pic>
        <p:nvPicPr>
          <p:cNvPr id="2097161" name="Picture 2" descr="C:\Users\user\Desktop\20210911_1634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78197" y="1478413"/>
            <a:ext cx="8082032" cy="3053212"/>
          </a:xfrm>
          <a:prstGeom prst="rect"/>
          <a:noFill/>
        </p:spPr>
      </p:pic>
      <p:sp>
        <p:nvSpPr>
          <p:cNvPr id="1048606" name="Rectangle 2"/>
          <p:cNvSpPr/>
          <p:nvPr/>
        </p:nvSpPr>
        <p:spPr>
          <a:xfrm>
            <a:off x="1175657" y="239486"/>
            <a:ext cx="6735817" cy="1238927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n-I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TODAY’S TOPIC</a:t>
            </a:r>
          </a:p>
          <a:p>
            <a:pPr algn="ctr"/>
            <a:r>
              <a:rPr b="1" dirty="0" sz="2000" lang="en-IN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BIGGEST NUMBER &amp;</a:t>
            </a:r>
          </a:p>
          <a:p>
            <a:pPr algn="ctr"/>
            <a:r>
              <a:rPr dirty="0" sz="2000" lang="en-IN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ARRANG</a:t>
            </a:r>
            <a:r>
              <a:rPr dirty="0" sz="2000" lang="en-US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dirty="0" sz="2000" lang="en-US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dirty="0" sz="2000" lang="en-US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dirty="0" sz="2000" lang="en-US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dirty="0" sz="2000" lang="en-IN">
                <a:solidFill>
                  <a:sysClr lastClr="000000" val="windowText"/>
                </a:solidFill>
                <a:latin typeface="Calibri" pitchFamily="34" charset="0"/>
                <a:cs typeface="Calibri" pitchFamily="34" charset="0"/>
              </a:rPr>
              <a:t>NUMBERS FROM BIG TO SMALL</a:t>
            </a:r>
            <a:endParaRPr altLang="en-US" 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C:\Users\user\Desktop\20210911_16393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9728" y="61508"/>
            <a:ext cx="8887968" cy="5032308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07" name="TextBox 1"/>
          <p:cNvSpPr txBox="1"/>
          <p:nvPr/>
        </p:nvSpPr>
        <p:spPr>
          <a:xfrm>
            <a:off x="109727" y="61507"/>
            <a:ext cx="9364980" cy="574040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sz="3200" lang="en-IN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CIRCLE THE TOFFEE JAR HAVING MORE TOF</a:t>
            </a:r>
            <a:r>
              <a:rPr b="1" dirty="0" sz="3200"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b="1" dirty="0" sz="3200"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b="1" dirty="0" sz="3200"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b="1" dirty="0" sz="3200" lang="en-US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</a:t>
            </a:r>
            <a:endParaRPr altLang="en-US" lang="zh-CN"/>
          </a:p>
        </p:txBody>
      </p:sp>
      <p:sp>
        <p:nvSpPr>
          <p:cNvPr id="1048608" name="Oval 2"/>
          <p:cNvSpPr/>
          <p:nvPr/>
        </p:nvSpPr>
        <p:spPr>
          <a:xfrm>
            <a:off x="5372100" y="3467100"/>
            <a:ext cx="1587500" cy="965200"/>
          </a:xfrm>
          <a:prstGeom prst="ellipse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09" name="Left Arrow 3"/>
          <p:cNvSpPr/>
          <p:nvPr/>
        </p:nvSpPr>
        <p:spPr>
          <a:xfrm rot="19499092">
            <a:off x="6779098" y="2438610"/>
            <a:ext cx="2295931" cy="591594"/>
          </a:xfrm>
          <a:prstGeom prst="leftArrow"/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n-IN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BIGGEST NUMBER</a:t>
            </a:r>
          </a:p>
        </p:txBody>
      </p:sp>
      <p:sp>
        <p:nvSpPr>
          <p:cNvPr id="1048610" name="Rounded Rectangle 4"/>
          <p:cNvSpPr/>
          <p:nvPr/>
        </p:nvSpPr>
        <p:spPr>
          <a:xfrm>
            <a:off x="7041364" y="4305300"/>
            <a:ext cx="1956331" cy="647700"/>
          </a:xfrm>
          <a:prstGeom prst="roundRect"/>
          <a:solidFill>
            <a:srgbClr val="2E7A24"/>
          </a:solidFill>
          <a:ln>
            <a:solidFill>
              <a:srgbClr val="2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  <p:bldP spid="10486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841800"/>
          </a:xfrm>
        </p:spPr>
        <p:txBody>
          <a:bodyPr/>
          <a:p>
            <a:endParaRPr dirty="0" lang="en-IN"/>
          </a:p>
        </p:txBody>
      </p:sp>
      <p:pic>
        <p:nvPicPr>
          <p:cNvPr id="2097163" name="Picture 2" descr="C:\Users\user\Desktop\20210911_16354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1582" y="88900"/>
            <a:ext cx="8848725" cy="4975759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12" name="Rectangle 2"/>
          <p:cNvSpPr/>
          <p:nvPr/>
        </p:nvSpPr>
        <p:spPr>
          <a:xfrm>
            <a:off x="1104900" y="88900"/>
            <a:ext cx="6489700" cy="622300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IN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Arrange the numbers from big to small and help the bunny to reach in his house.  </a:t>
            </a:r>
          </a:p>
        </p:txBody>
      </p:sp>
      <p:sp>
        <p:nvSpPr>
          <p:cNvPr id="1048613" name="TextBox 4"/>
          <p:cNvSpPr txBox="1"/>
          <p:nvPr/>
        </p:nvSpPr>
        <p:spPr>
          <a:xfrm>
            <a:off x="7035800" y="1790700"/>
            <a:ext cx="5588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12</a:t>
            </a:r>
          </a:p>
        </p:txBody>
      </p:sp>
      <p:sp>
        <p:nvSpPr>
          <p:cNvPr id="1048614" name="TextBox 6"/>
          <p:cNvSpPr txBox="1"/>
          <p:nvPr/>
        </p:nvSpPr>
        <p:spPr>
          <a:xfrm>
            <a:off x="6400800" y="2270780"/>
            <a:ext cx="5588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11</a:t>
            </a:r>
          </a:p>
        </p:txBody>
      </p:sp>
      <p:sp>
        <p:nvSpPr>
          <p:cNvPr id="1048615" name="TextBox 7"/>
          <p:cNvSpPr txBox="1"/>
          <p:nvPr/>
        </p:nvSpPr>
        <p:spPr>
          <a:xfrm>
            <a:off x="5740400" y="2791480"/>
            <a:ext cx="55880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48616" name="TextBox 8"/>
          <p:cNvSpPr txBox="1"/>
          <p:nvPr/>
        </p:nvSpPr>
        <p:spPr>
          <a:xfrm>
            <a:off x="5092700" y="3314700"/>
            <a:ext cx="5588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048617" name="TextBox 9"/>
          <p:cNvSpPr txBox="1"/>
          <p:nvPr/>
        </p:nvSpPr>
        <p:spPr>
          <a:xfrm>
            <a:off x="4440237" y="3822700"/>
            <a:ext cx="5588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IN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048618" name="Rectangle 5"/>
          <p:cNvSpPr/>
          <p:nvPr/>
        </p:nvSpPr>
        <p:spPr>
          <a:xfrm>
            <a:off x="7594600" y="88900"/>
            <a:ext cx="1397000" cy="1701800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pic>
        <p:nvPicPr>
          <p:cNvPr id="2097164" name="Picture 3" descr="C:\Users\SUNITA\Desktop\100-1005439_free-png-download-gray-and-white-rabbit-pn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315200" y="213518"/>
            <a:ext cx="1600200" cy="1452563"/>
          </a:xfrm>
          <a:prstGeom prst="rect"/>
          <a:noFill/>
        </p:spPr>
      </p:pic>
      <p:pic>
        <p:nvPicPr>
          <p:cNvPr id="2097165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3">
            <a:alphaModFix/>
          </a:blip>
          <a:srcRect/>
          <a:stretch>
            <a:fillRect/>
          </a:stretch>
        </p:blipFill>
        <p:spPr>
          <a:xfrm>
            <a:off x="6959600" y="4168309"/>
            <a:ext cx="2103287" cy="8963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45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51111 0.67469 " pathEditMode="relative" rAng="0" ptsTypes="AA">
                                      <p:cBhvr>
                                        <p:cTn dur="2000" fill="hold" id="4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56" y="3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  <p:bldP spid="1048615" grpId="0"/>
      <p:bldP spid="1048616" grpId="0"/>
      <p:bldP spid="10486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user\Desktop\20210911_16330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117988" y="32845"/>
            <a:ext cx="9429597" cy="5376128"/>
          </a:xfrm>
          <a:prstGeom prst="rect"/>
          <a:noFill/>
        </p:spPr>
      </p:pic>
      <p:sp>
        <p:nvSpPr>
          <p:cNvPr id="1048619" name="Rectangle 1"/>
          <p:cNvSpPr/>
          <p:nvPr/>
        </p:nvSpPr>
        <p:spPr>
          <a:xfrm rot="10800000" flipV="1">
            <a:off x="0" y="688770"/>
            <a:ext cx="5830782" cy="1179298"/>
          </a:xfrm>
          <a:prstGeom prst="rect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IN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Let’s know rules for arranging numbers from big to small.</a:t>
            </a:r>
          </a:p>
        </p:txBody>
      </p:sp>
      <p:pic>
        <p:nvPicPr>
          <p:cNvPr id="2097167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7208322" y="4512624"/>
            <a:ext cx="2103287" cy="8963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C:\Users\user\Downloads\20210913_21201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7576" y="419100"/>
            <a:ext cx="8928847" cy="4724400"/>
          </a:xfrm>
          <a:prstGeom prst="rect"/>
          <a:noFill/>
          <a:ln w="57150">
            <a:solidFill>
              <a:schemeClr val="tx1"/>
            </a:solidFill>
          </a:ln>
        </p:spPr>
      </p:pic>
      <p:sp>
        <p:nvSpPr>
          <p:cNvPr id="1048620" name="Rectangle 1"/>
          <p:cNvSpPr/>
          <p:nvPr/>
        </p:nvSpPr>
        <p:spPr>
          <a:xfrm>
            <a:off x="1542398" y="-142603"/>
            <a:ext cx="7117080" cy="574040"/>
          </a:xfrm>
          <a:prstGeom prst="rect"/>
        </p:spPr>
        <p:txBody>
          <a:bodyPr wrap="none">
            <a:spAutoFit/>
          </a:bodyPr>
          <a:p>
            <a:r>
              <a:rPr b="1" dirty="0" sz="3200"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ARRANGE FROM BIG TO SMALL</a:t>
            </a:r>
            <a:endParaRPr dirty="0" sz="3200" lang="en-IN"/>
          </a:p>
        </p:txBody>
      </p:sp>
      <p:sp>
        <p:nvSpPr>
          <p:cNvPr id="1048621" name="Rounded Rectangle 3"/>
          <p:cNvSpPr/>
          <p:nvPr/>
        </p:nvSpPr>
        <p:spPr>
          <a:xfrm>
            <a:off x="2184400" y="2051050"/>
            <a:ext cx="4025900" cy="450850"/>
          </a:xfrm>
          <a:prstGeom prst="roundRect"/>
          <a:solidFill>
            <a:srgbClr val="EAAC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2" name="Rounded Rectangle 5"/>
          <p:cNvSpPr/>
          <p:nvPr/>
        </p:nvSpPr>
        <p:spPr>
          <a:xfrm>
            <a:off x="3022600" y="3321050"/>
            <a:ext cx="4025900" cy="450850"/>
          </a:xfrm>
          <a:prstGeom prst="roundRect"/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23" name="TextBox 4"/>
          <p:cNvSpPr txBox="1"/>
          <p:nvPr/>
        </p:nvSpPr>
        <p:spPr>
          <a:xfrm>
            <a:off x="2286000" y="2042180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18,</a:t>
            </a:r>
          </a:p>
        </p:txBody>
      </p:sp>
      <p:sp>
        <p:nvSpPr>
          <p:cNvPr id="1048624" name="TextBox 7"/>
          <p:cNvSpPr txBox="1"/>
          <p:nvPr/>
        </p:nvSpPr>
        <p:spPr>
          <a:xfrm>
            <a:off x="3175000" y="3254087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68,</a:t>
            </a:r>
          </a:p>
        </p:txBody>
      </p:sp>
      <p:sp>
        <p:nvSpPr>
          <p:cNvPr id="1048625" name="TextBox 8"/>
          <p:cNvSpPr txBox="1"/>
          <p:nvPr/>
        </p:nvSpPr>
        <p:spPr>
          <a:xfrm>
            <a:off x="5156200" y="1984087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17</a:t>
            </a:r>
          </a:p>
        </p:txBody>
      </p:sp>
      <p:sp>
        <p:nvSpPr>
          <p:cNvPr id="1048626" name="TextBox 9"/>
          <p:cNvSpPr txBox="1"/>
          <p:nvPr/>
        </p:nvSpPr>
        <p:spPr>
          <a:xfrm>
            <a:off x="4146550" y="2025590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19,</a:t>
            </a:r>
          </a:p>
        </p:txBody>
      </p:sp>
      <p:sp>
        <p:nvSpPr>
          <p:cNvPr id="1048627" name="TextBox 10"/>
          <p:cNvSpPr txBox="1"/>
          <p:nvPr/>
        </p:nvSpPr>
        <p:spPr>
          <a:xfrm>
            <a:off x="3187700" y="2027535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16,</a:t>
            </a:r>
          </a:p>
        </p:txBody>
      </p:sp>
      <p:sp>
        <p:nvSpPr>
          <p:cNvPr id="1048628" name="TextBox 11"/>
          <p:cNvSpPr txBox="1"/>
          <p:nvPr/>
        </p:nvSpPr>
        <p:spPr>
          <a:xfrm>
            <a:off x="6057900" y="3241386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70</a:t>
            </a:r>
          </a:p>
        </p:txBody>
      </p:sp>
      <p:sp>
        <p:nvSpPr>
          <p:cNvPr id="1048629" name="TextBox 12"/>
          <p:cNvSpPr txBox="1"/>
          <p:nvPr/>
        </p:nvSpPr>
        <p:spPr>
          <a:xfrm>
            <a:off x="5035550" y="3254087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69,</a:t>
            </a:r>
          </a:p>
        </p:txBody>
      </p:sp>
      <p:sp>
        <p:nvSpPr>
          <p:cNvPr id="1048630" name="TextBox 13"/>
          <p:cNvSpPr txBox="1"/>
          <p:nvPr/>
        </p:nvSpPr>
        <p:spPr>
          <a:xfrm>
            <a:off x="4078032" y="3241387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71,</a:t>
            </a:r>
          </a:p>
        </p:txBody>
      </p:sp>
      <p:sp>
        <p:nvSpPr>
          <p:cNvPr id="1048631" name="TextBox 17"/>
          <p:cNvSpPr txBox="1"/>
          <p:nvPr/>
        </p:nvSpPr>
        <p:spPr>
          <a:xfrm>
            <a:off x="3556000" y="2432336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18</a:t>
            </a:r>
          </a:p>
        </p:txBody>
      </p:sp>
      <p:sp>
        <p:nvSpPr>
          <p:cNvPr id="1048632" name="TextBox 18"/>
          <p:cNvSpPr txBox="1"/>
          <p:nvPr/>
        </p:nvSpPr>
        <p:spPr>
          <a:xfrm>
            <a:off x="2184400" y="2501900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19</a:t>
            </a:r>
          </a:p>
        </p:txBody>
      </p:sp>
      <p:sp>
        <p:nvSpPr>
          <p:cNvPr id="1048633" name="TextBox 19"/>
          <p:cNvSpPr txBox="1"/>
          <p:nvPr/>
        </p:nvSpPr>
        <p:spPr>
          <a:xfrm>
            <a:off x="5035550" y="2501899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17</a:t>
            </a:r>
          </a:p>
        </p:txBody>
      </p:sp>
      <p:sp>
        <p:nvSpPr>
          <p:cNvPr id="1048634" name="TextBox 20"/>
          <p:cNvSpPr txBox="1"/>
          <p:nvPr/>
        </p:nvSpPr>
        <p:spPr>
          <a:xfrm>
            <a:off x="6540500" y="2501900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16</a:t>
            </a:r>
          </a:p>
        </p:txBody>
      </p:sp>
      <p:sp>
        <p:nvSpPr>
          <p:cNvPr id="1048635" name="TextBox 21"/>
          <p:cNvSpPr txBox="1"/>
          <p:nvPr/>
        </p:nvSpPr>
        <p:spPr>
          <a:xfrm>
            <a:off x="2463800" y="3838862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71</a:t>
            </a:r>
          </a:p>
        </p:txBody>
      </p:sp>
      <p:sp>
        <p:nvSpPr>
          <p:cNvPr id="1048636" name="TextBox 22"/>
          <p:cNvSpPr txBox="1"/>
          <p:nvPr/>
        </p:nvSpPr>
        <p:spPr>
          <a:xfrm>
            <a:off x="3709732" y="3791811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70</a:t>
            </a:r>
          </a:p>
        </p:txBody>
      </p:sp>
      <p:sp>
        <p:nvSpPr>
          <p:cNvPr id="1048637" name="TextBox 23"/>
          <p:cNvSpPr txBox="1"/>
          <p:nvPr/>
        </p:nvSpPr>
        <p:spPr>
          <a:xfrm>
            <a:off x="5029200" y="3771900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69</a:t>
            </a:r>
          </a:p>
        </p:txBody>
      </p:sp>
      <p:sp>
        <p:nvSpPr>
          <p:cNvPr id="1048638" name="TextBox 24"/>
          <p:cNvSpPr txBox="1"/>
          <p:nvPr/>
        </p:nvSpPr>
        <p:spPr>
          <a:xfrm>
            <a:off x="6165850" y="3807972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68</a:t>
            </a:r>
          </a:p>
        </p:txBody>
      </p:sp>
      <p:sp>
        <p:nvSpPr>
          <p:cNvPr id="1048639" name="Rounded Rectangle 25"/>
          <p:cNvSpPr/>
          <p:nvPr/>
        </p:nvSpPr>
        <p:spPr>
          <a:xfrm>
            <a:off x="2870200" y="584775"/>
            <a:ext cx="4025900" cy="367725"/>
          </a:xfrm>
          <a:prstGeom prst="roundRect"/>
          <a:solidFill>
            <a:srgbClr val="EAAC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N"/>
          </a:p>
        </p:txBody>
      </p:sp>
      <p:sp>
        <p:nvSpPr>
          <p:cNvPr id="1048640" name="TextBox 26"/>
          <p:cNvSpPr txBox="1"/>
          <p:nvPr/>
        </p:nvSpPr>
        <p:spPr>
          <a:xfrm>
            <a:off x="3022600" y="469899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53,</a:t>
            </a:r>
          </a:p>
        </p:txBody>
      </p:sp>
      <p:sp>
        <p:nvSpPr>
          <p:cNvPr id="1048641" name="TextBox 27"/>
          <p:cNvSpPr txBox="1"/>
          <p:nvPr/>
        </p:nvSpPr>
        <p:spPr>
          <a:xfrm>
            <a:off x="4078032" y="448904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55,</a:t>
            </a:r>
          </a:p>
        </p:txBody>
      </p:sp>
      <p:sp>
        <p:nvSpPr>
          <p:cNvPr id="1048642" name="TextBox 28"/>
          <p:cNvSpPr txBox="1"/>
          <p:nvPr/>
        </p:nvSpPr>
        <p:spPr>
          <a:xfrm>
            <a:off x="5016500" y="469900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52,</a:t>
            </a:r>
          </a:p>
        </p:txBody>
      </p:sp>
      <p:sp>
        <p:nvSpPr>
          <p:cNvPr id="1048643" name="TextBox 29"/>
          <p:cNvSpPr txBox="1"/>
          <p:nvPr/>
        </p:nvSpPr>
        <p:spPr>
          <a:xfrm>
            <a:off x="5892800" y="476249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54</a:t>
            </a:r>
          </a:p>
        </p:txBody>
      </p:sp>
      <p:sp>
        <p:nvSpPr>
          <p:cNvPr id="1048644" name="TextBox 30"/>
          <p:cNvSpPr txBox="1"/>
          <p:nvPr/>
        </p:nvSpPr>
        <p:spPr>
          <a:xfrm>
            <a:off x="1447800" y="1006826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55</a:t>
            </a:r>
          </a:p>
        </p:txBody>
      </p:sp>
      <p:sp>
        <p:nvSpPr>
          <p:cNvPr id="1048645" name="TextBox 31"/>
          <p:cNvSpPr txBox="1"/>
          <p:nvPr/>
        </p:nvSpPr>
        <p:spPr>
          <a:xfrm>
            <a:off x="4425950" y="995783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53</a:t>
            </a:r>
          </a:p>
        </p:txBody>
      </p:sp>
      <p:sp>
        <p:nvSpPr>
          <p:cNvPr id="1048646" name="TextBox 32"/>
          <p:cNvSpPr txBox="1"/>
          <p:nvPr/>
        </p:nvSpPr>
        <p:spPr>
          <a:xfrm>
            <a:off x="3022600" y="1061024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54</a:t>
            </a:r>
          </a:p>
        </p:txBody>
      </p:sp>
      <p:sp>
        <p:nvSpPr>
          <p:cNvPr id="1048647" name="TextBox 33"/>
          <p:cNvSpPr txBox="1"/>
          <p:nvPr/>
        </p:nvSpPr>
        <p:spPr>
          <a:xfrm>
            <a:off x="5803900" y="1033679"/>
            <a:ext cx="736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IN">
                <a:latin typeface="Calibri" pitchFamily="34" charset="0"/>
                <a:cs typeface="Calibri" pitchFamily="34" charset="0"/>
              </a:rPr>
              <a:t>52</a:t>
            </a:r>
          </a:p>
        </p:txBody>
      </p:sp>
      <p:pic>
        <p:nvPicPr>
          <p:cNvPr id="2097169" name="Google Shape;77;p1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/>
          <a:stretch>
            <a:fillRect/>
          </a:stretch>
        </p:blipFill>
        <p:spPr>
          <a:xfrm>
            <a:off x="7040713" y="4215248"/>
            <a:ext cx="2103287" cy="8963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2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2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4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2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5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62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  <p:bldP spid="1048633" grpId="0"/>
      <p:bldP spid="1048634" grpId="0"/>
      <p:bldP spid="1048635" grpId="0"/>
      <p:bldP spid="1048636" grpId="0"/>
      <p:bldP spid="1048637" grpId="0"/>
      <p:bldP spid="1048638" grpId="0"/>
      <p:bldP spid="1048644" grpId="0"/>
      <p:bldP spid="1048645" grpId="0"/>
      <p:bldP spid="1048646" grpId="0"/>
      <p:bldP spid="104864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M.VIJAYA</dc:creator>
  <cp:lastModifiedBy>919178685566</cp:lastModifiedBy>
  <dcterms:created xsi:type="dcterms:W3CDTF">2021-09-14T15:23:44Z</dcterms:created>
  <dcterms:modified xsi:type="dcterms:W3CDTF">2021-09-14T15:23:44Z</dcterms:modified>
</cp:coreProperties>
</file>