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1" r:id="rId2"/>
    <p:sldId id="292" r:id="rId3"/>
    <p:sldId id="293" r:id="rId4"/>
    <p:sldId id="291" r:id="rId5"/>
    <p:sldId id="295" r:id="rId6"/>
    <p:sldId id="296" r:id="rId7"/>
    <p:sldId id="288" r:id="rId8"/>
    <p:sldId id="287" r:id="rId9"/>
    <p:sldId id="294" r:id="rId10"/>
    <p:sldId id="276" r:id="rId11"/>
  </p:sldIdLst>
  <p:sldSz cx="11125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64" d="100"/>
          <a:sy n="64" d="100"/>
        </p:scale>
        <p:origin x="-1176" y="-198"/>
      </p:cViewPr>
      <p:guideLst>
        <p:guide orient="horz" pos="2160"/>
        <p:guide pos="288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F021D-27FC-4037-BE69-44B514AE3C5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685800"/>
            <a:ext cx="5562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F049-A762-4AEF-BA50-8BBD70536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6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7700" y="685800"/>
            <a:ext cx="5562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F049-A762-4AEF-BA50-8BBD705368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685800"/>
            <a:ext cx="556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2130426"/>
            <a:ext cx="94564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780" y="3886200"/>
            <a:ext cx="77876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65770" y="274639"/>
            <a:ext cx="250317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6260" y="274639"/>
            <a:ext cx="732409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379235" y="593367"/>
            <a:ext cx="1036673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379235" y="1536633"/>
            <a:ext cx="1036673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10308157" y="6217623"/>
            <a:ext cx="667585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814" y="4406901"/>
            <a:ext cx="94564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8814" y="2906713"/>
            <a:ext cx="94564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260" y="1600201"/>
            <a:ext cx="49136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310" y="1600201"/>
            <a:ext cx="49136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260" y="1535113"/>
            <a:ext cx="4915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" y="2174875"/>
            <a:ext cx="4915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1448" y="1535113"/>
            <a:ext cx="49174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1448" y="2174875"/>
            <a:ext cx="49174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1" y="273050"/>
            <a:ext cx="36601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644" y="273051"/>
            <a:ext cx="621929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1" y="1435101"/>
            <a:ext cx="36601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617" y="4800600"/>
            <a:ext cx="66751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0617" y="612775"/>
            <a:ext cx="66751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0617" y="5367338"/>
            <a:ext cx="66751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2716-C7D1-41E8-AAAD-5CF7D005605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chimes.wav"/>
          </p:stSnd>
        </p:sndAc>
      </p:transition>
    </mc:Choice>
    <mc:Fallback xmlns="">
      <p:transition spd="slow">
        <p:circl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audio" Target="../media/audio1.wav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audio" Target="../media/audio1.wav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260" y="274638"/>
            <a:ext cx="10012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260" y="1600201"/>
            <a:ext cx="100126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6260" y="6356351"/>
            <a:ext cx="25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E2716-C7D1-41E8-AAAD-5CF7D005605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1110" y="6356351"/>
            <a:ext cx="3522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3060" y="6356351"/>
            <a:ext cx="2595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0567-C6D9-4D09-9151-A78EE9DAFC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4" name="chimes.wav"/>
          </p:stSnd>
        </p:sndAc>
      </p:transition>
    </mc:Choice>
    <mc:Fallback xmlns="">
      <p:transition spd="slow">
        <p:circle/>
        <p:sndAc>
          <p:stSnd>
            <p:snd r:embed="rId15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5" Type="http://schemas.openxmlformats.org/officeDocument/2006/relationships/audio" Target="../media/audio1.wav" /><Relationship Id="rId4" Type="http://schemas.openxmlformats.org/officeDocument/2006/relationships/image" Target="../media/image1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3.png" /><Relationship Id="rId7" Type="http://schemas.openxmlformats.org/officeDocument/2006/relationships/image" Target="../media/image7.jp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Relationship Id="rId9" Type="http://schemas.openxmlformats.org/officeDocument/2006/relationships/audio" Target="../media/audio1.wav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 /><Relationship Id="rId3" Type="http://schemas.openxmlformats.org/officeDocument/2006/relationships/image" Target="../media/image3.png" /><Relationship Id="rId7" Type="http://schemas.openxmlformats.org/officeDocument/2006/relationships/image" Target="../media/image12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Relationship Id="rId9" Type="http://schemas.openxmlformats.org/officeDocument/2006/relationships/audio" Target="../media/audio1.wav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 /><Relationship Id="rId3" Type="http://schemas.openxmlformats.org/officeDocument/2006/relationships/image" Target="../media/image14.jpeg" /><Relationship Id="rId7" Type="http://schemas.openxmlformats.org/officeDocument/2006/relationships/image" Target="../media/image17.jpeg" /><Relationship Id="rId12" Type="http://schemas.openxmlformats.org/officeDocument/2006/relationships/audio" Target="../media/audio1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.png" /><Relationship Id="rId11" Type="http://schemas.openxmlformats.org/officeDocument/2006/relationships/image" Target="../media/image21.jpeg" /><Relationship Id="rId5" Type="http://schemas.openxmlformats.org/officeDocument/2006/relationships/image" Target="../media/image16.jpeg" /><Relationship Id="rId10" Type="http://schemas.openxmlformats.org/officeDocument/2006/relationships/image" Target="../media/image20.jpeg" /><Relationship Id="rId4" Type="http://schemas.openxmlformats.org/officeDocument/2006/relationships/image" Target="../media/image15.jpeg" /><Relationship Id="rId9" Type="http://schemas.openxmlformats.org/officeDocument/2006/relationships/image" Target="../media/image19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 /><Relationship Id="rId3" Type="http://schemas.openxmlformats.org/officeDocument/2006/relationships/image" Target="../media/image22.jpeg" /><Relationship Id="rId7" Type="http://schemas.openxmlformats.org/officeDocument/2006/relationships/image" Target="../media/image26.jpeg" /><Relationship Id="rId12" Type="http://schemas.openxmlformats.org/officeDocument/2006/relationships/audio" Target="../media/audio1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.jpeg" /><Relationship Id="rId11" Type="http://schemas.openxmlformats.org/officeDocument/2006/relationships/image" Target="../media/image3.png" /><Relationship Id="rId5" Type="http://schemas.openxmlformats.org/officeDocument/2006/relationships/image" Target="../media/image24.jpeg" /><Relationship Id="rId10" Type="http://schemas.openxmlformats.org/officeDocument/2006/relationships/image" Target="../media/image4.jpeg" /><Relationship Id="rId4" Type="http://schemas.openxmlformats.org/officeDocument/2006/relationships/image" Target="../media/image23.jpeg" /><Relationship Id="rId9" Type="http://schemas.openxmlformats.org/officeDocument/2006/relationships/image" Target="../media/image28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 /><Relationship Id="rId13" Type="http://schemas.openxmlformats.org/officeDocument/2006/relationships/image" Target="../media/image37.jpeg" /><Relationship Id="rId3" Type="http://schemas.openxmlformats.org/officeDocument/2006/relationships/audio" Target="../media/audio1.wav" /><Relationship Id="rId7" Type="http://schemas.openxmlformats.org/officeDocument/2006/relationships/image" Target="../media/image31.jpeg" /><Relationship Id="rId12" Type="http://schemas.openxmlformats.org/officeDocument/2006/relationships/image" Target="../media/image36.jpeg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.xml" /><Relationship Id="rId6" Type="http://schemas.openxmlformats.org/officeDocument/2006/relationships/image" Target="../media/image30.jpg" /><Relationship Id="rId11" Type="http://schemas.openxmlformats.org/officeDocument/2006/relationships/image" Target="../media/image35.png" /><Relationship Id="rId5" Type="http://schemas.openxmlformats.org/officeDocument/2006/relationships/image" Target="../media/image29.jpeg" /><Relationship Id="rId10" Type="http://schemas.openxmlformats.org/officeDocument/2006/relationships/image" Target="../media/image34.jpeg" /><Relationship Id="rId4" Type="http://schemas.openxmlformats.org/officeDocument/2006/relationships/image" Target="../media/image3.png" /><Relationship Id="rId9" Type="http://schemas.openxmlformats.org/officeDocument/2006/relationships/image" Target="../media/image33.jpeg" /><Relationship Id="rId14" Type="http://schemas.openxmlformats.org/officeDocument/2006/relationships/audio" Target="../media/audio1.wav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audio" Target="../media/audio1.wav" /><Relationship Id="rId5" Type="http://schemas.openxmlformats.org/officeDocument/2006/relationships/image" Target="../media/image1.png" /><Relationship Id="rId4" Type="http://schemas.openxmlformats.org/officeDocument/2006/relationships/image" Target="../media/image3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openxmlformats.org/officeDocument/2006/relationships/image" Target="../media/image39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openxmlformats.org/officeDocument/2006/relationships/image" Target="../media/image4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8063" y="188640"/>
            <a:ext cx="2986479" cy="720280"/>
          </a:xfrm>
          <a:prstGeom prst="rect">
            <a:avLst/>
          </a:prstGeom>
        </p:spPr>
      </p:pic>
      <p:pic>
        <p:nvPicPr>
          <p:cNvPr id="6" name="Google Shape;54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5143512"/>
            <a:ext cx="11125200" cy="1714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37E8E3-6361-4FCD-B8E4-EAB1E983BBC2}"/>
              </a:ext>
            </a:extLst>
          </p:cNvPr>
          <p:cNvSpPr txBox="1"/>
          <p:nvPr/>
        </p:nvSpPr>
        <p:spPr>
          <a:xfrm>
            <a:off x="472393" y="2090173"/>
            <a:ext cx="9733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CLASS                 : UKG</a:t>
            </a:r>
          </a:p>
          <a:p>
            <a:r>
              <a:rPr lang="en-US" sz="2800" b="1" dirty="0"/>
              <a:t>SUBJECT             :MATHS   </a:t>
            </a:r>
          </a:p>
          <a:p>
            <a:r>
              <a:rPr lang="en-US" sz="2800" b="1" dirty="0"/>
              <a:t>CHAPTER            :21</a:t>
            </a:r>
          </a:p>
          <a:p>
            <a:r>
              <a:rPr lang="en-US" sz="2800" b="1" dirty="0"/>
              <a:t>TOPIC                  :MONEY</a:t>
            </a:r>
          </a:p>
          <a:p>
            <a:r>
              <a:rPr lang="en-US" sz="2800" b="1" dirty="0"/>
              <a:t>SUB TOPIC          :BOOK PAGE(151 TO 152)	</a:t>
            </a:r>
            <a:endParaRPr lang="en-IN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/>
          <p:nvPr/>
        </p:nvSpPr>
        <p:spPr>
          <a:xfrm>
            <a:off x="788788" y="991333"/>
            <a:ext cx="9491460" cy="47496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79380" y="50529"/>
            <a:ext cx="2145820" cy="695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7193B9-66BB-44DA-AC38-351657F2EF5B}"/>
              </a:ext>
            </a:extLst>
          </p:cNvPr>
          <p:cNvSpPr/>
          <p:nvPr/>
        </p:nvSpPr>
        <p:spPr>
          <a:xfrm>
            <a:off x="5828206" y="2449532"/>
            <a:ext cx="525658" cy="7164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458080" y="141905"/>
            <a:ext cx="2287926" cy="107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A33C6-A065-49CD-81AE-31460EFC6FFB}"/>
              </a:ext>
            </a:extLst>
          </p:cNvPr>
          <p:cNvSpPr txBox="1"/>
          <p:nvPr/>
        </p:nvSpPr>
        <p:spPr>
          <a:xfrm>
            <a:off x="4133879" y="107458"/>
            <a:ext cx="2857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11601-1C85-4240-86D6-C480D1C505B7}"/>
              </a:ext>
            </a:extLst>
          </p:cNvPr>
          <p:cNvSpPr txBox="1"/>
          <p:nvPr/>
        </p:nvSpPr>
        <p:spPr>
          <a:xfrm>
            <a:off x="590151" y="288608"/>
            <a:ext cx="534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RECAP-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0AA5B6-2C6E-4319-9071-9C963456FBB5}"/>
              </a:ext>
            </a:extLst>
          </p:cNvPr>
          <p:cNvSpPr txBox="1"/>
          <p:nvPr/>
        </p:nvSpPr>
        <p:spPr>
          <a:xfrm>
            <a:off x="567726" y="1164576"/>
            <a:ext cx="10251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paise or rupee are unit of measurement of money in India.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D7EA3-E696-49D2-A3D6-48A160955A1F}"/>
              </a:ext>
            </a:extLst>
          </p:cNvPr>
          <p:cNvSpPr txBox="1"/>
          <p:nvPr/>
        </p:nvSpPr>
        <p:spPr>
          <a:xfrm>
            <a:off x="555898" y="2480596"/>
            <a:ext cx="534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symbol of rupee is - </a:t>
            </a:r>
          </a:p>
        </p:txBody>
      </p:sp>
      <p:pic>
        <p:nvPicPr>
          <p:cNvPr id="13" name="Picture 2" descr="Finally, A symbol to represent the Indian's Rupee">
            <a:extLst>
              <a:ext uri="{FF2B5EF4-FFF2-40B4-BE49-F238E27FC236}">
                <a16:creationId xmlns:a16="http://schemas.microsoft.com/office/drawing/2014/main" id="{BE29AEAA-863E-41E8-8776-BF3154A4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45" y="2658674"/>
            <a:ext cx="333756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140F8B-4AA2-4587-812C-7499A87B6FAB}"/>
              </a:ext>
            </a:extLst>
          </p:cNvPr>
          <p:cNvSpPr/>
          <p:nvPr/>
        </p:nvSpPr>
        <p:spPr>
          <a:xfrm>
            <a:off x="590150" y="3340560"/>
            <a:ext cx="10031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We use money in term of coins and notes to purchase different things-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AF390F-A176-4679-8DEB-30DCEE5D21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14" y="4499322"/>
            <a:ext cx="2225040" cy="16581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2E653D-7990-4882-837B-6B49B61CE5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64" y="4550721"/>
            <a:ext cx="1835658" cy="16402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F63838-ECB6-4157-BC86-9D13FCBCC6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66130"/>
            <a:ext cx="1938218" cy="1485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56E7F1-5A83-4457-882C-5D352C6024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579" y="4485506"/>
            <a:ext cx="1423185" cy="17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00075" y="199756"/>
            <a:ext cx="2405927" cy="10496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A33C6-A065-49CD-81AE-31460EFC6FFB}"/>
              </a:ext>
            </a:extLst>
          </p:cNvPr>
          <p:cNvSpPr txBox="1"/>
          <p:nvPr/>
        </p:nvSpPr>
        <p:spPr>
          <a:xfrm>
            <a:off x="4133879" y="107458"/>
            <a:ext cx="2857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6C76F-29EE-48B2-97EF-F846D4849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939" y="1052736"/>
            <a:ext cx="2038698" cy="1812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A4C14-A7F3-43AF-B166-A9C9549EA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685" y="1475603"/>
            <a:ext cx="2169414" cy="2100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EFA3EA-EDE2-4D33-932F-F2309FFC25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520" y="1249370"/>
            <a:ext cx="2002536" cy="184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668207-F576-4E16-8923-3B9F4B002779}"/>
              </a:ext>
            </a:extLst>
          </p:cNvPr>
          <p:cNvSpPr txBox="1"/>
          <p:nvPr/>
        </p:nvSpPr>
        <p:spPr>
          <a:xfrm>
            <a:off x="1944425" y="99428"/>
            <a:ext cx="677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IDENTIFY THE COINS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96127-B20F-4702-8262-DC61A0E97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965" y="3933056"/>
            <a:ext cx="2371688" cy="20545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18184" y="3034804"/>
            <a:ext cx="222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1 RUPEE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8544" y="3124849"/>
            <a:ext cx="222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50 PAISE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00075" y="3558024"/>
            <a:ext cx="222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   10 RUPEES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58706" y="6093296"/>
            <a:ext cx="222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5 RUPEES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79765" y="6093296"/>
            <a:ext cx="222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2 RUPEES</a:t>
            </a:r>
          </a:p>
        </p:txBody>
      </p:sp>
      <p:pic>
        <p:nvPicPr>
          <p:cNvPr id="3074" name="Picture 2" descr="C:\Users\user\Downloads\images (19)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67" y="4081244"/>
            <a:ext cx="2090777" cy="20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4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47923" y="2435607"/>
            <a:ext cx="2015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2000 rupees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6" name=" 102"/>
          <p:cNvGrpSpPr>
            <a:grpSpLocks/>
          </p:cNvGrpSpPr>
          <p:nvPr/>
        </p:nvGrpSpPr>
        <p:grpSpPr bwMode="auto">
          <a:xfrm>
            <a:off x="8256987" y="4914852"/>
            <a:ext cx="2649806" cy="1410373"/>
            <a:chOff x="1890" y="215"/>
            <a:chExt cx="2970" cy="1665"/>
          </a:xfrm>
        </p:grpSpPr>
        <p:pic>
          <p:nvPicPr>
            <p:cNvPr id="1027" name=" 104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35" y="260"/>
              <a:ext cx="2880" cy="15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28" name=" 103"/>
            <p:cNvSpPr>
              <a:spLocks/>
            </p:cNvSpPr>
            <p:nvPr/>
          </p:nvSpPr>
          <p:spPr bwMode="auto">
            <a:xfrm>
              <a:off x="1912" y="237"/>
              <a:ext cx="2925" cy="16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9" name=" 99"/>
          <p:cNvGrpSpPr>
            <a:grpSpLocks/>
          </p:cNvGrpSpPr>
          <p:nvPr/>
        </p:nvGrpSpPr>
        <p:grpSpPr bwMode="auto">
          <a:xfrm>
            <a:off x="4307446" y="4956826"/>
            <a:ext cx="3237478" cy="1368398"/>
            <a:chOff x="5565" y="245"/>
            <a:chExt cx="2970" cy="1680"/>
          </a:xfrm>
        </p:grpSpPr>
        <p:pic>
          <p:nvPicPr>
            <p:cNvPr id="1030" name=" 101"/>
            <p:cNvPicPr>
              <a:picLocks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10" y="290"/>
              <a:ext cx="2880" cy="15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31" name=" 100"/>
            <p:cNvSpPr>
              <a:spLocks/>
            </p:cNvSpPr>
            <p:nvPr/>
          </p:nvSpPr>
          <p:spPr bwMode="auto">
            <a:xfrm>
              <a:off x="5587" y="267"/>
              <a:ext cx="2925" cy="16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 93"/>
          <p:cNvGrpSpPr>
            <a:grpSpLocks/>
          </p:cNvGrpSpPr>
          <p:nvPr/>
        </p:nvGrpSpPr>
        <p:grpSpPr bwMode="auto">
          <a:xfrm>
            <a:off x="4157281" y="2921690"/>
            <a:ext cx="3414082" cy="1374084"/>
            <a:chOff x="12690" y="290"/>
            <a:chExt cx="2970" cy="1665"/>
          </a:xfrm>
        </p:grpSpPr>
        <p:pic>
          <p:nvPicPr>
            <p:cNvPr id="6" name=" 95"/>
            <p:cNvPicPr>
              <a:picLocks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735" y="335"/>
              <a:ext cx="2880" cy="15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" name=" 94"/>
            <p:cNvSpPr>
              <a:spLocks/>
            </p:cNvSpPr>
            <p:nvPr/>
          </p:nvSpPr>
          <p:spPr bwMode="auto">
            <a:xfrm>
              <a:off x="12712" y="312"/>
              <a:ext cx="2925" cy="162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2594283" y="175621"/>
            <a:ext cx="530189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 NOTES</a:t>
            </a:r>
          </a:p>
        </p:txBody>
      </p:sp>
      <p:pic>
        <p:nvPicPr>
          <p:cNvPr id="35" name="image1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85261" y="65514"/>
            <a:ext cx="2259806" cy="720280"/>
          </a:xfrm>
          <a:prstGeom prst="rect">
            <a:avLst/>
          </a:prstGeom>
        </p:spPr>
      </p:pic>
      <p:pic>
        <p:nvPicPr>
          <p:cNvPr id="8" name="Picture 2" descr="C:\Users\user\Downloads\images (18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2" y="2921691"/>
            <a:ext cx="3517145" cy="13740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ownloads\images (3)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2" y="4956826"/>
            <a:ext cx="3323692" cy="13683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ownloads\images (15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31" y="814478"/>
            <a:ext cx="4170485" cy="15547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ownloads\images (17)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6" y="785795"/>
            <a:ext cx="4517592" cy="16180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user\Downloads\images (14)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74" y="2958828"/>
            <a:ext cx="3010620" cy="12998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130666" y="6290850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20 rupees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86189" y="2369271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500 rupees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0666" y="4295776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200 rupees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56098" y="4295776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100 rupees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73795" y="4276793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50 rupees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77660" y="6287107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5 rupees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03283" y="6275025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  <a:cs typeface="Arial" pitchFamily="34" charset="0"/>
              </a:rPr>
              <a:t>10 rupees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8" grpId="0" build="allAtOnce"/>
      <p:bldP spid="30" grpId="0" build="allAtOnce"/>
      <p:bldP spid="31" grpId="0" build="allAtOnce"/>
      <p:bldP spid="32" grpId="0" build="allAtOnce"/>
      <p:bldP spid="33" grpId="0" build="allAtOnce"/>
      <p:bldP spid="34" grpId="0" build="allAtOnce"/>
      <p:bldP spid="3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2FD9492D-D60D-4EB2-AA04-361729D8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20" y="311915"/>
            <a:ext cx="4514489" cy="346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61AF26-801F-42D5-B59B-55CA03F2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13" y="1574407"/>
            <a:ext cx="822356" cy="4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B2469D1-5AF9-4929-B0B4-9F6557292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69" y="1374954"/>
            <a:ext cx="574054" cy="6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C088327-4648-42EA-A225-8ACD58551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29705" r="9355" b="27853"/>
          <a:stretch/>
        </p:blipFill>
        <p:spPr bwMode="auto">
          <a:xfrm>
            <a:off x="4351267" y="2325636"/>
            <a:ext cx="822356" cy="4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B1F107C-27FE-496A-A341-7539D68B2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 bwMode="auto">
          <a:xfrm>
            <a:off x="6543328" y="1226619"/>
            <a:ext cx="449537" cy="69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B5359E5-7D23-4AB3-A0AF-409F0F269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14" y="2258265"/>
            <a:ext cx="489975" cy="60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95CD6D24-649D-4011-817C-E99D73F3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08" y="1330775"/>
            <a:ext cx="822356" cy="59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6FF21E88-3300-459C-9E00-9D8D36B08404}"/>
              </a:ext>
            </a:extLst>
          </p:cNvPr>
          <p:cNvSpPr/>
          <p:nvPr/>
        </p:nvSpPr>
        <p:spPr>
          <a:xfrm>
            <a:off x="4997476" y="1384420"/>
            <a:ext cx="769689" cy="484131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07F186-66E0-4433-84C2-7AE41A201F6D}"/>
              </a:ext>
            </a:extLst>
          </p:cNvPr>
          <p:cNvGrpSpPr/>
          <p:nvPr/>
        </p:nvGrpSpPr>
        <p:grpSpPr>
          <a:xfrm>
            <a:off x="5076341" y="1384420"/>
            <a:ext cx="821709" cy="484131"/>
            <a:chOff x="5391691" y="3876113"/>
            <a:chExt cx="900503" cy="4841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BC49DE-6132-4132-9B02-122886068E62}"/>
                </a:ext>
              </a:extLst>
            </p:cNvPr>
            <p:cNvSpPr txBox="1"/>
            <p:nvPr/>
          </p:nvSpPr>
          <p:spPr>
            <a:xfrm>
              <a:off x="5706242" y="3876113"/>
              <a:ext cx="5859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30</a:t>
              </a:r>
              <a:endParaRPr lang="en-IN" sz="2000" dirty="0"/>
            </a:p>
          </p:txBody>
        </p:sp>
        <p:pic>
          <p:nvPicPr>
            <p:cNvPr id="17" name="Picture 2" descr="Finally, A symbol to represent the Indian's Rupee">
              <a:extLst>
                <a:ext uri="{FF2B5EF4-FFF2-40B4-BE49-F238E27FC236}">
                  <a16:creationId xmlns:a16="http://schemas.microsoft.com/office/drawing/2014/main" id="{469F7363-D3A2-4561-B817-452128413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691" y="3980996"/>
              <a:ext cx="278033" cy="37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Flowchart: Punched Tape 19">
            <a:extLst>
              <a:ext uri="{FF2B5EF4-FFF2-40B4-BE49-F238E27FC236}">
                <a16:creationId xmlns:a16="http://schemas.microsoft.com/office/drawing/2014/main" id="{2D307228-42AD-481B-BFE2-7EBD30DC3F84}"/>
              </a:ext>
            </a:extLst>
          </p:cNvPr>
          <p:cNvSpPr/>
          <p:nvPr/>
        </p:nvSpPr>
        <p:spPr>
          <a:xfrm>
            <a:off x="5767165" y="1774135"/>
            <a:ext cx="769689" cy="484131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55BE95-47EC-4171-BE18-E56F15AE6FB9}"/>
              </a:ext>
            </a:extLst>
          </p:cNvPr>
          <p:cNvGrpSpPr/>
          <p:nvPr/>
        </p:nvGrpSpPr>
        <p:grpSpPr>
          <a:xfrm>
            <a:off x="5846030" y="1774135"/>
            <a:ext cx="821709" cy="484131"/>
            <a:chOff x="5391691" y="3876113"/>
            <a:chExt cx="900503" cy="4841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757D8F-7BD4-428D-8453-17E5C10E0229}"/>
                </a:ext>
              </a:extLst>
            </p:cNvPr>
            <p:cNvSpPr txBox="1"/>
            <p:nvPr/>
          </p:nvSpPr>
          <p:spPr>
            <a:xfrm>
              <a:off x="5706242" y="3876113"/>
              <a:ext cx="5859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60</a:t>
              </a:r>
              <a:endParaRPr lang="en-IN" sz="2000" dirty="0"/>
            </a:p>
          </p:txBody>
        </p:sp>
        <p:pic>
          <p:nvPicPr>
            <p:cNvPr id="23" name="Picture 2" descr="Finally, A symbol to represent the Indian's Rupee">
              <a:extLst>
                <a:ext uri="{FF2B5EF4-FFF2-40B4-BE49-F238E27FC236}">
                  <a16:creationId xmlns:a16="http://schemas.microsoft.com/office/drawing/2014/main" id="{354A13C0-6676-459F-8865-ED72E852B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691" y="3980996"/>
              <a:ext cx="278033" cy="37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Flowchart: Punched Tape 23">
            <a:extLst>
              <a:ext uri="{FF2B5EF4-FFF2-40B4-BE49-F238E27FC236}">
                <a16:creationId xmlns:a16="http://schemas.microsoft.com/office/drawing/2014/main" id="{C6A88E78-DFC8-4899-99BD-8C83F57253B6}"/>
              </a:ext>
            </a:extLst>
          </p:cNvPr>
          <p:cNvSpPr/>
          <p:nvPr/>
        </p:nvSpPr>
        <p:spPr>
          <a:xfrm>
            <a:off x="7690442" y="1512002"/>
            <a:ext cx="769689" cy="484131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40693B-61F0-48A6-9025-1D8C1FB42FFB}"/>
              </a:ext>
            </a:extLst>
          </p:cNvPr>
          <p:cNvGrpSpPr/>
          <p:nvPr/>
        </p:nvGrpSpPr>
        <p:grpSpPr>
          <a:xfrm>
            <a:off x="7769307" y="1512002"/>
            <a:ext cx="821709" cy="484131"/>
            <a:chOff x="5391691" y="3876113"/>
            <a:chExt cx="900503" cy="4841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50DAA4-3BE8-4754-AEAC-8C3BCB6424FC}"/>
                </a:ext>
              </a:extLst>
            </p:cNvPr>
            <p:cNvSpPr txBox="1"/>
            <p:nvPr/>
          </p:nvSpPr>
          <p:spPr>
            <a:xfrm>
              <a:off x="5706242" y="3876113"/>
              <a:ext cx="5859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70</a:t>
              </a:r>
              <a:endParaRPr lang="en-IN" sz="2000" dirty="0"/>
            </a:p>
          </p:txBody>
        </p:sp>
        <p:pic>
          <p:nvPicPr>
            <p:cNvPr id="27" name="Picture 2" descr="Finally, A symbol to represent the Indian's Rupee">
              <a:extLst>
                <a:ext uri="{FF2B5EF4-FFF2-40B4-BE49-F238E27FC236}">
                  <a16:creationId xmlns:a16="http://schemas.microsoft.com/office/drawing/2014/main" id="{28F42962-249E-4C85-9A1A-8116010C6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691" y="3980996"/>
              <a:ext cx="278033" cy="37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Flowchart: Punched Tape 27">
            <a:extLst>
              <a:ext uri="{FF2B5EF4-FFF2-40B4-BE49-F238E27FC236}">
                <a16:creationId xmlns:a16="http://schemas.microsoft.com/office/drawing/2014/main" id="{E22B45DB-1C8B-4D16-AED3-3428A6BD5671}"/>
              </a:ext>
            </a:extLst>
          </p:cNvPr>
          <p:cNvSpPr/>
          <p:nvPr/>
        </p:nvSpPr>
        <p:spPr>
          <a:xfrm>
            <a:off x="2973723" y="1634077"/>
            <a:ext cx="769689" cy="484131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1DF1F2-CBEB-4CA9-87FF-CD92C4A63D36}"/>
              </a:ext>
            </a:extLst>
          </p:cNvPr>
          <p:cNvGrpSpPr/>
          <p:nvPr/>
        </p:nvGrpSpPr>
        <p:grpSpPr>
          <a:xfrm>
            <a:off x="2813913" y="1634077"/>
            <a:ext cx="1060386" cy="707886"/>
            <a:chOff x="5391691" y="3876113"/>
            <a:chExt cx="900503" cy="70788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F0FCED2-BDAB-444B-8436-C18F65EDD659}"/>
                </a:ext>
              </a:extLst>
            </p:cNvPr>
            <p:cNvSpPr txBox="1"/>
            <p:nvPr/>
          </p:nvSpPr>
          <p:spPr>
            <a:xfrm>
              <a:off x="5706242" y="3876113"/>
              <a:ext cx="5859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100</a:t>
              </a:r>
              <a:endParaRPr lang="en-IN" sz="2000" dirty="0"/>
            </a:p>
          </p:txBody>
        </p:sp>
        <p:pic>
          <p:nvPicPr>
            <p:cNvPr id="31" name="Picture 2" descr="Finally, A symbol to represent the Indian's Rupee">
              <a:extLst>
                <a:ext uri="{FF2B5EF4-FFF2-40B4-BE49-F238E27FC236}">
                  <a16:creationId xmlns:a16="http://schemas.microsoft.com/office/drawing/2014/main" id="{A5BF7CB1-9869-4501-823F-D03B3155D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691" y="3980996"/>
              <a:ext cx="278033" cy="37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Flowchart: Punched Tape 31">
            <a:extLst>
              <a:ext uri="{FF2B5EF4-FFF2-40B4-BE49-F238E27FC236}">
                <a16:creationId xmlns:a16="http://schemas.microsoft.com/office/drawing/2014/main" id="{A0ECBC48-4FE2-4D1E-9A63-2B0A8CCD6C9D}"/>
              </a:ext>
            </a:extLst>
          </p:cNvPr>
          <p:cNvSpPr/>
          <p:nvPr/>
        </p:nvSpPr>
        <p:spPr>
          <a:xfrm>
            <a:off x="3221280" y="2461537"/>
            <a:ext cx="769689" cy="484131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2CD885-0C49-4FCB-A38B-375249568CBA}"/>
              </a:ext>
            </a:extLst>
          </p:cNvPr>
          <p:cNvGrpSpPr/>
          <p:nvPr/>
        </p:nvGrpSpPr>
        <p:grpSpPr>
          <a:xfrm>
            <a:off x="3300145" y="2461537"/>
            <a:ext cx="821709" cy="484131"/>
            <a:chOff x="5391691" y="3876113"/>
            <a:chExt cx="900503" cy="4841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DE9102-5023-488A-B5F5-12F9EB8B04CF}"/>
                </a:ext>
              </a:extLst>
            </p:cNvPr>
            <p:cNvSpPr txBox="1"/>
            <p:nvPr/>
          </p:nvSpPr>
          <p:spPr>
            <a:xfrm>
              <a:off x="5706242" y="3876113"/>
              <a:ext cx="5859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50</a:t>
              </a:r>
              <a:endParaRPr lang="en-IN" sz="2000" dirty="0"/>
            </a:p>
          </p:txBody>
        </p:sp>
        <p:pic>
          <p:nvPicPr>
            <p:cNvPr id="35" name="Picture 2" descr="Finally, A symbol to represent the Indian's Rupee">
              <a:extLst>
                <a:ext uri="{FF2B5EF4-FFF2-40B4-BE49-F238E27FC236}">
                  <a16:creationId xmlns:a16="http://schemas.microsoft.com/office/drawing/2014/main" id="{3BEC14CF-EEBE-41AE-BE73-678E15A92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691" y="3980996"/>
              <a:ext cx="278033" cy="37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Flowchart: Punched Tape 35">
            <a:extLst>
              <a:ext uri="{FF2B5EF4-FFF2-40B4-BE49-F238E27FC236}">
                <a16:creationId xmlns:a16="http://schemas.microsoft.com/office/drawing/2014/main" id="{B9932C54-B82F-4862-8CCF-31B031A0B476}"/>
              </a:ext>
            </a:extLst>
          </p:cNvPr>
          <p:cNvSpPr/>
          <p:nvPr/>
        </p:nvSpPr>
        <p:spPr>
          <a:xfrm>
            <a:off x="4815712" y="2557059"/>
            <a:ext cx="769689" cy="484131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FF4291A-5AE6-499D-8D63-7993CB6883A4}"/>
              </a:ext>
            </a:extLst>
          </p:cNvPr>
          <p:cNvGrpSpPr/>
          <p:nvPr/>
        </p:nvGrpSpPr>
        <p:grpSpPr>
          <a:xfrm>
            <a:off x="4599569" y="2557059"/>
            <a:ext cx="1373313" cy="484131"/>
            <a:chOff x="5391691" y="3876113"/>
            <a:chExt cx="900503" cy="48413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00BB63-35BF-4F00-9D26-B95A4E637EA4}"/>
                </a:ext>
              </a:extLst>
            </p:cNvPr>
            <p:cNvSpPr txBox="1"/>
            <p:nvPr/>
          </p:nvSpPr>
          <p:spPr>
            <a:xfrm>
              <a:off x="5706242" y="3876113"/>
              <a:ext cx="5859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200</a:t>
              </a:r>
              <a:endParaRPr lang="en-IN" sz="2000" dirty="0"/>
            </a:p>
          </p:txBody>
        </p:sp>
        <p:pic>
          <p:nvPicPr>
            <p:cNvPr id="39" name="Picture 2" descr="Finally, A symbol to represent the Indian's Rupee">
              <a:extLst>
                <a:ext uri="{FF2B5EF4-FFF2-40B4-BE49-F238E27FC236}">
                  <a16:creationId xmlns:a16="http://schemas.microsoft.com/office/drawing/2014/main" id="{712DC856-8942-40A5-9F79-705E39AA0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691" y="3980996"/>
              <a:ext cx="278033" cy="37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114C7B-7CF6-4132-B0A5-CE8C8F216F10}"/>
              </a:ext>
            </a:extLst>
          </p:cNvPr>
          <p:cNvSpPr txBox="1"/>
          <p:nvPr/>
        </p:nvSpPr>
        <p:spPr>
          <a:xfrm>
            <a:off x="528828" y="4260787"/>
            <a:ext cx="613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much do these cost ?</a:t>
            </a:r>
            <a:endParaRPr lang="en-IN" sz="2800" dirty="0"/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BCD78603-4EE0-4106-AC1E-2DCFF5254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57" y="5097254"/>
            <a:ext cx="822356" cy="4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>
            <a:extLst>
              <a:ext uri="{FF2B5EF4-FFF2-40B4-BE49-F238E27FC236}">
                <a16:creationId xmlns:a16="http://schemas.microsoft.com/office/drawing/2014/main" id="{F1D33022-3EF1-452A-B031-F589D2AED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29705" r="9355" b="27853"/>
          <a:stretch/>
        </p:blipFill>
        <p:spPr bwMode="auto">
          <a:xfrm>
            <a:off x="969791" y="6019383"/>
            <a:ext cx="822356" cy="4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21848C5C-98DC-4581-8B61-7D5F67182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97" y="4897800"/>
            <a:ext cx="574054" cy="6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>
            <a:extLst>
              <a:ext uri="{FF2B5EF4-FFF2-40B4-BE49-F238E27FC236}">
                <a16:creationId xmlns:a16="http://schemas.microsoft.com/office/drawing/2014/main" id="{CF5CC9AD-8E22-4C46-9751-17FA6FFA3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29705" r="9355" b="27853"/>
          <a:stretch/>
        </p:blipFill>
        <p:spPr bwMode="auto">
          <a:xfrm>
            <a:off x="244519" y="9542229"/>
            <a:ext cx="822356" cy="4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>
            <a:extLst>
              <a:ext uri="{FF2B5EF4-FFF2-40B4-BE49-F238E27FC236}">
                <a16:creationId xmlns:a16="http://schemas.microsoft.com/office/drawing/2014/main" id="{1244CE8C-0815-409C-B69B-5FD2CB3D4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04" y="5938207"/>
            <a:ext cx="489975" cy="60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>
            <a:extLst>
              <a:ext uri="{FF2B5EF4-FFF2-40B4-BE49-F238E27FC236}">
                <a16:creationId xmlns:a16="http://schemas.microsoft.com/office/drawing/2014/main" id="{B1182FA8-40FE-4F67-AAC2-C52D52F4A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 bwMode="auto">
          <a:xfrm>
            <a:off x="6854389" y="4805420"/>
            <a:ext cx="449537" cy="69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>
            <a:extLst>
              <a:ext uri="{FF2B5EF4-FFF2-40B4-BE49-F238E27FC236}">
                <a16:creationId xmlns:a16="http://schemas.microsoft.com/office/drawing/2014/main" id="{3E133E4B-851C-4FBB-B372-E0D455AA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89" y="6042386"/>
            <a:ext cx="822356" cy="59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8DF068-93DC-4DBC-9147-1483A82A6A55}"/>
              </a:ext>
            </a:extLst>
          </p:cNvPr>
          <p:cNvSpPr txBox="1"/>
          <p:nvPr/>
        </p:nvSpPr>
        <p:spPr>
          <a:xfrm>
            <a:off x="2450446" y="5159867"/>
            <a:ext cx="7289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EC484F-B4BE-4108-8193-7452EB670B0D}"/>
              </a:ext>
            </a:extLst>
          </p:cNvPr>
          <p:cNvSpPr txBox="1"/>
          <p:nvPr/>
        </p:nvSpPr>
        <p:spPr>
          <a:xfrm>
            <a:off x="2450447" y="5980536"/>
            <a:ext cx="7289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111C69-3D16-402D-9C44-CA3C0FA8122E}"/>
              </a:ext>
            </a:extLst>
          </p:cNvPr>
          <p:cNvSpPr txBox="1"/>
          <p:nvPr/>
        </p:nvSpPr>
        <p:spPr>
          <a:xfrm>
            <a:off x="5330763" y="4977776"/>
            <a:ext cx="7289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727B1C-40B3-4400-BAE4-76EC12668807}"/>
              </a:ext>
            </a:extLst>
          </p:cNvPr>
          <p:cNvSpPr txBox="1"/>
          <p:nvPr/>
        </p:nvSpPr>
        <p:spPr>
          <a:xfrm>
            <a:off x="5328701" y="6042386"/>
            <a:ext cx="7289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E7053E-03C5-41C6-848D-8891FF79A6DA}"/>
              </a:ext>
            </a:extLst>
          </p:cNvPr>
          <p:cNvSpPr txBox="1"/>
          <p:nvPr/>
        </p:nvSpPr>
        <p:spPr>
          <a:xfrm>
            <a:off x="8278835" y="4861869"/>
            <a:ext cx="7289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B06916-5CB7-4C80-AA11-E42273EA3B07}"/>
              </a:ext>
            </a:extLst>
          </p:cNvPr>
          <p:cNvSpPr txBox="1"/>
          <p:nvPr/>
        </p:nvSpPr>
        <p:spPr>
          <a:xfrm>
            <a:off x="8284035" y="6019383"/>
            <a:ext cx="7289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54" name="Picture 2" descr="Finally, A symbol to represent the Indian's Rupee">
            <a:extLst>
              <a:ext uri="{FF2B5EF4-FFF2-40B4-BE49-F238E27FC236}">
                <a16:creationId xmlns:a16="http://schemas.microsoft.com/office/drawing/2014/main" id="{48607132-36AA-40A2-8F93-3FF3D38B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93" y="5210966"/>
            <a:ext cx="333756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Finally, A symbol to represent the Indian's Rupee">
            <a:extLst>
              <a:ext uri="{FF2B5EF4-FFF2-40B4-BE49-F238E27FC236}">
                <a16:creationId xmlns:a16="http://schemas.microsoft.com/office/drawing/2014/main" id="{60F8EB83-EF1C-4C0C-B2AA-851DEA89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49" y="6068710"/>
            <a:ext cx="333756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Finally, A symbol to represent the Indian's Rupee">
            <a:extLst>
              <a:ext uri="{FF2B5EF4-FFF2-40B4-BE49-F238E27FC236}">
                <a16:creationId xmlns:a16="http://schemas.microsoft.com/office/drawing/2014/main" id="{84FB82AF-1A57-4A5F-9CD4-C5DDDB8E2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77" y="5048000"/>
            <a:ext cx="333756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Finally, A symbol to represent the Indian's Rupee">
            <a:extLst>
              <a:ext uri="{FF2B5EF4-FFF2-40B4-BE49-F238E27FC236}">
                <a16:creationId xmlns:a16="http://schemas.microsoft.com/office/drawing/2014/main" id="{0B680FB3-ED0D-414E-A5C7-1F799A1D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37" y="6068710"/>
            <a:ext cx="333756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Finally, A symbol to represent the Indian's Rupee">
            <a:extLst>
              <a:ext uri="{FF2B5EF4-FFF2-40B4-BE49-F238E27FC236}">
                <a16:creationId xmlns:a16="http://schemas.microsoft.com/office/drawing/2014/main" id="{916D8548-07FA-4B6F-AAA9-67BC95A74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09" y="4950043"/>
            <a:ext cx="333756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Finally, A symbol to represent the Indian's Rupee">
            <a:extLst>
              <a:ext uri="{FF2B5EF4-FFF2-40B4-BE49-F238E27FC236}">
                <a16:creationId xmlns:a16="http://schemas.microsoft.com/office/drawing/2014/main" id="{AFA487B5-3356-431C-A7BF-0B6B1E59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457" y="6071076"/>
            <a:ext cx="333756" cy="4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BD9691-6C6F-43AA-8231-459C230923A7}"/>
              </a:ext>
            </a:extLst>
          </p:cNvPr>
          <p:cNvSpPr txBox="1"/>
          <p:nvPr/>
        </p:nvSpPr>
        <p:spPr>
          <a:xfrm>
            <a:off x="87831" y="519765"/>
            <a:ext cx="3766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Look at the picture:</a:t>
            </a:r>
            <a:endParaRPr lang="en-I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490223" y="5116235"/>
            <a:ext cx="73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100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28701" y="4977776"/>
            <a:ext cx="73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30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265007" y="4880162"/>
            <a:ext cx="73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 60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448384" y="5994836"/>
            <a:ext cx="73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200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33681" y="5982902"/>
            <a:ext cx="73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50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235461" y="6002124"/>
            <a:ext cx="73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70</a:t>
            </a:r>
          </a:p>
        </p:txBody>
      </p:sp>
      <p:pic>
        <p:nvPicPr>
          <p:cNvPr id="65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9160723" y="75854"/>
            <a:ext cx="1833965" cy="1130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7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  <p:bldP spid="61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552F9636-1242-406A-A693-DAF6407562B2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510778" y="270375"/>
            <a:ext cx="2244951" cy="1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A33C6-A065-49CD-81AE-31460EFC6FFB}"/>
              </a:ext>
            </a:extLst>
          </p:cNvPr>
          <p:cNvSpPr txBox="1"/>
          <p:nvPr/>
        </p:nvSpPr>
        <p:spPr>
          <a:xfrm>
            <a:off x="4133878" y="107458"/>
            <a:ext cx="2857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CBB89F-AE56-4BB1-BEB8-6BEADD0BD6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00" y="1662706"/>
            <a:ext cx="1418463" cy="785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E95015-1175-43AE-AB10-BD63DF2521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43" y="5641572"/>
            <a:ext cx="1418463" cy="7852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1E6E27-75DF-4609-B499-53FC810B41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00" y="4267091"/>
            <a:ext cx="1418463" cy="8574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77BA58-BE44-47AD-81D6-DEDCB1D40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00" y="2861159"/>
            <a:ext cx="1418463" cy="8518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97C88AE-39A6-48CA-97B9-57544761B412}"/>
              </a:ext>
            </a:extLst>
          </p:cNvPr>
          <p:cNvSpPr/>
          <p:nvPr/>
        </p:nvSpPr>
        <p:spPr>
          <a:xfrm>
            <a:off x="3340051" y="1673214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7D7BE1F1-31B4-4AB3-BE13-C261322DE099}"/>
              </a:ext>
            </a:extLst>
          </p:cNvPr>
          <p:cNvSpPr/>
          <p:nvPr/>
        </p:nvSpPr>
        <p:spPr>
          <a:xfrm>
            <a:off x="6554878" y="2010289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1A936AC-D91E-41E3-92A0-9D2707292977}"/>
              </a:ext>
            </a:extLst>
          </p:cNvPr>
          <p:cNvSpPr/>
          <p:nvPr/>
        </p:nvSpPr>
        <p:spPr>
          <a:xfrm>
            <a:off x="6554878" y="3329579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7F8C6B5B-075A-46B8-AB4E-8FBF22061AC2}"/>
              </a:ext>
            </a:extLst>
          </p:cNvPr>
          <p:cNvSpPr/>
          <p:nvPr/>
        </p:nvSpPr>
        <p:spPr>
          <a:xfrm>
            <a:off x="6562116" y="4642841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FD578BE7-FB1D-4D0C-A3A1-920007E4FDA0}"/>
              </a:ext>
            </a:extLst>
          </p:cNvPr>
          <p:cNvSpPr/>
          <p:nvPr/>
        </p:nvSpPr>
        <p:spPr>
          <a:xfrm>
            <a:off x="6562116" y="5962131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CAC763-3C74-4969-A393-C9AEF530141A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561324" y="1775223"/>
            <a:ext cx="3022422" cy="1582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716910-CC87-48DF-BEE8-A61D8FD781A9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3566260" y="2990993"/>
            <a:ext cx="3024724" cy="16802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05BEE9-381A-469C-B77C-138C314D7E7D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537173" y="4365075"/>
            <a:ext cx="3053811" cy="16254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37CC2F-E134-42D0-A8D1-9B5B8C898E3B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3566260" y="2175578"/>
            <a:ext cx="3017486" cy="32643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6E06CC-5DB2-45A4-BCEF-19F30023C5EE}"/>
              </a:ext>
            </a:extLst>
          </p:cNvPr>
          <p:cNvSpPr txBox="1"/>
          <p:nvPr/>
        </p:nvSpPr>
        <p:spPr>
          <a:xfrm>
            <a:off x="954088" y="205928"/>
            <a:ext cx="7353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Match the price with the correct money.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631E5FD-C8F7-46B8-98E7-CAD56B9311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56" y="3729268"/>
            <a:ext cx="1024504" cy="11129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5C1EA5D-CBA7-412F-B136-2AA83A618E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62" y="1371652"/>
            <a:ext cx="1230523" cy="9877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00334F-7953-4342-84D8-DD3EA2CAA2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99" y="5013176"/>
            <a:ext cx="795041" cy="122095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7EF2996-10E4-4BA5-9245-20D6E695C2CC}"/>
              </a:ext>
            </a:extLst>
          </p:cNvPr>
          <p:cNvGrpSpPr/>
          <p:nvPr/>
        </p:nvGrpSpPr>
        <p:grpSpPr>
          <a:xfrm rot="20655071">
            <a:off x="2436986" y="1415761"/>
            <a:ext cx="1105391" cy="926955"/>
            <a:chOff x="1" y="1750333"/>
            <a:chExt cx="1747506" cy="2008628"/>
          </a:xfrm>
          <a:noFill/>
        </p:grpSpPr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C7433E76-1BC9-4005-A62E-836CC14157EE}"/>
                </a:ext>
              </a:extLst>
            </p:cNvPr>
            <p:cNvSpPr/>
            <p:nvPr/>
          </p:nvSpPr>
          <p:spPr>
            <a:xfrm rot="5400000">
              <a:off x="-130560" y="1880894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Hexagon 4">
              <a:extLst>
                <a:ext uri="{FF2B5EF4-FFF2-40B4-BE49-F238E27FC236}">
                  <a16:creationId xmlns:a16="http://schemas.microsoft.com/office/drawing/2014/main" id="{681A7562-220A-47E0-8BA4-14E32DDB4F2B}"/>
                </a:ext>
              </a:extLst>
            </p:cNvPr>
            <p:cNvSpPr txBox="1"/>
            <p:nvPr/>
          </p:nvSpPr>
          <p:spPr>
            <a:xfrm>
              <a:off x="272323" y="2063345"/>
              <a:ext cx="1202867" cy="132802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/>
                  </a:solidFill>
                </a:rPr>
                <a:t>   </a:t>
              </a:r>
              <a:r>
                <a:rPr lang="en-US" sz="2400" b="1" kern="1200" dirty="0">
                  <a:solidFill>
                    <a:schemeClr val="tx1"/>
                  </a:solidFill>
                </a:rPr>
                <a:t>20</a:t>
              </a:r>
            </a:p>
          </p:txBody>
        </p:sp>
      </p:grpSp>
      <p:pic>
        <p:nvPicPr>
          <p:cNvPr id="45" name="Picture 2" descr="Finally, A symbol to represent the Indian's Rupee">
            <a:extLst>
              <a:ext uri="{FF2B5EF4-FFF2-40B4-BE49-F238E27FC236}">
                <a16:creationId xmlns:a16="http://schemas.microsoft.com/office/drawing/2014/main" id="{F42997FC-7469-4BC1-ADC2-3CB07713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532">
            <a:off x="2711198" y="1802338"/>
            <a:ext cx="250317" cy="3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50BC54EF-3042-4A14-A5E1-DCDE8EB7F27D}"/>
              </a:ext>
            </a:extLst>
          </p:cNvPr>
          <p:cNvSpPr/>
          <p:nvPr/>
        </p:nvSpPr>
        <p:spPr>
          <a:xfrm>
            <a:off x="3328956" y="2875312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641B3B8-F79C-4139-A7CB-C489905532BC}"/>
              </a:ext>
            </a:extLst>
          </p:cNvPr>
          <p:cNvGrpSpPr/>
          <p:nvPr/>
        </p:nvGrpSpPr>
        <p:grpSpPr>
          <a:xfrm rot="20655071">
            <a:off x="2436986" y="2636716"/>
            <a:ext cx="1105391" cy="926955"/>
            <a:chOff x="1" y="1750333"/>
            <a:chExt cx="1747506" cy="2008628"/>
          </a:xfrm>
          <a:noFill/>
        </p:grpSpPr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9C335072-AFCC-475F-9098-E23B723DCE4E}"/>
                </a:ext>
              </a:extLst>
            </p:cNvPr>
            <p:cNvSpPr/>
            <p:nvPr/>
          </p:nvSpPr>
          <p:spPr>
            <a:xfrm rot="5400000">
              <a:off x="-130560" y="1880894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Hexagon 4">
              <a:extLst>
                <a:ext uri="{FF2B5EF4-FFF2-40B4-BE49-F238E27FC236}">
                  <a16:creationId xmlns:a16="http://schemas.microsoft.com/office/drawing/2014/main" id="{0FBADEC5-F0FE-49C9-8FA5-AD02CA487341}"/>
                </a:ext>
              </a:extLst>
            </p:cNvPr>
            <p:cNvSpPr txBox="1"/>
            <p:nvPr/>
          </p:nvSpPr>
          <p:spPr>
            <a:xfrm>
              <a:off x="272323" y="2063345"/>
              <a:ext cx="1202867" cy="132802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/>
                  </a:solidFill>
                </a:rPr>
                <a:t>  </a:t>
              </a:r>
              <a:r>
                <a:rPr lang="en-US" sz="2400" b="1" kern="1200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pic>
        <p:nvPicPr>
          <p:cNvPr id="50" name="Picture 2" descr="Finally, A symbol to represent the Indian's Rupee">
            <a:extLst>
              <a:ext uri="{FF2B5EF4-FFF2-40B4-BE49-F238E27FC236}">
                <a16:creationId xmlns:a16="http://schemas.microsoft.com/office/drawing/2014/main" id="{8B21425A-1222-40FA-B8E9-DB273FB63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532">
            <a:off x="2711198" y="3023293"/>
            <a:ext cx="250317" cy="3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DC9ACF0C-E289-4B8A-BB4C-4B31CAF4A273}"/>
              </a:ext>
            </a:extLst>
          </p:cNvPr>
          <p:cNvSpPr/>
          <p:nvPr/>
        </p:nvSpPr>
        <p:spPr>
          <a:xfrm>
            <a:off x="3328552" y="4277877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858CB9C-989F-4CF3-B1CA-BDE95090CB56}"/>
              </a:ext>
            </a:extLst>
          </p:cNvPr>
          <p:cNvGrpSpPr/>
          <p:nvPr/>
        </p:nvGrpSpPr>
        <p:grpSpPr>
          <a:xfrm rot="20655071">
            <a:off x="2436986" y="4076876"/>
            <a:ext cx="1105391" cy="926955"/>
            <a:chOff x="1" y="1750333"/>
            <a:chExt cx="1747506" cy="2008628"/>
          </a:xfrm>
          <a:noFill/>
        </p:grpSpPr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3A2C7187-EEEB-4F6C-8D66-293EBF4C987C}"/>
                </a:ext>
              </a:extLst>
            </p:cNvPr>
            <p:cNvSpPr/>
            <p:nvPr/>
          </p:nvSpPr>
          <p:spPr>
            <a:xfrm rot="5400000">
              <a:off x="-130560" y="1880894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Hexagon 4">
              <a:extLst>
                <a:ext uri="{FF2B5EF4-FFF2-40B4-BE49-F238E27FC236}">
                  <a16:creationId xmlns:a16="http://schemas.microsoft.com/office/drawing/2014/main" id="{F03467A0-FE98-46A5-A533-FFC6880A5A59}"/>
                </a:ext>
              </a:extLst>
            </p:cNvPr>
            <p:cNvSpPr txBox="1"/>
            <p:nvPr/>
          </p:nvSpPr>
          <p:spPr>
            <a:xfrm>
              <a:off x="272323" y="2063345"/>
              <a:ext cx="1202867" cy="132802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/>
                  </a:solidFill>
                </a:rPr>
                <a:t>    </a:t>
              </a:r>
              <a:r>
                <a:rPr lang="en-US" sz="2400" b="1" kern="1200" dirty="0">
                  <a:solidFill>
                    <a:schemeClr val="tx1"/>
                  </a:solidFill>
                </a:rPr>
                <a:t>100</a:t>
              </a:r>
            </a:p>
          </p:txBody>
        </p:sp>
      </p:grpSp>
      <p:pic>
        <p:nvPicPr>
          <p:cNvPr id="60" name="Picture 2" descr="Finally, A symbol to represent the Indian's Rupee">
            <a:extLst>
              <a:ext uri="{FF2B5EF4-FFF2-40B4-BE49-F238E27FC236}">
                <a16:creationId xmlns:a16="http://schemas.microsoft.com/office/drawing/2014/main" id="{B0E2EC17-A5E6-4EDD-9ED9-EE871C88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532">
            <a:off x="2711198" y="4463453"/>
            <a:ext cx="250317" cy="3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84CD6096-2481-413E-AE6F-8189C29F91E7}"/>
              </a:ext>
            </a:extLst>
          </p:cNvPr>
          <p:cNvGrpSpPr/>
          <p:nvPr/>
        </p:nvGrpSpPr>
        <p:grpSpPr>
          <a:xfrm rot="20655071">
            <a:off x="2439168" y="5160177"/>
            <a:ext cx="1105391" cy="926955"/>
            <a:chOff x="1" y="1750333"/>
            <a:chExt cx="1747506" cy="2008628"/>
          </a:xfrm>
          <a:noFill/>
        </p:grpSpPr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B66942CD-16C8-45E8-A199-BA71A94E7648}"/>
                </a:ext>
              </a:extLst>
            </p:cNvPr>
            <p:cNvSpPr/>
            <p:nvPr/>
          </p:nvSpPr>
          <p:spPr>
            <a:xfrm rot="5400000">
              <a:off x="-130560" y="1880894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Hexagon 4">
              <a:extLst>
                <a:ext uri="{FF2B5EF4-FFF2-40B4-BE49-F238E27FC236}">
                  <a16:creationId xmlns:a16="http://schemas.microsoft.com/office/drawing/2014/main" id="{EA3FE346-9935-41F9-8B15-387F05A93FDE}"/>
                </a:ext>
              </a:extLst>
            </p:cNvPr>
            <p:cNvSpPr txBox="1"/>
            <p:nvPr/>
          </p:nvSpPr>
          <p:spPr>
            <a:xfrm>
              <a:off x="272323" y="2063345"/>
              <a:ext cx="1202867" cy="132802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/>
                  </a:solidFill>
                </a:rPr>
                <a:t>   </a:t>
              </a:r>
              <a:r>
                <a:rPr lang="en-US" sz="2400" b="1" kern="1200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pic>
        <p:nvPicPr>
          <p:cNvPr id="65" name="Picture 2" descr="Finally, A symbol to represent the Indian's Rupee">
            <a:extLst>
              <a:ext uri="{FF2B5EF4-FFF2-40B4-BE49-F238E27FC236}">
                <a16:creationId xmlns:a16="http://schemas.microsoft.com/office/drawing/2014/main" id="{0CBC2EA0-8DA5-4215-B4CD-BDCA97CC7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7532">
            <a:off x="2713381" y="5546754"/>
            <a:ext cx="250317" cy="3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89F38717-E52F-4B37-A1FA-2A19C0EE2586}"/>
              </a:ext>
            </a:extLst>
          </p:cNvPr>
          <p:cNvSpPr/>
          <p:nvPr/>
        </p:nvSpPr>
        <p:spPr>
          <a:xfrm>
            <a:off x="3342467" y="5377011"/>
            <a:ext cx="197122" cy="193649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 descr="color pencils standing on colored background - pencil stock pictures, royalty-free photos &amp; images">
            <a:extLst>
              <a:ext uri="{FF2B5EF4-FFF2-40B4-BE49-F238E27FC236}">
                <a16:creationId xmlns:a16="http://schemas.microsoft.com/office/drawing/2014/main" id="{08F49BE1-86B0-4D23-BA0E-3229803E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42" y="2573445"/>
            <a:ext cx="80625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63774" y="1865546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a.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11519" y="3067969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b.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41476" y="4434192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c.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41476" y="5797345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2297280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WRITING.jpg">
            <a:extLst>
              <a:ext uri="{FF2B5EF4-FFF2-40B4-BE49-F238E27FC236}">
                <a16:creationId xmlns:a16="http://schemas.microsoft.com/office/drawing/2014/main" id="{230D7A92-684C-4BBA-92C7-CE075A70D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5" y="188641"/>
            <a:ext cx="10812120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636AFC-EC4E-41F8-952F-9943A0D6EADD}"/>
              </a:ext>
            </a:extLst>
          </p:cNvPr>
          <p:cNvSpPr txBox="1"/>
          <p:nvPr/>
        </p:nvSpPr>
        <p:spPr>
          <a:xfrm>
            <a:off x="1707772" y="3140969"/>
            <a:ext cx="8673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Let’s write in  bk </a:t>
            </a:r>
            <a:r>
              <a:rPr lang="en-US" sz="4800" dirty="0" err="1"/>
              <a:t>pg</a:t>
            </a:r>
            <a:r>
              <a:rPr lang="en-US" sz="4800" dirty="0"/>
              <a:t> no-151</a:t>
            </a:r>
            <a:endParaRPr lang="en-IN" sz="4800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0399C2D6-0CE5-4DF1-986C-920A3D3EBE6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49396" y="188640"/>
            <a:ext cx="210166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8716929">
            <a:off x="51142" y="136899"/>
            <a:ext cx="1500198" cy="86916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C.W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05/01/22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79380" y="50529"/>
            <a:ext cx="2145820" cy="695544"/>
          </a:xfrm>
          <a:prstGeom prst="rect">
            <a:avLst/>
          </a:prstGeom>
        </p:spPr>
      </p:pic>
      <p:pic>
        <p:nvPicPr>
          <p:cNvPr id="1026" name="Picture 2" descr="C:\Users\user\Downloads\New Doc 2021-12-28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48" y="122537"/>
            <a:ext cx="6120680" cy="66908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8716929">
            <a:off x="51142" y="136899"/>
            <a:ext cx="1500198" cy="86916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H.W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05/01/22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79380" y="50529"/>
            <a:ext cx="2145820" cy="695544"/>
          </a:xfrm>
          <a:prstGeom prst="rect">
            <a:avLst/>
          </a:prstGeom>
        </p:spPr>
      </p:pic>
      <p:pic>
        <p:nvPicPr>
          <p:cNvPr id="2050" name="Picture 2" descr="C:\Users\user\Downloads\New Doc 2021-12-28_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96" y="188640"/>
            <a:ext cx="5760640" cy="64596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154</Words>
  <Application>Microsoft Office PowerPoint</Application>
  <PresentationFormat>Custom</PresentationFormat>
  <Paragraphs>58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919178685566</cp:lastModifiedBy>
  <cp:revision>94</cp:revision>
  <dcterms:created xsi:type="dcterms:W3CDTF">2021-12-08T12:58:50Z</dcterms:created>
  <dcterms:modified xsi:type="dcterms:W3CDTF">2022-01-03T07:08:21Z</dcterms:modified>
</cp:coreProperties>
</file>