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4" r:id="rId3"/>
    <p:sldId id="257" r:id="rId4"/>
    <p:sldId id="259" r:id="rId5"/>
    <p:sldId id="263" r:id="rId6"/>
    <p:sldId id="260" r:id="rId7"/>
    <p:sldId id="265" r:id="rId8"/>
    <p:sldId id="266" r:id="rId9"/>
    <p:sldId id="267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648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96077-B8ED-455C-9B37-914706D1C2E2}" type="datetimeFigureOut">
              <a:rPr lang="en-US" smtClean="0"/>
              <a:t>8/3/2021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DE821-5658-4569-B7D8-0D27947BB5C1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285720" y="214290"/>
            <a:ext cx="2286016" cy="92645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57159" y="2143116"/>
            <a:ext cx="831929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WELCOME </a:t>
            </a:r>
            <a:r>
              <a:rPr lang="en-US" sz="4400" b="1" dirty="0" smtClean="0">
                <a:solidFill>
                  <a:srgbClr val="FF0000"/>
                </a:solidFill>
              </a:rPr>
              <a:t>TO THE </a:t>
            </a:r>
            <a:r>
              <a:rPr lang="en-US" sz="4400" b="1" dirty="0" smtClean="0">
                <a:solidFill>
                  <a:srgbClr val="FF0000"/>
                </a:solidFill>
              </a:rPr>
              <a:t>ON LINE CLASS</a:t>
            </a:r>
          </a:p>
          <a:p>
            <a:r>
              <a:rPr lang="en-US" sz="3200" b="1" dirty="0" smtClean="0"/>
              <a:t>                        CLASS-UKG</a:t>
            </a:r>
          </a:p>
          <a:p>
            <a:r>
              <a:rPr lang="en-US" sz="3200" b="1" dirty="0" smtClean="0"/>
              <a:t>                        SUBJECT-MATHS</a:t>
            </a:r>
          </a:p>
          <a:p>
            <a:r>
              <a:rPr lang="en-US" sz="3200" b="1" dirty="0" smtClean="0"/>
              <a:t>                        TOPIC-BEFORE,AFTER AND</a:t>
            </a:r>
          </a:p>
          <a:p>
            <a:r>
              <a:rPr lang="en-US" sz="3200" b="1" dirty="0" smtClean="0"/>
              <a:t>                                     BETWEEN NUMBER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                             </a:t>
            </a:r>
            <a:r>
              <a:rPr lang="en-US" sz="3200" b="1" dirty="0" smtClean="0"/>
              <a:t>(NOTE BOOK WORK</a:t>
            </a:r>
            <a:r>
              <a:rPr lang="en-US" sz="3600" b="1" dirty="0" smtClean="0"/>
              <a:t>)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78;p16"/>
          <p:cNvSpPr txBox="1"/>
          <p:nvPr/>
        </p:nvSpPr>
        <p:spPr>
          <a:xfrm>
            <a:off x="714348" y="1285860"/>
            <a:ext cx="7758252" cy="3500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5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063380"/>
            <a:ext cx="9144000" cy="27946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sp>
        <p:nvSpPr>
          <p:cNvPr id="20482" name="AutoShape 2" descr="Before, After &amp; Between (missing numbers) Differentiated by 123kteac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IN"/>
          </a:p>
        </p:txBody>
      </p:sp>
      <p:pic>
        <p:nvPicPr>
          <p:cNvPr id="20483" name="Picture 3" descr="C:\Users\SONY\Downloads\original-3079922-1.jpg"/>
          <p:cNvPicPr>
            <a:picLocks noChangeAspect="1" noChangeArrowheads="1"/>
          </p:cNvPicPr>
          <p:nvPr/>
        </p:nvPicPr>
        <p:blipFill>
          <a:blip r:embed="rId3"/>
          <a:srcRect l="4550" t="21071" r="4166" b="10853"/>
          <a:stretch>
            <a:fillRect/>
          </a:stretch>
        </p:blipFill>
        <p:spPr bwMode="auto">
          <a:xfrm>
            <a:off x="1071538" y="1000108"/>
            <a:ext cx="5286412" cy="521497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571604" y="5072074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</a:t>
            </a:r>
            <a:endParaRPr lang="en-IN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473690" y="508518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24</a:t>
            </a:r>
            <a:endParaRPr lang="en-I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00694" y="5072074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50</a:t>
            </a:r>
            <a:endParaRPr lang="en-IN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428992" y="564357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38</a:t>
            </a:r>
            <a:endParaRPr lang="en-IN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357818" y="564357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37</a:t>
            </a:r>
            <a:endParaRPr lang="en-IN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428596" y="285728"/>
            <a:ext cx="82799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BEFORE, BETWEEN AND AFTER NUMBERS-</a:t>
            </a:r>
            <a:endParaRPr lang="en-IN" sz="3600" b="1" u="sng" dirty="0">
              <a:solidFill>
                <a:srgbClr val="FF0000"/>
              </a:solidFill>
            </a:endParaRPr>
          </a:p>
        </p:txBody>
      </p:sp>
      <p:sp>
        <p:nvSpPr>
          <p:cNvPr id="3" name="TextBox 4"/>
          <p:cNvSpPr txBox="1"/>
          <p:nvPr/>
        </p:nvSpPr>
        <p:spPr>
          <a:xfrm>
            <a:off x="1571604" y="5595314"/>
            <a:ext cx="578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IN" sz="2800" b="1" dirty="0" smtClean="0"/>
              <a:t>19</a:t>
            </a:r>
            <a:endParaRPr lang="en-US" altLang="en-IN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2089764" y="5143512"/>
            <a:ext cx="495145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6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61977" y="5661248"/>
            <a:ext cx="60164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>
                <a:solidFill>
                  <a:schemeClr val="tx1"/>
                </a:solidFill>
              </a:rPr>
              <a:t>2</a:t>
            </a:r>
            <a:r>
              <a:rPr lang="en-IN" sz="2800" b="1" dirty="0" smtClean="0">
                <a:solidFill>
                  <a:schemeClr val="tx1"/>
                </a:solidFill>
              </a:rPr>
              <a:t>0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88025" y="5124807"/>
            <a:ext cx="56979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49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44009" y="5700871"/>
            <a:ext cx="648072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36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915816" y="5196815"/>
            <a:ext cx="56979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23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98781" y="5202302"/>
            <a:ext cx="56979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25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01946" y="5694177"/>
            <a:ext cx="56979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37</a:t>
            </a:r>
            <a:endParaRPr lang="en-IN" sz="2800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995936" y="5700870"/>
            <a:ext cx="569794" cy="392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</a:rPr>
              <a:t>39</a:t>
            </a:r>
            <a:endParaRPr lang="en-IN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2" grpId="0"/>
      <p:bldP spid="13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val 2"/>
          <p:cNvSpPr/>
          <p:nvPr/>
        </p:nvSpPr>
        <p:spPr>
          <a:xfrm>
            <a:off x="3571868" y="1142984"/>
            <a:ext cx="1500198" cy="1428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19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072066" y="1142984"/>
            <a:ext cx="1500198" cy="1428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20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786446" y="2928934"/>
            <a:ext cx="1500198" cy="14287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33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286644" y="2928934"/>
            <a:ext cx="1500198" cy="14287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34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786314" y="4786322"/>
            <a:ext cx="1500198" cy="142876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48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286116" y="4786322"/>
            <a:ext cx="1500198" cy="142876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47</a:t>
            </a:r>
            <a:endParaRPr lang="en-IN" sz="5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SONY\Downloads\DanceBot-3-Featured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000108"/>
            <a:ext cx="4071966" cy="3857652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2528921" y="116632"/>
            <a:ext cx="41147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BEFORE-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SONY\Downloads\tweety-gif-video-264674 (1)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142984"/>
            <a:ext cx="2928958" cy="5429288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5000628" y="1142984"/>
            <a:ext cx="1500198" cy="14287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tx1"/>
                </a:solidFill>
              </a:rPr>
              <a:t>2</a:t>
            </a:r>
            <a:r>
              <a:rPr lang="en-US" sz="5400" b="1" dirty="0" smtClean="0">
                <a:solidFill>
                  <a:schemeClr val="tx1"/>
                </a:solidFill>
              </a:rPr>
              <a:t>9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572264" y="2928934"/>
            <a:ext cx="1500198" cy="142876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45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000628" y="4714884"/>
            <a:ext cx="1500198" cy="14287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38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500430" y="4714884"/>
            <a:ext cx="1500198" cy="142876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37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072066" y="2928934"/>
            <a:ext cx="1500198" cy="1428760"/>
          </a:xfrm>
          <a:prstGeom prst="ellipse">
            <a:avLst/>
          </a:prstGeom>
          <a:solidFill>
            <a:srgbClr val="FF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44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500430" y="1142984"/>
            <a:ext cx="1500198" cy="14287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</a:rPr>
              <a:t>28</a:t>
            </a:r>
            <a:endParaRPr lang="en-IN" sz="54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83768" y="116632"/>
            <a:ext cx="3861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AFTER-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06" name="Picture 2" descr="Flower Clipart Stock Illustrations – 63,673 Flower Clipart Stock  Illustrations, Vectors &amp; Clipart - Dreamsti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285728"/>
            <a:ext cx="2032526" cy="1500198"/>
          </a:xfrm>
          <a:prstGeom prst="rect">
            <a:avLst/>
          </a:prstGeom>
          <a:noFill/>
        </p:spPr>
      </p:pic>
      <p:pic>
        <p:nvPicPr>
          <p:cNvPr id="8" name="Picture 2" descr="Flower Clipart Stock Illustrations – 63,673 Flower Clipart Stock  Illustrations, Vectors &amp; Clipart - Dreamsti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785926"/>
            <a:ext cx="1928826" cy="1500198"/>
          </a:xfrm>
          <a:prstGeom prst="rect">
            <a:avLst/>
          </a:prstGeom>
          <a:noFill/>
        </p:spPr>
      </p:pic>
      <p:pic>
        <p:nvPicPr>
          <p:cNvPr id="9" name="Picture 2" descr="Flower Clipart Stock Illustrations – 63,673 Flower Clipart Stock  Illustrations, Vectors &amp; Clipart - Dreamsti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357562"/>
            <a:ext cx="1928826" cy="1500198"/>
          </a:xfrm>
          <a:prstGeom prst="rect">
            <a:avLst/>
          </a:prstGeom>
          <a:noFill/>
        </p:spPr>
      </p:pic>
      <p:pic>
        <p:nvPicPr>
          <p:cNvPr id="10" name="Picture 2" descr="Flower Clipart Stock Illustrations – 63,673 Flower Clipart Stock  Illustrations, Vectors &amp; Clipart - Dreamsti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4929198"/>
            <a:ext cx="2032526" cy="150019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285852" y="71435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29</a:t>
            </a:r>
            <a:endParaRPr lang="en-IN" sz="3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214414" y="2214554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33</a:t>
            </a:r>
            <a:endParaRPr lang="en-IN" sz="3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214414" y="3786190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47</a:t>
            </a:r>
            <a:endParaRPr lang="en-IN" sz="3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285852" y="5357826"/>
            <a:ext cx="6527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39</a:t>
            </a:r>
            <a:endParaRPr lang="en-IN" sz="3600" b="1" dirty="0"/>
          </a:p>
        </p:txBody>
      </p:sp>
      <p:sp>
        <p:nvSpPr>
          <p:cNvPr id="17" name="Oval 16"/>
          <p:cNvSpPr/>
          <p:nvPr/>
        </p:nvSpPr>
        <p:spPr>
          <a:xfrm>
            <a:off x="5143504" y="785794"/>
            <a:ext cx="1000132" cy="914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600" b="1" dirty="0" smtClean="0"/>
              <a:t>30</a:t>
            </a:r>
            <a:endParaRPr lang="en-IN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000364" y="857232"/>
            <a:ext cx="5444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35                  30                   45</a:t>
            </a:r>
            <a:endParaRPr lang="en-IN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928926" y="2071678"/>
            <a:ext cx="5477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34		     12		  22</a:t>
            </a:r>
            <a:endParaRPr lang="en-IN" sz="3600" b="1" dirty="0"/>
          </a:p>
        </p:txBody>
      </p:sp>
      <p:sp>
        <p:nvSpPr>
          <p:cNvPr id="24" name="Oval 23"/>
          <p:cNvSpPr/>
          <p:nvPr/>
        </p:nvSpPr>
        <p:spPr>
          <a:xfrm>
            <a:off x="2786050" y="1928802"/>
            <a:ext cx="1000132" cy="914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34</a:t>
            </a:r>
          </a:p>
          <a:p>
            <a:pPr algn="ctr"/>
            <a:r>
              <a:rPr lang="en-US" sz="3600" b="1" dirty="0" smtClean="0"/>
              <a:t>30</a:t>
            </a:r>
            <a:endParaRPr lang="en-IN" sz="3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876309" y="3537882"/>
            <a:ext cx="5444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33                  19                   48</a:t>
            </a:r>
            <a:endParaRPr lang="en-IN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928926" y="5000636"/>
            <a:ext cx="54441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40                  30                   50</a:t>
            </a:r>
            <a:endParaRPr lang="en-IN" sz="3200" b="1" dirty="0"/>
          </a:p>
        </p:txBody>
      </p:sp>
      <p:sp>
        <p:nvSpPr>
          <p:cNvPr id="27" name="Oval 26"/>
          <p:cNvSpPr/>
          <p:nvPr/>
        </p:nvSpPr>
        <p:spPr>
          <a:xfrm>
            <a:off x="7358082" y="3429000"/>
            <a:ext cx="1000132" cy="86409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48</a:t>
            </a:r>
          </a:p>
          <a:p>
            <a:pPr algn="ctr"/>
            <a:r>
              <a:rPr lang="en-US" sz="3600" b="1" dirty="0" smtClean="0"/>
              <a:t>30</a:t>
            </a:r>
            <a:endParaRPr lang="en-IN" sz="3600" b="1" dirty="0"/>
          </a:p>
        </p:txBody>
      </p:sp>
      <p:sp>
        <p:nvSpPr>
          <p:cNvPr id="28" name="Oval 27"/>
          <p:cNvSpPr/>
          <p:nvPr/>
        </p:nvSpPr>
        <p:spPr>
          <a:xfrm>
            <a:off x="2786050" y="4929198"/>
            <a:ext cx="1000132" cy="9144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40</a:t>
            </a:r>
          </a:p>
          <a:p>
            <a:pPr algn="ctr"/>
            <a:r>
              <a:rPr lang="en-US" sz="3600" b="1" dirty="0" smtClean="0"/>
              <a:t>30</a:t>
            </a:r>
            <a:endParaRPr lang="en-IN" sz="36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643174" y="0"/>
            <a:ext cx="50307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CIRCLE THE AFTER NUMBER-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4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pic>
        <p:nvPicPr>
          <p:cNvPr id="5122" name="Picture 2" descr="Patsy Cunningham - Singular Beau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857232"/>
            <a:ext cx="3714776" cy="28575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5" name="Picture 2" descr="Patsy Cunningham - Singular Beau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857232"/>
            <a:ext cx="4000528" cy="285752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</p:pic>
      <p:pic>
        <p:nvPicPr>
          <p:cNvPr id="6" name="Picture 2" descr="Patsy Cunningham - Singular Beaut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4071942"/>
            <a:ext cx="3786214" cy="2571744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</a:ln>
        </p:spPr>
      </p:pic>
      <p:sp>
        <p:nvSpPr>
          <p:cNvPr id="7" name="Oval 6"/>
          <p:cNvSpPr/>
          <p:nvPr/>
        </p:nvSpPr>
        <p:spPr>
          <a:xfrm>
            <a:off x="1000100" y="2000240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29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000364" y="207167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31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071670" y="1500174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30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000496" y="4429132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33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928926" y="492919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3</a:t>
            </a:r>
            <a:r>
              <a:rPr lang="en-US" sz="3600" b="1" dirty="0">
                <a:solidFill>
                  <a:schemeClr val="tx1"/>
                </a:solidFill>
              </a:rPr>
              <a:t>2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929190" y="5000636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</a:rPr>
              <a:t>4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5072066" y="1857364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4</a:t>
            </a:r>
            <a:r>
              <a:rPr lang="en-US" sz="3600" b="1" dirty="0" smtClean="0">
                <a:solidFill>
                  <a:schemeClr val="tx1"/>
                </a:solidFill>
              </a:rPr>
              <a:t>4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6286512" y="1214422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45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7215206" y="2000240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46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4808" y="34996"/>
            <a:ext cx="4940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IN BETWEEN-</a:t>
            </a:r>
            <a:endParaRPr lang="en-IN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6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6643702" y="5715016"/>
            <a:ext cx="2286016" cy="926451"/>
          </a:xfrm>
          <a:prstGeom prst="rect">
            <a:avLst/>
          </a:prstGeom>
          <a:noFill/>
          <a:ln>
            <a:noFill/>
          </a:ln>
        </p:spPr>
      </p:pic>
      <p:sp>
        <p:nvSpPr>
          <p:cNvPr id="24578" name="AutoShape 2" descr="Free Png Flowers Clipart Images Transparent - Red Flower Clipart, Png  Download , Transparent Png Image - PNGite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IN"/>
          </a:p>
        </p:txBody>
      </p:sp>
      <p:pic>
        <p:nvPicPr>
          <p:cNvPr id="24579" name="Picture 3" descr="C:\Users\SONY\Downloads\download (2).png"/>
          <p:cNvPicPr>
            <a:picLocks noChangeAspect="1" noChangeArrowheads="1"/>
          </p:cNvPicPr>
          <p:nvPr/>
        </p:nvPicPr>
        <p:blipFill>
          <a:blip r:embed="rId3"/>
          <a:srcRect b="39216"/>
          <a:stretch>
            <a:fillRect/>
          </a:stretch>
        </p:blipFill>
        <p:spPr bwMode="auto">
          <a:xfrm>
            <a:off x="4929190" y="3071810"/>
            <a:ext cx="3929090" cy="2214578"/>
          </a:xfrm>
          <a:prstGeom prst="rect">
            <a:avLst/>
          </a:prstGeom>
          <a:noFill/>
        </p:spPr>
      </p:pic>
      <p:pic>
        <p:nvPicPr>
          <p:cNvPr id="5" name="Picture 3" descr="C:\Users\SONY\Downloads\download (2).png"/>
          <p:cNvPicPr>
            <a:picLocks noChangeAspect="1" noChangeArrowheads="1"/>
          </p:cNvPicPr>
          <p:nvPr/>
        </p:nvPicPr>
        <p:blipFill>
          <a:blip r:embed="rId3"/>
          <a:srcRect b="39216"/>
          <a:stretch>
            <a:fillRect/>
          </a:stretch>
        </p:blipFill>
        <p:spPr bwMode="auto">
          <a:xfrm>
            <a:off x="428596" y="714356"/>
            <a:ext cx="3929090" cy="2214578"/>
          </a:xfrm>
          <a:prstGeom prst="rect">
            <a:avLst/>
          </a:prstGeom>
          <a:noFill/>
        </p:spPr>
      </p:pic>
      <p:pic>
        <p:nvPicPr>
          <p:cNvPr id="6" name="Picture 3" descr="C:\Users\SONY\Downloads\download (2).png"/>
          <p:cNvPicPr>
            <a:picLocks noChangeAspect="1" noChangeArrowheads="1"/>
          </p:cNvPicPr>
          <p:nvPr/>
        </p:nvPicPr>
        <p:blipFill>
          <a:blip r:embed="rId3"/>
          <a:srcRect b="39216"/>
          <a:stretch>
            <a:fillRect/>
          </a:stretch>
        </p:blipFill>
        <p:spPr bwMode="auto">
          <a:xfrm>
            <a:off x="357158" y="3143248"/>
            <a:ext cx="3929090" cy="2214578"/>
          </a:xfrm>
          <a:prstGeom prst="rect">
            <a:avLst/>
          </a:prstGeom>
          <a:noFill/>
        </p:spPr>
      </p:pic>
      <p:pic>
        <p:nvPicPr>
          <p:cNvPr id="7" name="Picture 3" descr="C:\Users\SONY\Downloads\download (2).png"/>
          <p:cNvPicPr>
            <a:picLocks noChangeAspect="1" noChangeArrowheads="1"/>
          </p:cNvPicPr>
          <p:nvPr/>
        </p:nvPicPr>
        <p:blipFill>
          <a:blip r:embed="rId3"/>
          <a:srcRect b="39216"/>
          <a:stretch>
            <a:fillRect/>
          </a:stretch>
        </p:blipFill>
        <p:spPr bwMode="auto">
          <a:xfrm>
            <a:off x="4929190" y="642918"/>
            <a:ext cx="3929090" cy="2214578"/>
          </a:xfrm>
          <a:prstGeom prst="rect">
            <a:avLst/>
          </a:prstGeom>
          <a:noFill/>
        </p:spPr>
      </p:pic>
      <p:sp>
        <p:nvSpPr>
          <p:cNvPr id="9" name="Oval 8"/>
          <p:cNvSpPr/>
          <p:nvPr/>
        </p:nvSpPr>
        <p:spPr>
          <a:xfrm>
            <a:off x="714348" y="1785926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20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00364" y="1857364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22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928794" y="1142984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21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286380" y="1785926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3</a:t>
            </a:r>
            <a:r>
              <a:rPr lang="en-US" sz="3600" b="1" dirty="0" smtClean="0">
                <a:solidFill>
                  <a:schemeClr val="tx1"/>
                </a:solidFill>
              </a:rPr>
              <a:t>9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785786" y="4286256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48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857356" y="350043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4</a:t>
            </a:r>
            <a:r>
              <a:rPr lang="en-US" sz="3600" b="1" dirty="0" smtClean="0">
                <a:solidFill>
                  <a:srgbClr val="FF0000"/>
                </a:solidFill>
              </a:rPr>
              <a:t>9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000364" y="4286256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50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7500958" y="421481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  <a:r>
              <a:rPr lang="en-US" sz="3600" b="1" dirty="0" smtClean="0">
                <a:solidFill>
                  <a:schemeClr val="tx1"/>
                </a:solidFill>
              </a:rPr>
              <a:t>9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5286380" y="421481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17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29388" y="350043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18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7500958" y="171448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41</a:t>
            </a:r>
            <a:endParaRPr lang="en-IN" sz="3600" b="1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429388" y="1000108"/>
            <a:ext cx="1000132" cy="8572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40</a:t>
            </a:r>
            <a:endParaRPr lang="en-IN" sz="36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42874" y="71041"/>
            <a:ext cx="5309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SAY THE BETWEEN NUMBER-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23" name="Smiley Face 22"/>
          <p:cNvSpPr/>
          <p:nvPr/>
        </p:nvSpPr>
        <p:spPr>
          <a:xfrm>
            <a:off x="2071670" y="2285992"/>
            <a:ext cx="642942" cy="642942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Smiley Face 23"/>
          <p:cNvSpPr/>
          <p:nvPr/>
        </p:nvSpPr>
        <p:spPr>
          <a:xfrm>
            <a:off x="6572264" y="4643446"/>
            <a:ext cx="642942" cy="642942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Smiley Face 24"/>
          <p:cNvSpPr/>
          <p:nvPr/>
        </p:nvSpPr>
        <p:spPr>
          <a:xfrm>
            <a:off x="6572264" y="2214554"/>
            <a:ext cx="642942" cy="642942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Smiley Face 25"/>
          <p:cNvSpPr/>
          <p:nvPr/>
        </p:nvSpPr>
        <p:spPr>
          <a:xfrm>
            <a:off x="2000232" y="4714884"/>
            <a:ext cx="642942" cy="642942"/>
          </a:xfrm>
          <a:prstGeom prst="smileyFac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760" y="37925"/>
            <a:ext cx="4273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BEFORE ?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5776" y="4437112"/>
            <a:ext cx="50988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IN BETWEEN ?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68435" y="2416532"/>
            <a:ext cx="40200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WHAT COMES AFTER ?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5410" y="1364509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___ - 25</a:t>
            </a:r>
            <a:endParaRPr lang="en-IN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662888" y="3356991"/>
            <a:ext cx="1847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34 - ____</a:t>
            </a:r>
            <a:endParaRPr lang="en-IN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925914" y="134915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___ - 45</a:t>
            </a:r>
            <a:endParaRPr lang="en-I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913086" y="1349152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___ - 30</a:t>
            </a:r>
            <a:endParaRPr lang="en-IN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913086" y="3507546"/>
            <a:ext cx="1847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40 - ____</a:t>
            </a:r>
            <a:endParaRPr lang="en-IN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708574" y="3547212"/>
            <a:ext cx="18472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29 - ____</a:t>
            </a:r>
            <a:endParaRPr lang="en-IN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736174" y="5517232"/>
            <a:ext cx="2107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39 ____  41</a:t>
            </a:r>
            <a:endParaRPr lang="en-IN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6532672" y="5517231"/>
            <a:ext cx="2107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47 ____  49</a:t>
            </a:r>
            <a:endParaRPr lang="en-IN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3782869" y="5508623"/>
            <a:ext cx="21076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dirty="0" smtClean="0"/>
              <a:t>23 ____  25</a:t>
            </a:r>
            <a:endParaRPr lang="en-IN" sz="3200" dirty="0"/>
          </a:p>
        </p:txBody>
      </p:sp>
      <p:sp>
        <p:nvSpPr>
          <p:cNvPr id="17" name="Oval 16"/>
          <p:cNvSpPr/>
          <p:nvPr/>
        </p:nvSpPr>
        <p:spPr>
          <a:xfrm>
            <a:off x="334703" y="188640"/>
            <a:ext cx="1844643" cy="82019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 smtClean="0">
                <a:solidFill>
                  <a:schemeClr val="tx1"/>
                </a:solidFill>
              </a:rPr>
              <a:t>CW</a:t>
            </a:r>
            <a:endParaRPr lang="en-IN" sz="2000" b="1" dirty="0">
              <a:solidFill>
                <a:schemeClr val="tx1"/>
              </a:solidFill>
            </a:endParaRPr>
          </a:p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  <a:r>
              <a:rPr lang="en-IN" sz="2000" b="1" dirty="0" smtClean="0">
                <a:solidFill>
                  <a:schemeClr val="tx1"/>
                </a:solidFill>
              </a:rPr>
              <a:t>/8/21</a:t>
            </a:r>
            <a:endParaRPr lang="en-IN" sz="2000" b="1" dirty="0">
              <a:solidFill>
                <a:schemeClr val="tx1"/>
              </a:solidFill>
            </a:endParaRPr>
          </a:p>
        </p:txBody>
      </p:sp>
      <p:pic>
        <p:nvPicPr>
          <p:cNvPr id="18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236296" y="6102006"/>
            <a:ext cx="1907704" cy="7559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580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692696"/>
            <a:ext cx="58921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FILL IN THE BLANKS AND MATCH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213285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35  ____</a:t>
            </a:r>
            <a:endParaRPr lang="en-IN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299695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____  46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3717032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29  ____</a:t>
            </a:r>
            <a:endParaRPr lang="en-IN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561964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39  ____ 41</a:t>
            </a:r>
            <a:endParaRPr lang="en-IN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91580" y="544522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21  ____</a:t>
            </a:r>
            <a:endParaRPr lang="en-IN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444208" y="2132856"/>
            <a:ext cx="1800200" cy="39703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45</a:t>
            </a:r>
          </a:p>
          <a:p>
            <a:endParaRPr lang="en-IN" sz="2800" dirty="0"/>
          </a:p>
          <a:p>
            <a:r>
              <a:rPr lang="en-IN" sz="2800" dirty="0" smtClean="0"/>
              <a:t>30</a:t>
            </a:r>
          </a:p>
          <a:p>
            <a:endParaRPr lang="en-IN" sz="2800" dirty="0"/>
          </a:p>
          <a:p>
            <a:r>
              <a:rPr lang="en-IN" sz="2800" dirty="0" smtClean="0"/>
              <a:t>40</a:t>
            </a:r>
          </a:p>
          <a:p>
            <a:endParaRPr lang="en-IN" sz="2800" dirty="0"/>
          </a:p>
          <a:p>
            <a:r>
              <a:rPr lang="en-IN" sz="2800" dirty="0" smtClean="0"/>
              <a:t>22</a:t>
            </a:r>
          </a:p>
          <a:p>
            <a:endParaRPr lang="en-IN" sz="2800" dirty="0"/>
          </a:p>
          <a:p>
            <a:r>
              <a:rPr lang="en-IN" sz="2800" dirty="0" smtClean="0"/>
              <a:t>36</a:t>
            </a:r>
            <a:endParaRPr lang="en-IN" sz="2800" dirty="0"/>
          </a:p>
        </p:txBody>
      </p:sp>
      <p:sp>
        <p:nvSpPr>
          <p:cNvPr id="10" name="Oval 9"/>
          <p:cNvSpPr/>
          <p:nvPr/>
        </p:nvSpPr>
        <p:spPr>
          <a:xfrm rot="20865508">
            <a:off x="225284" y="603371"/>
            <a:ext cx="1567759" cy="90538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</a:rPr>
              <a:t>H</a:t>
            </a:r>
            <a:r>
              <a:rPr lang="en-IN" sz="2000" b="1" dirty="0" smtClean="0">
                <a:solidFill>
                  <a:schemeClr val="tx1"/>
                </a:solidFill>
              </a:rPr>
              <a:t>W</a:t>
            </a:r>
            <a:endParaRPr lang="en-IN" sz="2000" b="1" dirty="0">
              <a:solidFill>
                <a:schemeClr val="tx1"/>
              </a:solidFill>
            </a:endParaRPr>
          </a:p>
          <a:p>
            <a:pPr algn="ctr"/>
            <a:r>
              <a:rPr lang="en-IN" sz="2000" b="1" dirty="0">
                <a:solidFill>
                  <a:schemeClr val="tx1"/>
                </a:solidFill>
              </a:rPr>
              <a:t>5</a:t>
            </a:r>
            <a:r>
              <a:rPr lang="en-IN" sz="2000" b="1" dirty="0" smtClean="0">
                <a:solidFill>
                  <a:schemeClr val="tx1"/>
                </a:solidFill>
              </a:rPr>
              <a:t>/8/21</a:t>
            </a:r>
            <a:endParaRPr lang="en-IN" sz="2000" b="1" dirty="0">
              <a:solidFill>
                <a:schemeClr val="tx1"/>
              </a:solidFill>
            </a:endParaRPr>
          </a:p>
        </p:txBody>
      </p:sp>
      <p:pic>
        <p:nvPicPr>
          <p:cNvPr id="11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234554" y="6103174"/>
            <a:ext cx="1909446" cy="6730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659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185</Words>
  <Application>Microsoft Office PowerPoint</Application>
  <PresentationFormat>On-screen Show (4:3)</PresentationFormat>
  <Paragraphs>111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Windows User</cp:lastModifiedBy>
  <cp:revision>26</cp:revision>
  <dcterms:created xsi:type="dcterms:W3CDTF">2020-09-07T06:14:00Z</dcterms:created>
  <dcterms:modified xsi:type="dcterms:W3CDTF">2021-08-03T16:22:36Z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1033-11.2.0.9635</vt:lpwstr>
  </property>
</Properties>
</file>