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77" r:id="rId2"/>
    <p:sldId id="259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937"/>
    <a:srgbClr val="A0B1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86" autoAdjust="0"/>
    <p:restoredTop sz="94132" autoAdjust="0"/>
  </p:normalViewPr>
  <p:slideViewPr>
    <p:cSldViewPr snapToGrid="0">
      <p:cViewPr varScale="1">
        <p:scale>
          <a:sx n="110" d="100"/>
          <a:sy n="110" d="100"/>
        </p:scale>
        <p:origin x="744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48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Google Shape;51;p1:notes">
            <a:extLst>
              <a:ext uri="{FF2B5EF4-FFF2-40B4-BE49-F238E27FC236}">
                <a16:creationId xmlns:a16="http://schemas.microsoft.com/office/drawing/2014/main" id="{C6D41A11-B11A-4909-A79F-FDD7D6524CFF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>
            <a:round/>
            <a:headEnd type="none" w="sm" len="sm"/>
            <a:tailEnd type="none" w="sm" len="sm"/>
          </a:ln>
        </p:spPr>
      </p:sp>
      <p:sp>
        <p:nvSpPr>
          <p:cNvPr id="4099" name="Google Shape;52;p1:notes">
            <a:extLst>
              <a:ext uri="{FF2B5EF4-FFF2-40B4-BE49-F238E27FC236}">
                <a16:creationId xmlns:a16="http://schemas.microsoft.com/office/drawing/2014/main" id="{02A536BA-31C2-44B5-A9D1-3A345A7011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/>
          <a:p>
            <a:pPr>
              <a:spcBef>
                <a:spcPct val="0"/>
              </a:spcBef>
              <a:buSzPts val="1100"/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73;p4:notes">
            <a:extLst>
              <a:ext uri="{FF2B5EF4-FFF2-40B4-BE49-F238E27FC236}">
                <a16:creationId xmlns:a16="http://schemas.microsoft.com/office/drawing/2014/main" id="{D7FBA2EC-7EF7-43AF-A7E2-821FAFA182A4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>
            <a:round/>
            <a:headEnd type="none" w="sm" len="sm"/>
            <a:tailEnd type="none" w="sm" len="sm"/>
          </a:ln>
        </p:spPr>
      </p:sp>
      <p:sp>
        <p:nvSpPr>
          <p:cNvPr id="17411" name="Google Shape;74;p4:notes">
            <a:extLst>
              <a:ext uri="{FF2B5EF4-FFF2-40B4-BE49-F238E27FC236}">
                <a16:creationId xmlns:a16="http://schemas.microsoft.com/office/drawing/2014/main" id="{DA3897DA-909E-4157-B858-FF50C360D3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/>
          <a:p>
            <a:pPr>
              <a:spcBef>
                <a:spcPct val="0"/>
              </a:spcBef>
              <a:buSzPts val="1100"/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44714-08B4-44C6-BB53-367D27302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25493-F634-4CC0-A42B-FA17773A8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3EB7B-CBF9-49F6-8AFA-D13253794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10067-7C39-43E7-9E82-87B29CD483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7211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  <p:sldLayoutId id="2147483656" r:id="rId4"/>
    <p:sldLayoutId id="2147483657" r:id="rId5"/>
    <p:sldLayoutId id="2147483661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Google Shape;54;p13">
            <a:extLst>
              <a:ext uri="{FF2B5EF4-FFF2-40B4-BE49-F238E27FC236}">
                <a16:creationId xmlns:a16="http://schemas.microsoft.com/office/drawing/2014/main" id="{7EAA727D-D81F-41F6-86FF-9FB8045F1C75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3767138"/>
            <a:ext cx="9144000" cy="1365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Google Shape;55;p13">
            <a:extLst>
              <a:ext uri="{FF2B5EF4-FFF2-40B4-BE49-F238E27FC236}">
                <a16:creationId xmlns:a16="http://schemas.microsoft.com/office/drawing/2014/main" id="{13417547-E7BD-4BD4-9B68-8603E42E0B22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4560" y="105966"/>
            <a:ext cx="1170384" cy="1170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Google Shape;56;p13">
            <a:extLst>
              <a:ext uri="{FF2B5EF4-FFF2-40B4-BE49-F238E27FC236}">
                <a16:creationId xmlns:a16="http://schemas.microsoft.com/office/drawing/2014/main" id="{AB6A113C-73DF-486E-A186-EA143228F422}"/>
              </a:ext>
            </a:extLst>
          </p:cNvPr>
          <p:cNvSpPr txBox="1"/>
          <p:nvPr/>
        </p:nvSpPr>
        <p:spPr>
          <a:xfrm>
            <a:off x="69056" y="1276350"/>
            <a:ext cx="8763000" cy="1931194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algn="ctr">
              <a:buSzPts val="3100"/>
              <a:defRPr/>
            </a:pPr>
            <a:r>
              <a:rPr lang="en-US" sz="28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Simple applications of  Kirchhoff’s laws (continue)</a:t>
            </a:r>
          </a:p>
          <a:p>
            <a:pPr algn="ctr">
              <a:buSzPts val="3100"/>
              <a:defRPr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CLASS-XII</a:t>
            </a:r>
          </a:p>
        </p:txBody>
      </p:sp>
      <p:sp>
        <p:nvSpPr>
          <p:cNvPr id="3077" name="Google Shape;57;p13">
            <a:extLst>
              <a:ext uri="{FF2B5EF4-FFF2-40B4-BE49-F238E27FC236}">
                <a16:creationId xmlns:a16="http://schemas.microsoft.com/office/drawing/2014/main" id="{384A201C-D8E3-4A15-9BB1-0C5009959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8133" y="3283744"/>
            <a:ext cx="6763941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350" b="1"/>
              <a:t>SUBJECT : PHYSICS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350" b="1"/>
              <a:t>CHAPTER NUMBER: 03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350" b="1"/>
              <a:t>CHAPTER NAME : </a:t>
            </a:r>
            <a:r>
              <a:rPr lang="en-US" altLang="en-US" sz="1350" b="1">
                <a:cs typeface="Calibri" panose="020F0502020204030204" pitchFamily="34" charset="0"/>
                <a:sym typeface="Calibri" panose="020F0502020204030204" pitchFamily="34" charset="0"/>
              </a:rPr>
              <a:t>CURRENT ELECTRICITY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35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Google Shape;76;p16">
            <a:extLst>
              <a:ext uri="{FF2B5EF4-FFF2-40B4-BE49-F238E27FC236}">
                <a16:creationId xmlns:a16="http://schemas.microsoft.com/office/drawing/2014/main" id="{488A9A50-C2CB-4C09-8874-71F13E43A326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550" y="4200525"/>
            <a:ext cx="925116" cy="925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" name="Google Shape;77;p16">
            <a:extLst>
              <a:ext uri="{FF2B5EF4-FFF2-40B4-BE49-F238E27FC236}">
                <a16:creationId xmlns:a16="http://schemas.microsoft.com/office/drawing/2014/main" id="{7E93326D-AC06-4F0B-82DC-A6E62409431E}"/>
              </a:ext>
            </a:extLst>
          </p:cNvPr>
          <p:cNvSpPr txBox="1"/>
          <p:nvPr/>
        </p:nvSpPr>
        <p:spPr>
          <a:xfrm>
            <a:off x="621506" y="742950"/>
            <a:ext cx="7800975" cy="35623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189" algn="ctr">
              <a:lnSpc>
                <a:spcPct val="115000"/>
              </a:lnSpc>
              <a:buSzPts val="4000"/>
              <a:defRPr/>
            </a:pPr>
            <a:r>
              <a:rPr lang="en" sz="4000" b="1"/>
              <a:t>THANKING YOU</a:t>
            </a:r>
            <a:endParaRPr sz="4000" b="1"/>
          </a:p>
          <a:p>
            <a:pPr marL="457189" algn="ctr">
              <a:lnSpc>
                <a:spcPct val="115000"/>
              </a:lnSpc>
              <a:buSzPts val="4000"/>
              <a:defRPr/>
            </a:pPr>
            <a:r>
              <a:rPr lang="en" sz="4000" b="1">
                <a:solidFill>
                  <a:srgbClr val="FF0000"/>
                </a:solidFill>
              </a:rPr>
              <a:t>ODM EDUCATIONAL GROUP</a:t>
            </a:r>
            <a:endParaRPr sz="4000" b="1">
              <a:solidFill>
                <a:srgbClr val="FF0000"/>
              </a:solidFill>
            </a:endParaRPr>
          </a:p>
          <a:p>
            <a:pPr>
              <a:buSzPts val="1400"/>
              <a:defRPr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just">
          <a:spcAft>
            <a:spcPts val="600"/>
          </a:spcAft>
          <a:defRPr sz="16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8301</TotalTime>
  <Words>26</Words>
  <Application>Microsoft Office PowerPoint</Application>
  <PresentationFormat>On-screen Show (16:9)</PresentationFormat>
  <Paragraphs>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pinky.23815@gmail.com</cp:lastModifiedBy>
  <cp:revision>634</cp:revision>
  <dcterms:modified xsi:type="dcterms:W3CDTF">2021-05-16T14:08:35Z</dcterms:modified>
</cp:coreProperties>
</file>