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h1RhTnG6iRsvv4zmjzoLfKsgEC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2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2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1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7.png"/><Relationship Id="rId4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3.png"/><Relationship Id="rId4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4.png"/><Relationship Id="rId4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5.png"/><Relationship Id="rId7" Type="http://schemas.openxmlformats.org/officeDocument/2006/relationships/image" Target="../media/image12.png"/><Relationship Id="rId8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4.png"/><Relationship Id="rId6" Type="http://schemas.openxmlformats.org/officeDocument/2006/relationships/image" Target="../media/image4.png"/><Relationship Id="rId7" Type="http://schemas.openxmlformats.org/officeDocument/2006/relationships/image" Target="../media/image1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png"/><Relationship Id="rId4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Relationship Id="rId4" Type="http://schemas.openxmlformats.org/officeDocument/2006/relationships/image" Target="../media/image8.png"/><Relationship Id="rId5" Type="http://schemas.openxmlformats.org/officeDocument/2006/relationships/image" Target="../media/image1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5" Type="http://schemas.openxmlformats.org/officeDocument/2006/relationships/image" Target="../media/image17.png"/><Relationship Id="rId6" Type="http://schemas.openxmlformats.org/officeDocument/2006/relationships/image" Target="../media/image2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Relationship Id="rId4" Type="http://schemas.openxmlformats.org/officeDocument/2006/relationships/image" Target="../media/image19.png"/><Relationship Id="rId5" Type="http://schemas.openxmlformats.org/officeDocument/2006/relationships/image" Target="../media/image1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5" Type="http://schemas.openxmlformats.org/officeDocument/2006/relationships/image" Target="../media/image25.png"/><Relationship Id="rId6" Type="http://schemas.openxmlformats.org/officeDocument/2006/relationships/image" Target="../media/image2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4" Type="http://schemas.openxmlformats.org/officeDocument/2006/relationships/image" Target="../media/image20.png"/><Relationship Id="rId5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Types of Functions </a:t>
            </a:r>
            <a:endParaRPr b="1" i="0" sz="29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NUMBER:1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:RELATIONS AND FUNCTIONS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2850" y="-12"/>
            <a:ext cx="1581150" cy="79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"/>
          <p:cNvSpPr txBox="1"/>
          <p:nvPr/>
        </p:nvSpPr>
        <p:spPr>
          <a:xfrm>
            <a:off x="428516" y="27519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 b="1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0"/>
          <p:cNvSpPr txBox="1"/>
          <p:nvPr/>
        </p:nvSpPr>
        <p:spPr>
          <a:xfrm>
            <a:off x="542260" y="1201479"/>
            <a:ext cx="6837995" cy="3077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-19607" l="-266" r="0" t="-3919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139" name="Google Shape;139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2850" y="-12"/>
            <a:ext cx="1581150" cy="79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/>
          <p:nvPr/>
        </p:nvSpPr>
        <p:spPr>
          <a:xfrm>
            <a:off x="428516" y="27519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 b="1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1"/>
          <p:cNvSpPr txBox="1"/>
          <p:nvPr/>
        </p:nvSpPr>
        <p:spPr>
          <a:xfrm>
            <a:off x="428516" y="1056097"/>
            <a:ext cx="6837995" cy="84080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-7244" l="-266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146" name="Google Shape;146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2850" y="-12"/>
            <a:ext cx="1581150" cy="79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"/>
          <p:cNvSpPr txBox="1"/>
          <p:nvPr>
            <p:ph type="ctrTitle"/>
          </p:nvPr>
        </p:nvSpPr>
        <p:spPr>
          <a:xfrm>
            <a:off x="659375" y="744575"/>
            <a:ext cx="8172900" cy="6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Assignments </a:t>
            </a:r>
            <a:endParaRPr b="1"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2"/>
          <p:cNvSpPr txBox="1"/>
          <p:nvPr>
            <p:ph idx="1" type="subTitle"/>
          </p:nvPr>
        </p:nvSpPr>
        <p:spPr>
          <a:xfrm>
            <a:off x="599450" y="1538750"/>
            <a:ext cx="7820100" cy="3146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-232" t="0"/>
            </a:stretch>
          </a:blip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 </a:t>
            </a:r>
            <a:endParaRPr/>
          </a:p>
        </p:txBody>
      </p:sp>
      <p:pic>
        <p:nvPicPr>
          <p:cNvPr id="153" name="Google Shape;153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2850" y="-46000"/>
            <a:ext cx="1581150" cy="79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9" name="Google Shape;15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2850" y="-46000"/>
            <a:ext cx="1581150" cy="79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/>
        </p:nvSpPr>
        <p:spPr>
          <a:xfrm>
            <a:off x="272675" y="285050"/>
            <a:ext cx="8688300" cy="5826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Function</a:t>
            </a:r>
            <a:endParaRPr b="1" i="0" sz="2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254014" y="859202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Function from set A to set B:-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Let A and B be two non empty sets, then a function f from set A to set B is a rule (or map or correspondence) which associates each element of set A to exactly one element of set B. If f is a function from set A to set B, then we denote it by                   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Example:-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 whether the maps in following diagram are functions or not.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(i)                                     (ii)                                            (iii)                                                      (iv)   	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3355586" y="1697492"/>
            <a:ext cx="639763" cy="1809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65" name="Google Shape;6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1113" y="2668458"/>
            <a:ext cx="104775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387276" y="2668457"/>
            <a:ext cx="104775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468002" y="2677788"/>
            <a:ext cx="104775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772664" y="2649602"/>
            <a:ext cx="1047750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562850" y="-12"/>
            <a:ext cx="1581150" cy="79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"/>
          <p:cNvSpPr txBox="1"/>
          <p:nvPr/>
        </p:nvSpPr>
        <p:spPr>
          <a:xfrm>
            <a:off x="272675" y="285050"/>
            <a:ext cx="8688300" cy="5826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Example:-</a:t>
            </a:r>
            <a:endParaRPr b="0" i="0" sz="22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 whether the maps in the following diagrams are functions or not.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5" name="Google Shape;7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2850" y="-12"/>
            <a:ext cx="1581150" cy="79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2344" y="1532889"/>
            <a:ext cx="1471856" cy="1456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11181" y="1497569"/>
            <a:ext cx="1471856" cy="1456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73186" y="3513719"/>
            <a:ext cx="1471856" cy="1456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442598" y="3417711"/>
            <a:ext cx="1471856" cy="1481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"/>
          <p:cNvSpPr txBox="1"/>
          <p:nvPr/>
        </p:nvSpPr>
        <p:spPr>
          <a:xfrm>
            <a:off x="304572" y="867747"/>
            <a:ext cx="8688300" cy="373224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-28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85" name="Google Shape;8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2850" y="-12"/>
            <a:ext cx="1581150" cy="7905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4"/>
          <p:cNvSpPr txBox="1"/>
          <p:nvPr/>
        </p:nvSpPr>
        <p:spPr>
          <a:xfrm>
            <a:off x="449522" y="144213"/>
            <a:ext cx="5685464" cy="547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Domain, Co-domain and Range of a Function:-</a:t>
            </a:r>
            <a:endParaRPr b="0" i="0" sz="22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"/>
          <p:cNvSpPr txBox="1"/>
          <p:nvPr/>
        </p:nvSpPr>
        <p:spPr>
          <a:xfrm>
            <a:off x="428516" y="27519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Types of Functions</a:t>
            </a:r>
            <a:endParaRPr b="1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5"/>
          <p:cNvSpPr txBox="1"/>
          <p:nvPr/>
        </p:nvSpPr>
        <p:spPr>
          <a:xfrm>
            <a:off x="434492" y="1056097"/>
            <a:ext cx="8141801" cy="118441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-2561" l="-598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93" name="Google Shape;9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2850" y="-12"/>
            <a:ext cx="1581150" cy="7905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5"/>
          <p:cNvSpPr txBox="1"/>
          <p:nvPr/>
        </p:nvSpPr>
        <p:spPr>
          <a:xfrm>
            <a:off x="428516" y="2902985"/>
            <a:ext cx="8056265" cy="2216441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-604" r="0" t="-1372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"/>
          <p:cNvSpPr txBox="1"/>
          <p:nvPr/>
        </p:nvSpPr>
        <p:spPr>
          <a:xfrm>
            <a:off x="428516" y="27519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 b="1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2850" y="-12"/>
            <a:ext cx="1581150" cy="79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9339" y="2552700"/>
            <a:ext cx="1454013" cy="1702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51176" y="2519951"/>
            <a:ext cx="1520823" cy="1702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699419" y="2375114"/>
            <a:ext cx="1545851" cy="1847422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6"/>
          <p:cNvSpPr/>
          <p:nvPr/>
        </p:nvSpPr>
        <p:spPr>
          <a:xfrm>
            <a:off x="829339" y="1452275"/>
            <a:ext cx="6900531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 whether the functions in the diagram are one-one or not.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829339" y="4255280"/>
            <a:ext cx="5998758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(i)                         	 	(ii) 			(iii) 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"/>
          <p:cNvSpPr txBox="1"/>
          <p:nvPr/>
        </p:nvSpPr>
        <p:spPr>
          <a:xfrm>
            <a:off x="272675" y="285050"/>
            <a:ext cx="697873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(2) Onto Function or Surjective Function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2850" y="-12"/>
            <a:ext cx="1581150" cy="790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7"/>
          <p:cNvSpPr txBox="1"/>
          <p:nvPr/>
        </p:nvSpPr>
        <p:spPr>
          <a:xfrm>
            <a:off x="347103" y="947860"/>
            <a:ext cx="7552888" cy="1600438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-241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13" name="Google Shape;113;p7"/>
          <p:cNvSpPr txBox="1"/>
          <p:nvPr/>
        </p:nvSpPr>
        <p:spPr>
          <a:xfrm>
            <a:off x="347103" y="2705595"/>
            <a:ext cx="9020181" cy="1735732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-2454" l="-202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"/>
          <p:cNvSpPr txBox="1"/>
          <p:nvPr/>
        </p:nvSpPr>
        <p:spPr>
          <a:xfrm>
            <a:off x="428516" y="27519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 b="1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2850" y="-12"/>
            <a:ext cx="1581150" cy="790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8"/>
          <p:cNvSpPr/>
          <p:nvPr/>
        </p:nvSpPr>
        <p:spPr>
          <a:xfrm>
            <a:off x="428516" y="1417645"/>
            <a:ext cx="6900531" cy="8207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 whether functions in the figure are onto?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8"/>
          <p:cNvSpPr/>
          <p:nvPr/>
        </p:nvSpPr>
        <p:spPr>
          <a:xfrm>
            <a:off x="701747" y="4257999"/>
            <a:ext cx="6432699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(i)                         	 	      (ii) 			   (iii) 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6606" y="2518123"/>
            <a:ext cx="1604334" cy="1878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242598" y="2710654"/>
            <a:ext cx="1414462" cy="1583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803529" y="2654831"/>
            <a:ext cx="1414463" cy="15835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"/>
          <p:cNvSpPr txBox="1"/>
          <p:nvPr/>
        </p:nvSpPr>
        <p:spPr>
          <a:xfrm>
            <a:off x="741527" y="30164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(3) Bijective Function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Google Shape;13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2850" y="-12"/>
            <a:ext cx="1581150" cy="790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9"/>
          <p:cNvSpPr txBox="1"/>
          <p:nvPr/>
        </p:nvSpPr>
        <p:spPr>
          <a:xfrm>
            <a:off x="741527" y="1005743"/>
            <a:ext cx="6879265" cy="307777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-21998" l="-265" r="0" t="-199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32" name="Google Shape;132;p9"/>
          <p:cNvSpPr txBox="1"/>
          <p:nvPr/>
        </p:nvSpPr>
        <p:spPr>
          <a:xfrm>
            <a:off x="741528" y="2371060"/>
            <a:ext cx="7764520" cy="1156663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-4210" l="-235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</cp:coreProperties>
</file>