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61" r:id="rId3"/>
    <p:sldId id="257" r:id="rId4"/>
    <p:sldId id="273" r:id="rId5"/>
    <p:sldId id="258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59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420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_XIqnlMvrs4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POETS AND PANCAKES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ASHOKMITRAN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SUBJECT : (ENGLISH)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NUMBER: 6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POETS AND PANCAKES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58046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(PAGE NO.61)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IN" sz="1400" b="1" u="sng" dirty="0">
                <a:latin typeface="Calibri" pitchFamily="34" charset="0"/>
                <a:cs typeface="Calibri" pitchFamily="34" charset="0"/>
              </a:rPr>
              <a:t>The Lawyer</a:t>
            </a:r>
          </a:p>
          <a:p>
            <a:pPr>
              <a:buNone/>
            </a:pPr>
            <a:endParaRPr lang="en-IN" sz="1400" b="1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Belong to story department</a:t>
            </a:r>
          </a:p>
          <a:p>
            <a:pPr>
              <a:buFont typeface="Arial" pitchFamily="34" charset="0"/>
              <a:buChar char="•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Was not very popular</a:t>
            </a:r>
          </a:p>
          <a:p>
            <a:pPr>
              <a:buFont typeface="Arial" pitchFamily="34" charset="0"/>
              <a:buChar char="•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Played the recording and the actress outburst and left her career.</a:t>
            </a:r>
          </a:p>
          <a:p>
            <a:pPr>
              <a:buFont typeface="Arial" pitchFamily="34" charset="0"/>
              <a:buChar char="•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She left acting after this as she failed to recover from the terror that she felt.</a:t>
            </a:r>
          </a:p>
          <a:p>
            <a:pPr>
              <a:buFont typeface="Arial" pitchFamily="34" charset="0"/>
              <a:buChar char="•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He dressed in pant, coat and tie differently than others.</a:t>
            </a:r>
          </a:p>
          <a:p>
            <a:pPr>
              <a:buFont typeface="Arial" pitchFamily="34" charset="0"/>
              <a:buChar char="•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Story dept was closed and he lost the job.</a:t>
            </a: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550" y="138250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Lawyer - Wikipedia">
            <a:extLst>
              <a:ext uri="{FF2B5EF4-FFF2-40B4-BE49-F238E27FC236}">
                <a16:creationId xmlns:a16="http://schemas.microsoft.com/office/drawing/2014/main" id="{32595D7F-7979-4F4B-A54B-56E8150B6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705" y="1152475"/>
            <a:ext cx="2252596" cy="354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(PAGE NO.61)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699" y="907310"/>
            <a:ext cx="8520600" cy="3416400"/>
          </a:xfrm>
        </p:spPr>
        <p:txBody>
          <a:bodyPr/>
          <a:lstStyle/>
          <a:p>
            <a:pPr>
              <a:buNone/>
            </a:pPr>
            <a:r>
              <a:rPr lang="en-IN" b="1" u="sng" dirty="0">
                <a:latin typeface="Calibri" pitchFamily="34" charset="0"/>
                <a:cs typeface="Calibri" pitchFamily="34" charset="0"/>
              </a:rPr>
              <a:t>Gemini Studios – The Favourite Meeting Place of Poets</a:t>
            </a:r>
          </a:p>
          <a:p>
            <a:pPr>
              <a:buNone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Mr. </a:t>
            </a:r>
            <a:r>
              <a:rPr lang="en-IN" sz="1400" dirty="0" err="1">
                <a:latin typeface="Calibri" pitchFamily="34" charset="0"/>
                <a:cs typeface="Calibri" pitchFamily="34" charset="0"/>
              </a:rPr>
              <a:t>Vasan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 the boss, was editor of Tamil weekly – Ananda </a:t>
            </a:r>
            <a:r>
              <a:rPr lang="en-IN" sz="1400" dirty="0" err="1">
                <a:latin typeface="Calibri" pitchFamily="34" charset="0"/>
                <a:cs typeface="Calibri" pitchFamily="34" charset="0"/>
              </a:rPr>
              <a:t>Vikatan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Main prominent poets and writers visited the studio.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They wore khadi, were against communism 1952 Frank Buchman’s moral Re-Armament</a:t>
            </a:r>
          </a:p>
          <a:p>
            <a:pPr marL="114300" indent="0"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        army visited studio.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Tamil plays copied their sets for years.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Hosting two hundred people of twenty nationalities was great change.</a:t>
            </a:r>
          </a:p>
          <a:p>
            <a:pPr>
              <a:buFont typeface="Arial" pitchFamily="34" charset="0"/>
              <a:buChar char="•"/>
            </a:pPr>
            <a:endParaRPr lang="en-IN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698" y="138250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S S Vasan: Studio portraits">
            <a:extLst>
              <a:ext uri="{FF2B5EF4-FFF2-40B4-BE49-F238E27FC236}">
                <a16:creationId xmlns:a16="http://schemas.microsoft.com/office/drawing/2014/main" id="{DB1B4654-DEB8-463B-839D-753C0C88D2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243" y="3085686"/>
            <a:ext cx="2908853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(PAGE NO.62&amp;63)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8520600" cy="3606137"/>
          </a:xfrm>
        </p:spPr>
        <p:txBody>
          <a:bodyPr/>
          <a:lstStyle/>
          <a:p>
            <a:pPr>
              <a:buNone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Arrival of MRA</a:t>
            </a:r>
          </a:p>
          <a:p>
            <a:pPr>
              <a:buNone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The feeling of communism were widespread in South India.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The Moral Re-Armament Army was a sort of anti-communism movement. It visited Gemini Studios in 1952.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They presented two plays ‘Jonathan Valley’ and the ‘Forgotten Factor’ in a most professional manner. The Gemini family were greatly impressed by their plays.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For many years the Tamil drama imitated- The sunrise and sunset scenes presented by MRA.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But the MRA did not influence the outlook of the Gemini boss.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The staff had enjoyed hosting the MRA.</a:t>
            </a:r>
            <a:endParaRPr lang="en-IN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4333" y="64673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(PAGE NO.64&amp;65)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Visit of an Englishman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A few months later Gemini Studios received another guest- An Englishman.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Some said he was a poet and some believed him as Editor.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The Englishman was welcomed by the Boss,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Mr.Vasan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He read out a long speech talking of freedom and democracy.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His visit remained a mystery.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707" y="5287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 descr="Stephen Spender | Modernist Archives Publishing Project">
            <a:extLst>
              <a:ext uri="{FF2B5EF4-FFF2-40B4-BE49-F238E27FC236}">
                <a16:creationId xmlns:a16="http://schemas.microsoft.com/office/drawing/2014/main" id="{9FE57D2F-75EF-4480-8AEB-7A308ADE6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270" y="3067100"/>
            <a:ext cx="337903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 (PAGE NO.65&amp;66)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073019"/>
            <a:ext cx="8520600" cy="3573625"/>
          </a:xfrm>
        </p:spPr>
        <p:txBody>
          <a:bodyPr/>
          <a:lstStyle/>
          <a:p>
            <a:pPr>
              <a:buNone/>
            </a:pPr>
            <a:r>
              <a:rPr lang="en-US" b="1" u="sng" dirty="0">
                <a:latin typeface="Calibri" pitchFamily="34" charset="0"/>
                <a:cs typeface="Calibri" pitchFamily="34" charset="0"/>
              </a:rPr>
              <a:t>Mystery resolved</a:t>
            </a:r>
            <a:endParaRPr lang="en-IN" b="1" u="sng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The author saw a notice in The Hindu, The Encounter, a British Periodical organizing a short story contest.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He wanted to send the entry for which he visited British Council Library, there he found copies of The Encounter.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He learned as his editor was Stephen Spender- who visited The Gemini Studios.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One day he saw a pile of low priced paperback editions of ‘The God that Failed’, He brought a copy, which contained six different essays by different writers.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They describe the writers ‘Journeys into communism and the disillusioned return.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One of the writer was Stephen Spender.</a:t>
            </a:r>
            <a:endParaRPr lang="en-IN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819" y="57118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DIFFICULT WORDS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Incandescent- emitting light as a result of being heated; burning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Fiery- red-hot; scorching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Misery- a state or feeling of great physical or mental distress or discomfort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Hideous- extremely ugly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Crimson hue- deep red colour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Potions- a liquid mixture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Cubicle- a small partitioned-off area of a room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Barge in-  to walk into a room quickly, without being invited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Enlightened-having or showing a rational, modern and well-informed outlook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Epics- an exceptionally long and arduous task or activity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Perverts- a person whose sexual behaviour is regarded as abnormal and unacceptable.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Covertly- secretly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Woes- distress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Ignominy- public shame or disgrace</a:t>
            </a:r>
            <a:br>
              <a:rPr lang="en-IN" sz="1400" dirty="0"/>
            </a:br>
            <a:endParaRPr lang="en-IN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446" y="58047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DIFFICULT WORDS</a:t>
            </a:r>
            <a:endParaRPr lang="en-I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708774"/>
          </a:xfrm>
        </p:spPr>
        <p:txBody>
          <a:bodyPr/>
          <a:lstStyle/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Ignominy- public shame or disgrace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Contrary- opposite in nature, direction or meaning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Virtue- behaviour showing high moral standards; here, good luck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Affluent- having a great deal of money; wealthy 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Lead – main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Subsidiary- secondary, supporting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Main players- actors performing the main roles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Genuine- true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Conscious- aware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Improvident- a person who does not plan his expenses and ends up wasting money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Demeanour- manner; attitude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Sycophant- a person who acts obsequiously (excessively obedient) towards someone important in order to gain advantage</a:t>
            </a:r>
          </a:p>
          <a:p>
            <a:pPr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Direst- terrible 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6022" y="5287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What does the writer mean by the ‘fiery misery of those subjected to make-up’?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What is the example of ‘national integration ’that the author refers to in the Gemini Studios?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What work did the ‘Office Boy’ do in the Gemini Studio?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Why was the office boy frustrated?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Why did the author appear to be doing nothing at Gemini Studios?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Why was the legal adviser referred to as the opposite by others?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What made the lawyer stand out from the others at Gemini Studios?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Did the people at Gemini Studios have any particular political affiliations? Explain.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Why was the Moral Re-Armament Army welcomed at the Gemini Studios?</a:t>
            </a:r>
          </a:p>
          <a:p>
            <a:pPr>
              <a:buFont typeface="+mj-lt"/>
              <a:buAutoNum type="arabicPeriod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Name one example to show that Gemini studio was influenced by plays staged by  MRA.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585" y="84551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The Power of Why: How Asking the Right Questions Can Change the Future –  Feb 2021 – Pensights | Performance Excellence Network">
            <a:extLst>
              <a:ext uri="{FF2B5EF4-FFF2-40B4-BE49-F238E27FC236}">
                <a16:creationId xmlns:a16="http://schemas.microsoft.com/office/drawing/2014/main" id="{61290E30-D55B-496F-8310-E3C781CA6A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0" t="14254"/>
          <a:stretch/>
        </p:blipFill>
        <p:spPr bwMode="auto">
          <a:xfrm>
            <a:off x="209405" y="4034389"/>
            <a:ext cx="8850833" cy="10507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900" y="0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91" y="445024"/>
            <a:ext cx="8520600" cy="572700"/>
          </a:xfrm>
        </p:spPr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50D3E-B3BC-449A-8D24-7B8C027FA7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Students can relate their ideas on Chennai’s movie making industry which can enhance their thinking, analytical and literary skills.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Students will be able to understand the Gemini Studios of Madras was one of India's pioneering and prominent film-producing organizations of India.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It was established in the 1940s. The intelligent and talented S.S.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founded it, it had a staff of over 600 people.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Students can interpret  from the text what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Asokamitran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talks about many notions about the film industry, particularly in India.</a:t>
            </a:r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957" y="5287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ABOUT THE AUTHOR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1800" b="1" dirty="0">
                <a:solidFill>
                  <a:schemeClr val="tx1"/>
                </a:solidFill>
              </a:rPr>
              <a:t>ASHOKMITRAN</a:t>
            </a:r>
            <a:endParaRPr sz="18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3029386"/>
            <a:ext cx="8688300" cy="1297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 err="1">
                <a:latin typeface="Calibri" pitchFamily="34" charset="0"/>
                <a:cs typeface="Calibri" pitchFamily="34" charset="0"/>
              </a:rPr>
              <a:t>Asokamitran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(22 September 1931-23 March 2017) was a famous Tamil writer and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Sahitya</a:t>
            </a:r>
            <a:r>
              <a:rPr lang="en-IN" dirty="0"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Akademi</a:t>
            </a:r>
            <a:r>
              <a:rPr lang="en-IN" dirty="0">
                <a:latin typeface="Calibri" pitchFamily="34" charset="0"/>
                <a:cs typeface="Calibri" pitchFamily="34" charset="0"/>
              </a:rPr>
              <a:t>, winner.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 He was one of the few writers who wrote fluently in both Tamil and English.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 In a career spanning over six decades, he wrote 8 novels, 20 novellas and hundreds of short stories, on a wide range of issues.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He spent the initial years of his career in the famous Gemini Studios of Chennai. </a:t>
            </a:r>
          </a:p>
          <a:p>
            <a:pPr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Ashokamitran in conversation with Charukesi - The Hindu">
            <a:extLst>
              <a:ext uri="{FF2B5EF4-FFF2-40B4-BE49-F238E27FC236}">
                <a16:creationId xmlns:a16="http://schemas.microsoft.com/office/drawing/2014/main" id="{D72F6326-FA9D-4957-8F29-F434E4403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013" y="1065950"/>
            <a:ext cx="4558039" cy="196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576" y="8455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FB2D48-7C39-46E3-A28C-181E089B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VIDEO CLIPS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0227B-942F-442F-A0ED-0AFA09110E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https://www.youtube.com/watch?v=_XIqnlMvrs4</a:t>
            </a:r>
            <a:r>
              <a:rPr lang="en-IN" dirty="0"/>
              <a:t> </a:t>
            </a:r>
          </a:p>
          <a:p>
            <a:pPr marL="114300" indent="0">
              <a:buNone/>
            </a:pPr>
            <a:r>
              <a:rPr lang="en-IN" dirty="0"/>
              <a:t>     Documentary on </a:t>
            </a:r>
            <a:r>
              <a:rPr lang="en-IN" dirty="0" err="1"/>
              <a:t>Ashokmitran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451C99-674A-40E2-9C82-D8FFEB943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576" y="8455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422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424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THEME</a:t>
            </a:r>
            <a:endParaRPr sz="2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961053"/>
            <a:ext cx="8688300" cy="3366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‘Poets and Pancakes’ fondly remembers the glorious Gemini Studios which was the hub of activity for all the people associated with films.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It is a sarcastic and humorous depiction of the various people who visited the place.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 The extract is autobiographical in nature and subtly hints at the changes brought in by the passage of time.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author has used an easy and conversational style to sketch the humorous image of what went on at the studio.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entire extract is marked by subtle satire, a gorgeous undercurrent of humour and an engrossing portrayal of people who thrive despite hardships.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 The story focuses on the many aspects of contemporary life and on human situations and tendencies.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707" y="0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05273"/>
            <a:ext cx="8520600" cy="615821"/>
          </a:xfrm>
        </p:spPr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7829" y="858417"/>
            <a:ext cx="76604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title ‘Poets and Pancakes’ refers to poets who were scriptwriters at the studio and also to a brand of make-up ‘pancake’ that was liberally used.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author’s job in the studio was to cut newspaper clippings on various topics and maintain a file of the same.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 The story is based on the functioning of the Gemini Studios during its years of glory.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author provides the reader with a glimpse of Independent India in its infancy.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5151" y="2873829"/>
            <a:ext cx="76137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900" y="-39720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Lost Landmarks of Chennai – Gemini Studios – Madras Heritage and Carnatic  Music">
            <a:extLst>
              <a:ext uri="{FF2B5EF4-FFF2-40B4-BE49-F238E27FC236}">
                <a16:creationId xmlns:a16="http://schemas.microsoft.com/office/drawing/2014/main" id="{FD6D8217-1BAA-4050-824F-76D8E770C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939" y="3088171"/>
            <a:ext cx="5618921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79918"/>
            <a:ext cx="8520600" cy="634482"/>
          </a:xfrm>
        </p:spPr>
        <p:txBody>
          <a:bodyPr/>
          <a:lstStyle/>
          <a:p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(PAGE NO.57&amp;58)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914671" y="751175"/>
            <a:ext cx="714725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sng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The Make-up Department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The make-up room was like hair cutting salon with in</a:t>
            </a:r>
            <a:r>
              <a:rPr lang="en-US" dirty="0">
                <a:solidFill>
                  <a:srgbClr val="333333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candescent 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lights and mirrors, fiery misery subjected to make-up.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Headed by a Bengali first, later by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Maharashtrian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helped by an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Andhdraite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a Madras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     Christian and Anglo-Burmese and a local Tamil.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Example of National </a:t>
            </a:r>
            <a:r>
              <a:rPr lang="en-US" dirty="0">
                <a:solidFill>
                  <a:srgbClr val="333333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ntegration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Strict Hierarchy was followed in the make-up</a:t>
            </a:r>
            <a:r>
              <a:rPr kumimoji="0" lang="en-US" b="0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room.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Chief actors and actresses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Assistant to paint the second hero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103" y="166934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Litepanels Gemini 1x1 Hard - Film and Digital TimesFilm and Digital Times">
            <a:extLst>
              <a:ext uri="{FF2B5EF4-FFF2-40B4-BE49-F238E27FC236}">
                <a16:creationId xmlns:a16="http://schemas.microsoft.com/office/drawing/2014/main" id="{B7D1DFB1-50C5-469D-943E-F8113916A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591" y="2305878"/>
            <a:ext cx="3637722" cy="217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(PAGE NO.59)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1014362"/>
            <a:ext cx="8520600" cy="3416400"/>
          </a:xfrm>
        </p:spPr>
        <p:txBody>
          <a:bodyPr/>
          <a:lstStyle/>
          <a:p>
            <a:pPr>
              <a:buNone/>
            </a:pPr>
            <a:r>
              <a:rPr lang="en-US" u="sng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b="1" u="sng" dirty="0">
                <a:latin typeface="Calibri" pitchFamily="34" charset="0"/>
                <a:cs typeface="Calibri" pitchFamily="34" charset="0"/>
              </a:rPr>
              <a:t>The Office Boy</a:t>
            </a:r>
            <a:endParaRPr lang="en-IN" b="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was in early forties and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did make up of the crowd.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Joined to become an actor, or a screenwriter, director or lyric writer, 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         was a bit poet.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Hopes shattered, seemed frustrated.</a:t>
            </a:r>
          </a:p>
          <a:p>
            <a:pPr marL="114300" indent="0">
              <a:buNone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b="1" u="sng" dirty="0" err="1">
                <a:latin typeface="Calibri" pitchFamily="34" charset="0"/>
                <a:cs typeface="Calibri" pitchFamily="34" charset="0"/>
              </a:rPr>
              <a:t>Ashokmitran</a:t>
            </a:r>
            <a:endParaRPr lang="en-IN" b="1" u="sng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Duty of the writer was insignificant, he used to cut out newspaper clipping day in and day out.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everyone thought him as free and would barge into my cubicle and deliver an extended lecture.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office boy expressed his </a:t>
            </a:r>
            <a:r>
              <a:rPr lang="en-IN" sz="1400" dirty="0" err="1">
                <a:latin typeface="Calibri" pitchFamily="34" charset="0"/>
                <a:cs typeface="Calibri" pitchFamily="34" charset="0"/>
              </a:rPr>
              <a:t>angeron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 how the literary talent was being allowed to go waste in such dept.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5428" y="134887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Pancake, poetry and Stephen Spender – never a dull moment at Gemini Studios">
            <a:extLst>
              <a:ext uri="{FF2B5EF4-FFF2-40B4-BE49-F238E27FC236}">
                <a16:creationId xmlns:a16="http://schemas.microsoft.com/office/drawing/2014/main" id="{5B6B70BB-E411-48B0-9F9C-79FDA066F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828" y="1292130"/>
            <a:ext cx="32004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(PAGE NO.59&amp;60)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IN" b="1" u="sng" dirty="0" err="1">
                <a:latin typeface="Calibri" pitchFamily="34" charset="0"/>
                <a:cs typeface="Calibri" pitchFamily="34" charset="0"/>
              </a:rPr>
              <a:t>Kothamangalam</a:t>
            </a:r>
            <a:r>
              <a:rPr lang="en-IN" b="1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en-IN" b="1" u="sng" dirty="0" err="1">
                <a:latin typeface="Calibri" pitchFamily="34" charset="0"/>
                <a:cs typeface="Calibri" pitchFamily="34" charset="0"/>
              </a:rPr>
              <a:t>Subbu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 err="1">
                <a:latin typeface="Calibri" pitchFamily="34" charset="0"/>
                <a:cs typeface="Calibri" pitchFamily="34" charset="0"/>
              </a:rPr>
              <a:t>Kothamangalam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IN" sz="1400" dirty="0" err="1">
                <a:latin typeface="Calibri" pitchFamily="34" charset="0"/>
                <a:cs typeface="Calibri" pitchFamily="34" charset="0"/>
              </a:rPr>
              <a:t>Subbu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 – No. 2 at Gemini Studios.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always accompanied the boss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was in story department.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sz="1400" dirty="0">
                <a:latin typeface="Calibri" pitchFamily="34" charset="0"/>
                <a:cs typeface="Calibri" pitchFamily="34" charset="0"/>
              </a:rPr>
              <a:t>story department had lawyer, writers and poets.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was cheerful and loyal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habit of being nice.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was charitable and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could suggest many ways of filming a scene.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was a poet, an amazing actor.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IN" sz="1400" dirty="0">
                <a:latin typeface="Calibri" pitchFamily="34" charset="0"/>
                <a:cs typeface="Calibri" pitchFamily="34" charset="0"/>
              </a:rPr>
              <a:t>had many enemies, office boy being the main.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1832E7-A4D1-4E0F-AAE8-3FD5294C1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15" y="92696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Subbu Kothamangalam (deceased) - Genealogy">
            <a:extLst>
              <a:ext uri="{FF2B5EF4-FFF2-40B4-BE49-F238E27FC236}">
                <a16:creationId xmlns:a16="http://schemas.microsoft.com/office/drawing/2014/main" id="{8CD73BB6-FAC9-47B0-906B-A6D2273F2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656" y="1351004"/>
            <a:ext cx="2667759" cy="321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1496</Words>
  <Application>Microsoft Office PowerPoint</Application>
  <PresentationFormat>On-screen Show (16:9)</PresentationFormat>
  <Paragraphs>198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Simple Light</vt:lpstr>
      <vt:lpstr>PowerPoint Presentation</vt:lpstr>
      <vt:lpstr>LEARNING OUTCOMES</vt:lpstr>
      <vt:lpstr>PowerPoint Presentation</vt:lpstr>
      <vt:lpstr>VIDEO CLIPS</vt:lpstr>
      <vt:lpstr>PowerPoint Presentation</vt:lpstr>
      <vt:lpstr>INTRODUCTION</vt:lpstr>
      <vt:lpstr>CHAPTER ANALYSIS (PAGE NO.57&amp;58)</vt:lpstr>
      <vt:lpstr>CHAPTER ANALYSIS (PAGE NO.59)</vt:lpstr>
      <vt:lpstr>CHAPTER ANALYSIS (PAGE NO.59&amp;60)</vt:lpstr>
      <vt:lpstr>CHAPTER ANALYSIS (PAGE NO.61)</vt:lpstr>
      <vt:lpstr>CHAPTER ANALYSIS (PAGE NO.61)</vt:lpstr>
      <vt:lpstr>CHAPTER ANALYSIS (PAGE NO.62&amp;63)</vt:lpstr>
      <vt:lpstr>CHAPTER ANALYSIS (PAGE NO.64&amp;65)</vt:lpstr>
      <vt:lpstr>CHAPTER ANALYSIS  (PAGE NO.65&amp;66)</vt:lpstr>
      <vt:lpstr>DIFFICULT WORDS</vt:lpstr>
      <vt:lpstr>DIFFICULT WORDS</vt:lpstr>
      <vt:lpstr>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Ruchika Mallick</cp:lastModifiedBy>
  <cp:revision>35</cp:revision>
  <dcterms:modified xsi:type="dcterms:W3CDTF">2022-03-25T09:22:09Z</dcterms:modified>
</cp:coreProperties>
</file>