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48" r:id="rId2"/>
  </p:sldMasterIdLst>
  <p:notesMasterIdLst>
    <p:notesMasterId r:id="rId19"/>
  </p:notesMasterIdLst>
  <p:sldIdLst>
    <p:sldId id="258" r:id="rId3"/>
    <p:sldId id="257" r:id="rId4"/>
    <p:sldId id="326" r:id="rId5"/>
    <p:sldId id="300" r:id="rId6"/>
    <p:sldId id="262" r:id="rId7"/>
    <p:sldId id="327" r:id="rId8"/>
    <p:sldId id="264" r:id="rId9"/>
    <p:sldId id="263" r:id="rId10"/>
    <p:sldId id="265" r:id="rId11"/>
    <p:sldId id="266" r:id="rId12"/>
    <p:sldId id="267" r:id="rId13"/>
    <p:sldId id="328" r:id="rId14"/>
    <p:sldId id="268" r:id="rId15"/>
    <p:sldId id="329" r:id="rId16"/>
    <p:sldId id="269" r:id="rId17"/>
    <p:sldId id="29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244501-9A68-432B-88C8-62B63F9E950F}" v="101" dt="2021-09-29T17:42:58.707"/>
    <p1510:client id="{8377827D-0879-43AD-B500-A87FE48FE112}" v="4975" dt="2021-09-30T12:15:01.6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8377827D-0879-43AD-B500-A87FE48FE112}"/>
    <pc:docChg chg="addSld modSld sldOrd">
      <pc:chgData name="kuber raj kunal" userId="ff53f78b27f9dcad" providerId="Windows Live" clId="Web-{8377827D-0879-43AD-B500-A87FE48FE112}" dt="2021-09-30T12:15:01.684" v="3612"/>
      <pc:docMkLst>
        <pc:docMk/>
      </pc:docMkLst>
      <pc:sldChg chg="modSp">
        <pc:chgData name="kuber raj kunal" userId="ff53f78b27f9dcad" providerId="Windows Live" clId="Web-{8377827D-0879-43AD-B500-A87FE48FE112}" dt="2021-09-30T10:33:43.211" v="3" actId="1076"/>
        <pc:sldMkLst>
          <pc:docMk/>
          <pc:sldMk cId="4186872435" sldId="258"/>
        </pc:sldMkLst>
        <pc:spChg chg="mod">
          <ac:chgData name="kuber raj kunal" userId="ff53f78b27f9dcad" providerId="Windows Live" clId="Web-{8377827D-0879-43AD-B500-A87FE48FE112}" dt="2021-09-30T10:33:43.211" v="3" actId="1076"/>
          <ac:spMkLst>
            <pc:docMk/>
            <pc:sldMk cId="4186872435" sldId="258"/>
            <ac:spMk id="57" creationId="{00000000-0000-0000-0000-000000000000}"/>
          </ac:spMkLst>
        </pc:spChg>
        <pc:picChg chg="mod">
          <ac:chgData name="kuber raj kunal" userId="ff53f78b27f9dcad" providerId="Windows Live" clId="Web-{8377827D-0879-43AD-B500-A87FE48FE112}" dt="2021-09-30T09:48:57.570" v="2" actId="14100"/>
          <ac:picMkLst>
            <pc:docMk/>
            <pc:sldMk cId="4186872435" sldId="258"/>
            <ac:picMk id="54" creationId="{00000000-0000-0000-0000-000000000000}"/>
          </ac:picMkLst>
        </pc:picChg>
      </pc:sldChg>
      <pc:sldChg chg="addSp delSp modSp">
        <pc:chgData name="kuber raj kunal" userId="ff53f78b27f9dcad" providerId="Windows Live" clId="Web-{8377827D-0879-43AD-B500-A87FE48FE112}" dt="2021-09-30T10:44:09.301" v="809" actId="14100"/>
        <pc:sldMkLst>
          <pc:docMk/>
          <pc:sldMk cId="792592430" sldId="262"/>
        </pc:sldMkLst>
        <pc:spChg chg="add del mod">
          <ac:chgData name="kuber raj kunal" userId="ff53f78b27f9dcad" providerId="Windows Live" clId="Web-{8377827D-0879-43AD-B500-A87FE48FE112}" dt="2021-09-30T10:42:59.659" v="783"/>
          <ac:spMkLst>
            <pc:docMk/>
            <pc:sldMk cId="792592430" sldId="262"/>
            <ac:spMk id="7" creationId="{9711159A-B673-4A23-A096-980545646B15}"/>
          </ac:spMkLst>
        </pc:spChg>
        <pc:spChg chg="add mod">
          <ac:chgData name="kuber raj kunal" userId="ff53f78b27f9dcad" providerId="Windows Live" clId="Web-{8377827D-0879-43AD-B500-A87FE48FE112}" dt="2021-09-30T10:43:44.613" v="798" actId="1076"/>
          <ac:spMkLst>
            <pc:docMk/>
            <pc:sldMk cId="792592430" sldId="262"/>
            <ac:spMk id="8" creationId="{B113395B-E035-4894-8D77-A8DE92694543}"/>
          </ac:spMkLst>
        </pc:spChg>
        <pc:spChg chg="add mod">
          <ac:chgData name="kuber raj kunal" userId="ff53f78b27f9dcad" providerId="Windows Live" clId="Web-{8377827D-0879-43AD-B500-A87FE48FE112}" dt="2021-09-30T10:44:09.301" v="809" actId="14100"/>
          <ac:spMkLst>
            <pc:docMk/>
            <pc:sldMk cId="792592430" sldId="262"/>
            <ac:spMk id="10" creationId="{1AB845CB-6CD2-4411-8F9C-D07577206136}"/>
          </ac:spMkLst>
        </pc:spChg>
        <pc:graphicFrameChg chg="add mod modGraphic">
          <ac:chgData name="kuber raj kunal" userId="ff53f78b27f9dcad" providerId="Windows Live" clId="Web-{8377827D-0879-43AD-B500-A87FE48FE112}" dt="2021-09-30T10:43:18.097" v="786" actId="1076"/>
          <ac:graphicFrameMkLst>
            <pc:docMk/>
            <pc:sldMk cId="792592430" sldId="262"/>
            <ac:graphicFrameMk id="3" creationId="{7728EAC3-9842-4D9E-AF57-0B33BC31CC30}"/>
          </ac:graphicFrameMkLst>
        </pc:graphicFrameChg>
        <pc:graphicFrameChg chg="add del">
          <ac:chgData name="kuber raj kunal" userId="ff53f78b27f9dcad" providerId="Windows Live" clId="Web-{8377827D-0879-43AD-B500-A87FE48FE112}" dt="2021-09-30T10:36:42.917" v="178"/>
          <ac:graphicFrameMkLst>
            <pc:docMk/>
            <pc:sldMk cId="792592430" sldId="262"/>
            <ac:graphicFrameMk id="4" creationId="{7537DDBA-AF1A-4ABA-A310-680133A54BAD}"/>
          </ac:graphicFrameMkLst>
        </pc:graphicFrameChg>
        <pc:graphicFrameChg chg="add mod modGraphic">
          <ac:chgData name="kuber raj kunal" userId="ff53f78b27f9dcad" providerId="Windows Live" clId="Web-{8377827D-0879-43AD-B500-A87FE48FE112}" dt="2021-09-30T10:43:48.847" v="799" actId="1076"/>
          <ac:graphicFrameMkLst>
            <pc:docMk/>
            <pc:sldMk cId="792592430" sldId="262"/>
            <ac:graphicFrameMk id="5" creationId="{1359C56D-9BD0-43D2-8EB5-AD03397CFB1F}"/>
          </ac:graphicFrameMkLst>
        </pc:graphicFrameChg>
        <pc:picChg chg="del mod">
          <ac:chgData name="kuber raj kunal" userId="ff53f78b27f9dcad" providerId="Windows Live" clId="Web-{8377827D-0879-43AD-B500-A87FE48FE112}" dt="2021-09-30T10:42:56.565" v="782"/>
          <ac:picMkLst>
            <pc:docMk/>
            <pc:sldMk cId="792592430" sldId="262"/>
            <ac:picMk id="5122" creationId="{00000000-0000-0000-0000-000000000000}"/>
          </ac:picMkLst>
        </pc:picChg>
      </pc:sldChg>
      <pc:sldChg chg="addSp delSp modSp ord">
        <pc:chgData name="kuber raj kunal" userId="ff53f78b27f9dcad" providerId="Windows Live" clId="Web-{8377827D-0879-43AD-B500-A87FE48FE112}" dt="2021-09-30T11:35:38.421" v="2372" actId="1076"/>
        <pc:sldMkLst>
          <pc:docMk/>
          <pc:sldMk cId="1707089729" sldId="263"/>
        </pc:sldMkLst>
        <pc:spChg chg="add mod">
          <ac:chgData name="kuber raj kunal" userId="ff53f78b27f9dcad" providerId="Windows Live" clId="Web-{8377827D-0879-43AD-B500-A87FE48FE112}" dt="2021-09-30T11:35:31.843" v="2370" actId="20577"/>
          <ac:spMkLst>
            <pc:docMk/>
            <pc:sldMk cId="1707089729" sldId="263"/>
            <ac:spMk id="3" creationId="{3E760C5A-B12E-4E6C-8748-27111D0B567A}"/>
          </ac:spMkLst>
        </pc:spChg>
        <pc:spChg chg="add del mod">
          <ac:chgData name="kuber raj kunal" userId="ff53f78b27f9dcad" providerId="Windows Live" clId="Web-{8377827D-0879-43AD-B500-A87FE48FE112}" dt="2021-09-30T11:31:08.010" v="2079"/>
          <ac:spMkLst>
            <pc:docMk/>
            <pc:sldMk cId="1707089729" sldId="263"/>
            <ac:spMk id="5" creationId="{1D1E7C62-29B4-408F-9DE9-E3362BBED17D}"/>
          </ac:spMkLst>
        </pc:spChg>
        <pc:spChg chg="add mod">
          <ac:chgData name="kuber raj kunal" userId="ff53f78b27f9dcad" providerId="Windows Live" clId="Web-{8377827D-0879-43AD-B500-A87FE48FE112}" dt="2021-09-30T11:32:35.324" v="2139" actId="20577"/>
          <ac:spMkLst>
            <pc:docMk/>
            <pc:sldMk cId="1707089729" sldId="263"/>
            <ac:spMk id="6" creationId="{1DACDCAE-98E9-4A6B-AC8D-5DA608763166}"/>
          </ac:spMkLst>
        </pc:spChg>
        <pc:spChg chg="add del mod">
          <ac:chgData name="kuber raj kunal" userId="ff53f78b27f9dcad" providerId="Windows Live" clId="Web-{8377827D-0879-43AD-B500-A87FE48FE112}" dt="2021-09-30T11:34:31.342" v="2322"/>
          <ac:spMkLst>
            <pc:docMk/>
            <pc:sldMk cId="1707089729" sldId="263"/>
            <ac:spMk id="13" creationId="{BDF155A4-B14F-4F5A-9133-4346EF4896F6}"/>
          </ac:spMkLst>
        </pc:spChg>
        <pc:graphicFrameChg chg="add mod modGraphic">
          <ac:chgData name="kuber raj kunal" userId="ff53f78b27f9dcad" providerId="Windows Live" clId="Web-{8377827D-0879-43AD-B500-A87FE48FE112}" dt="2021-09-30T11:35:34.046" v="2371" actId="1076"/>
          <ac:graphicFrameMkLst>
            <pc:docMk/>
            <pc:sldMk cId="1707089729" sldId="263"/>
            <ac:graphicFrameMk id="10" creationId="{693610BB-2FFC-4154-B3DD-D8F6E56337C1}"/>
          </ac:graphicFrameMkLst>
        </pc:graphicFrameChg>
        <pc:graphicFrameChg chg="add mod modGraphic">
          <ac:chgData name="kuber raj kunal" userId="ff53f78b27f9dcad" providerId="Windows Live" clId="Web-{8377827D-0879-43AD-B500-A87FE48FE112}" dt="2021-09-30T11:35:38.421" v="2372" actId="1076"/>
          <ac:graphicFrameMkLst>
            <pc:docMk/>
            <pc:sldMk cId="1707089729" sldId="263"/>
            <ac:graphicFrameMk id="11" creationId="{1ECA0339-C5D0-4464-81AC-0FC79117A607}"/>
          </ac:graphicFrameMkLst>
        </pc:graphicFrameChg>
        <pc:picChg chg="add del mod">
          <ac:chgData name="kuber raj kunal" userId="ff53f78b27f9dcad" providerId="Windows Live" clId="Web-{8377827D-0879-43AD-B500-A87FE48FE112}" dt="2021-09-30T11:34:27.826" v="2321"/>
          <ac:picMkLst>
            <pc:docMk/>
            <pc:sldMk cId="1707089729" sldId="263"/>
            <ac:picMk id="8" creationId="{38EFD44D-346F-46EF-B693-9C7A84BC9DD9}"/>
          </ac:picMkLst>
        </pc:picChg>
        <pc:picChg chg="del mod">
          <ac:chgData name="kuber raj kunal" userId="ff53f78b27f9dcad" providerId="Windows Live" clId="Web-{8377827D-0879-43AD-B500-A87FE48FE112}" dt="2021-09-30T11:31:04.775" v="2078"/>
          <ac:picMkLst>
            <pc:docMk/>
            <pc:sldMk cId="1707089729" sldId="263"/>
            <ac:picMk id="6147" creationId="{00000000-0000-0000-0000-000000000000}"/>
          </ac:picMkLst>
        </pc:picChg>
      </pc:sldChg>
      <pc:sldChg chg="addSp delSp modSp">
        <pc:chgData name="kuber raj kunal" userId="ff53f78b27f9dcad" providerId="Windows Live" clId="Web-{8377827D-0879-43AD-B500-A87FE48FE112}" dt="2021-09-30T11:28:10.647" v="1920" actId="14100"/>
        <pc:sldMkLst>
          <pc:docMk/>
          <pc:sldMk cId="1274911810" sldId="264"/>
        </pc:sldMkLst>
        <pc:spChg chg="add mod">
          <ac:chgData name="kuber raj kunal" userId="ff53f78b27f9dcad" providerId="Windows Live" clId="Web-{8377827D-0879-43AD-B500-A87FE48FE112}" dt="2021-09-30T11:28:10.647" v="1920" actId="14100"/>
          <ac:spMkLst>
            <pc:docMk/>
            <pc:sldMk cId="1274911810" sldId="264"/>
            <ac:spMk id="3" creationId="{83224BE0-332A-4034-B3C7-B0806CA78B11}"/>
          </ac:spMkLst>
        </pc:spChg>
        <pc:spChg chg="del">
          <ac:chgData name="kuber raj kunal" userId="ff53f78b27f9dcad" providerId="Windows Live" clId="Web-{8377827D-0879-43AD-B500-A87FE48FE112}" dt="2021-09-30T11:27:06.537" v="1887"/>
          <ac:spMkLst>
            <pc:docMk/>
            <pc:sldMk cId="1274911810" sldId="264"/>
            <ac:spMk id="4" creationId="{00000000-0000-0000-0000-000000000000}"/>
          </ac:spMkLst>
        </pc:spChg>
        <pc:spChg chg="del">
          <ac:chgData name="kuber raj kunal" userId="ff53f78b27f9dcad" providerId="Windows Live" clId="Web-{8377827D-0879-43AD-B500-A87FE48FE112}" dt="2021-09-30T11:27:06.537" v="1886"/>
          <ac:spMkLst>
            <pc:docMk/>
            <pc:sldMk cId="1274911810" sldId="264"/>
            <ac:spMk id="5" creationId="{00000000-0000-0000-0000-000000000000}"/>
          </ac:spMkLst>
        </pc:spChg>
        <pc:spChg chg="add del mod">
          <ac:chgData name="kuber raj kunal" userId="ff53f78b27f9dcad" providerId="Windows Live" clId="Web-{8377827D-0879-43AD-B500-A87FE48FE112}" dt="2021-09-30T11:27:29.584" v="1897"/>
          <ac:spMkLst>
            <pc:docMk/>
            <pc:sldMk cId="1274911810" sldId="264"/>
            <ac:spMk id="7" creationId="{85D3DD03-91DF-4DFC-B2A8-036D80E3CC06}"/>
          </ac:spMkLst>
        </pc:spChg>
        <pc:picChg chg="del mod">
          <ac:chgData name="kuber raj kunal" userId="ff53f78b27f9dcad" providerId="Windows Live" clId="Web-{8377827D-0879-43AD-B500-A87FE48FE112}" dt="2021-09-30T11:27:25.662" v="1896"/>
          <ac:picMkLst>
            <pc:docMk/>
            <pc:sldMk cId="1274911810" sldId="264"/>
            <ac:picMk id="7170" creationId="{00000000-0000-0000-0000-000000000000}"/>
          </ac:picMkLst>
        </pc:picChg>
      </pc:sldChg>
      <pc:sldChg chg="addSp delSp modSp">
        <pc:chgData name="kuber raj kunal" userId="ff53f78b27f9dcad" providerId="Windows Live" clId="Web-{8377827D-0879-43AD-B500-A87FE48FE112}" dt="2021-09-30T11:38:47.331" v="2560" actId="1076"/>
        <pc:sldMkLst>
          <pc:docMk/>
          <pc:sldMk cId="3104242034" sldId="265"/>
        </pc:sldMkLst>
        <pc:spChg chg="add mod">
          <ac:chgData name="kuber raj kunal" userId="ff53f78b27f9dcad" providerId="Windows Live" clId="Web-{8377827D-0879-43AD-B500-A87FE48FE112}" dt="2021-09-30T11:38:33.893" v="2556" actId="1076"/>
          <ac:spMkLst>
            <pc:docMk/>
            <pc:sldMk cId="3104242034" sldId="265"/>
            <ac:spMk id="3" creationId="{8B06A357-7E15-48FF-8C4D-759A02F8E0A1}"/>
          </ac:spMkLst>
        </pc:spChg>
        <pc:spChg chg="add del mod">
          <ac:chgData name="kuber raj kunal" userId="ff53f78b27f9dcad" providerId="Windows Live" clId="Web-{8377827D-0879-43AD-B500-A87FE48FE112}" dt="2021-09-30T11:38:07.096" v="2525"/>
          <ac:spMkLst>
            <pc:docMk/>
            <pc:sldMk cId="3104242034" sldId="265"/>
            <ac:spMk id="7" creationId="{0C17B1E6-8E5B-4CC5-BAB7-9FA983C52C4C}"/>
          </ac:spMkLst>
        </pc:spChg>
        <pc:graphicFrameChg chg="add mod modGraphic">
          <ac:chgData name="kuber raj kunal" userId="ff53f78b27f9dcad" providerId="Windows Live" clId="Web-{8377827D-0879-43AD-B500-A87FE48FE112}" dt="2021-09-30T11:38:38.018" v="2557" actId="1076"/>
          <ac:graphicFrameMkLst>
            <pc:docMk/>
            <pc:sldMk cId="3104242034" sldId="265"/>
            <ac:graphicFrameMk id="4" creationId="{F61FDB42-3425-40B6-9B73-48D425ED0626}"/>
          </ac:graphicFrameMkLst>
        </pc:graphicFrameChg>
        <pc:graphicFrameChg chg="add mod modGraphic">
          <ac:chgData name="kuber raj kunal" userId="ff53f78b27f9dcad" providerId="Windows Live" clId="Web-{8377827D-0879-43AD-B500-A87FE48FE112}" dt="2021-09-30T11:38:47.331" v="2560" actId="1076"/>
          <ac:graphicFrameMkLst>
            <pc:docMk/>
            <pc:sldMk cId="3104242034" sldId="265"/>
            <ac:graphicFrameMk id="5" creationId="{C906C17F-AE6E-4441-97C7-B36DB12D5176}"/>
          </ac:graphicFrameMkLst>
        </pc:graphicFrameChg>
        <pc:picChg chg="del mod">
          <ac:chgData name="kuber raj kunal" userId="ff53f78b27f9dcad" providerId="Windows Live" clId="Web-{8377827D-0879-43AD-B500-A87FE48FE112}" dt="2021-09-30T11:38:03.440" v="2524"/>
          <ac:picMkLst>
            <pc:docMk/>
            <pc:sldMk cId="3104242034" sldId="265"/>
            <ac:picMk id="8194" creationId="{00000000-0000-0000-0000-000000000000}"/>
          </ac:picMkLst>
        </pc:picChg>
      </pc:sldChg>
      <pc:sldChg chg="addSp delSp modSp">
        <pc:chgData name="kuber raj kunal" userId="ff53f78b27f9dcad" providerId="Windows Live" clId="Web-{8377827D-0879-43AD-B500-A87FE48FE112}" dt="2021-09-30T10:52:14.747" v="1413" actId="1076"/>
        <pc:sldMkLst>
          <pc:docMk/>
          <pc:sldMk cId="971178176" sldId="266"/>
        </pc:sldMkLst>
        <pc:spChg chg="add del mod">
          <ac:chgData name="kuber raj kunal" userId="ff53f78b27f9dcad" providerId="Windows Live" clId="Web-{8377827D-0879-43AD-B500-A87FE48FE112}" dt="2021-09-30T10:50:32.574" v="1375"/>
          <ac:spMkLst>
            <pc:docMk/>
            <pc:sldMk cId="971178176" sldId="266"/>
            <ac:spMk id="6" creationId="{920A1E70-39BA-4D79-9343-ACA221AB09FB}"/>
          </ac:spMkLst>
        </pc:spChg>
        <pc:spChg chg="add mod">
          <ac:chgData name="kuber raj kunal" userId="ff53f78b27f9dcad" providerId="Windows Live" clId="Web-{8377827D-0879-43AD-B500-A87FE48FE112}" dt="2021-09-30T10:52:14.747" v="1413" actId="1076"/>
          <ac:spMkLst>
            <pc:docMk/>
            <pc:sldMk cId="971178176" sldId="266"/>
            <ac:spMk id="7" creationId="{A069EDC5-8FA2-488D-93A5-CE688B11EAC8}"/>
          </ac:spMkLst>
        </pc:spChg>
        <pc:spChg chg="add mod">
          <ac:chgData name="kuber raj kunal" userId="ff53f78b27f9dcad" providerId="Windows Live" clId="Web-{8377827D-0879-43AD-B500-A87FE48FE112}" dt="2021-09-30T10:52:06.997" v="1409" actId="1076"/>
          <ac:spMkLst>
            <pc:docMk/>
            <pc:sldMk cId="971178176" sldId="266"/>
            <ac:spMk id="8" creationId="{EDAA5D6D-898E-489A-B266-5775FC0FE1E1}"/>
          </ac:spMkLst>
        </pc:spChg>
        <pc:graphicFrameChg chg="add mod modGraphic">
          <ac:chgData name="kuber raj kunal" userId="ff53f78b27f9dcad" providerId="Windows Live" clId="Web-{8377827D-0879-43AD-B500-A87FE48FE112}" dt="2021-09-30T10:51:02.121" v="1390" actId="1076"/>
          <ac:graphicFrameMkLst>
            <pc:docMk/>
            <pc:sldMk cId="971178176" sldId="266"/>
            <ac:graphicFrameMk id="3" creationId="{820EDC42-74A8-47CC-AB54-05F8172E5049}"/>
          </ac:graphicFrameMkLst>
        </pc:graphicFrameChg>
        <pc:graphicFrameChg chg="add mod modGraphic">
          <ac:chgData name="kuber raj kunal" userId="ff53f78b27f9dcad" providerId="Windows Live" clId="Web-{8377827D-0879-43AD-B500-A87FE48FE112}" dt="2021-09-30T10:50:49.699" v="1387" actId="1076"/>
          <ac:graphicFrameMkLst>
            <pc:docMk/>
            <pc:sldMk cId="971178176" sldId="266"/>
            <ac:graphicFrameMk id="4" creationId="{1A0D1367-1D4F-41A7-98E7-912BA6FE3FFF}"/>
          </ac:graphicFrameMkLst>
        </pc:graphicFrameChg>
        <pc:picChg chg="del mod">
          <ac:chgData name="kuber raj kunal" userId="ff53f78b27f9dcad" providerId="Windows Live" clId="Web-{8377827D-0879-43AD-B500-A87FE48FE112}" dt="2021-09-30T10:50:25.823" v="1374"/>
          <ac:picMkLst>
            <pc:docMk/>
            <pc:sldMk cId="971178176" sldId="266"/>
            <ac:picMk id="1026" creationId="{00000000-0000-0000-0000-000000000000}"/>
          </ac:picMkLst>
        </pc:picChg>
        <pc:picChg chg="del">
          <ac:chgData name="kuber raj kunal" userId="ff53f78b27f9dcad" providerId="Windows Live" clId="Web-{8377827D-0879-43AD-B500-A87FE48FE112}" dt="2021-09-30T10:50:15.948" v="1370"/>
          <ac:picMkLst>
            <pc:docMk/>
            <pc:sldMk cId="971178176" sldId="266"/>
            <ac:picMk id="1027" creationId="{00000000-0000-0000-0000-000000000000}"/>
          </ac:picMkLst>
        </pc:picChg>
      </pc:sldChg>
      <pc:sldChg chg="addSp delSp modSp">
        <pc:chgData name="kuber raj kunal" userId="ff53f78b27f9dcad" providerId="Windows Live" clId="Web-{8377827D-0879-43AD-B500-A87FE48FE112}" dt="2021-09-30T12:04:19.266" v="3203" actId="1076"/>
        <pc:sldMkLst>
          <pc:docMk/>
          <pc:sldMk cId="729175058" sldId="267"/>
        </pc:sldMkLst>
        <pc:spChg chg="add">
          <ac:chgData name="kuber raj kunal" userId="ff53f78b27f9dcad" providerId="Windows Live" clId="Web-{8377827D-0879-43AD-B500-A87FE48FE112}" dt="2021-09-30T11:39:09.863" v="2561"/>
          <ac:spMkLst>
            <pc:docMk/>
            <pc:sldMk cId="729175058" sldId="267"/>
            <ac:spMk id="3" creationId="{FA811539-BB62-4DF0-B33F-210238B345FD}"/>
          </ac:spMkLst>
        </pc:spChg>
        <pc:spChg chg="add mod">
          <ac:chgData name="kuber raj kunal" userId="ff53f78b27f9dcad" providerId="Windows Live" clId="Web-{8377827D-0879-43AD-B500-A87FE48FE112}" dt="2021-09-30T12:04:19.266" v="3203" actId="1076"/>
          <ac:spMkLst>
            <pc:docMk/>
            <pc:sldMk cId="729175058" sldId="267"/>
            <ac:spMk id="4" creationId="{B3C70134-C7F7-43A4-BF69-E80A6F45DD72}"/>
          </ac:spMkLst>
        </pc:spChg>
        <pc:spChg chg="add del mod">
          <ac:chgData name="kuber raj kunal" userId="ff53f78b27f9dcad" providerId="Windows Live" clId="Web-{8377827D-0879-43AD-B500-A87FE48FE112}" dt="2021-09-30T11:47:19.012" v="2963"/>
          <ac:spMkLst>
            <pc:docMk/>
            <pc:sldMk cId="729175058" sldId="267"/>
            <ac:spMk id="7" creationId="{4EC034CD-9027-4DFD-86A4-CE606288B1B5}"/>
          </ac:spMkLst>
        </pc:spChg>
        <pc:picChg chg="del mod">
          <ac:chgData name="kuber raj kunal" userId="ff53f78b27f9dcad" providerId="Windows Live" clId="Web-{8377827D-0879-43AD-B500-A87FE48FE112}" dt="2021-09-30T11:47:15.575" v="2962"/>
          <ac:picMkLst>
            <pc:docMk/>
            <pc:sldMk cId="729175058" sldId="267"/>
            <ac:picMk id="2050" creationId="{00000000-0000-0000-0000-000000000000}"/>
          </ac:picMkLst>
        </pc:picChg>
        <pc:picChg chg="del mod">
          <ac:chgData name="kuber raj kunal" userId="ff53f78b27f9dcad" providerId="Windows Live" clId="Web-{8377827D-0879-43AD-B500-A87FE48FE112}" dt="2021-09-30T12:02:45.061" v="3169"/>
          <ac:picMkLst>
            <pc:docMk/>
            <pc:sldMk cId="729175058" sldId="267"/>
            <ac:picMk id="2051" creationId="{00000000-0000-0000-0000-000000000000}"/>
          </ac:picMkLst>
        </pc:picChg>
      </pc:sldChg>
      <pc:sldChg chg="addSp delSp modSp">
        <pc:chgData name="kuber raj kunal" userId="ff53f78b27f9dcad" providerId="Windows Live" clId="Web-{8377827D-0879-43AD-B500-A87FE48FE112}" dt="2021-09-30T12:15:01.684" v="3612"/>
        <pc:sldMkLst>
          <pc:docMk/>
          <pc:sldMk cId="3884474409" sldId="268"/>
        </pc:sldMkLst>
        <pc:spChg chg="add mod">
          <ac:chgData name="kuber raj kunal" userId="ff53f78b27f9dcad" providerId="Windows Live" clId="Web-{8377827D-0879-43AD-B500-A87FE48FE112}" dt="2021-09-30T12:11:45.696" v="3416" actId="20577"/>
          <ac:spMkLst>
            <pc:docMk/>
            <pc:sldMk cId="3884474409" sldId="268"/>
            <ac:spMk id="3" creationId="{FB7CD95D-C2D5-472E-8D13-CA846343935F}"/>
          </ac:spMkLst>
        </pc:spChg>
        <pc:spChg chg="del">
          <ac:chgData name="kuber raj kunal" userId="ff53f78b27f9dcad" providerId="Windows Live" clId="Web-{8377827D-0879-43AD-B500-A87FE48FE112}" dt="2021-09-30T12:13:14.995" v="3480"/>
          <ac:spMkLst>
            <pc:docMk/>
            <pc:sldMk cId="3884474409" sldId="268"/>
            <ac:spMk id="4" creationId="{00000000-0000-0000-0000-000000000000}"/>
          </ac:spMkLst>
        </pc:spChg>
        <pc:spChg chg="add del mod">
          <ac:chgData name="kuber raj kunal" userId="ff53f78b27f9dcad" providerId="Windows Live" clId="Web-{8377827D-0879-43AD-B500-A87FE48FE112}" dt="2021-09-30T12:10:21.538" v="3383"/>
          <ac:spMkLst>
            <pc:docMk/>
            <pc:sldMk cId="3884474409" sldId="268"/>
            <ac:spMk id="6" creationId="{704C0E47-9B38-4233-B23E-7FD5D395BD8A}"/>
          </ac:spMkLst>
        </pc:spChg>
        <pc:spChg chg="add mod">
          <ac:chgData name="kuber raj kunal" userId="ff53f78b27f9dcad" providerId="Windows Live" clId="Web-{8377827D-0879-43AD-B500-A87FE48FE112}" dt="2021-09-30T12:10:39.476" v="3386" actId="1076"/>
          <ac:spMkLst>
            <pc:docMk/>
            <pc:sldMk cId="3884474409" sldId="268"/>
            <ac:spMk id="7" creationId="{CB55D40A-D478-4D9F-956B-E8539792115C}"/>
          </ac:spMkLst>
        </pc:spChg>
        <pc:graphicFrameChg chg="add mod modGraphic">
          <ac:chgData name="kuber raj kunal" userId="ff53f78b27f9dcad" providerId="Windows Live" clId="Web-{8377827D-0879-43AD-B500-A87FE48FE112}" dt="2021-09-30T12:14:58.184" v="3609"/>
          <ac:graphicFrameMkLst>
            <pc:docMk/>
            <pc:sldMk cId="3884474409" sldId="268"/>
            <ac:graphicFrameMk id="9" creationId="{66BE3E90-0CBE-400E-B35C-68CBDB0B9547}"/>
          </ac:graphicFrameMkLst>
        </pc:graphicFrameChg>
        <pc:graphicFrameChg chg="add mod modGraphic">
          <ac:chgData name="kuber raj kunal" userId="ff53f78b27f9dcad" providerId="Windows Live" clId="Web-{8377827D-0879-43AD-B500-A87FE48FE112}" dt="2021-09-30T12:15:01.684" v="3612"/>
          <ac:graphicFrameMkLst>
            <pc:docMk/>
            <pc:sldMk cId="3884474409" sldId="268"/>
            <ac:graphicFrameMk id="10" creationId="{84C5ED14-FB69-46CE-B77B-ACF9F893E496}"/>
          </ac:graphicFrameMkLst>
        </pc:graphicFrameChg>
        <pc:picChg chg="del mod">
          <ac:chgData name="kuber raj kunal" userId="ff53f78b27f9dcad" providerId="Windows Live" clId="Web-{8377827D-0879-43AD-B500-A87FE48FE112}" dt="2021-09-30T12:10:07.601" v="3381"/>
          <ac:picMkLst>
            <pc:docMk/>
            <pc:sldMk cId="3884474409" sldId="268"/>
            <ac:picMk id="3074" creationId="{00000000-0000-0000-0000-000000000000}"/>
          </ac:picMkLst>
        </pc:picChg>
      </pc:sldChg>
      <pc:sldChg chg="modSp">
        <pc:chgData name="kuber raj kunal" userId="ff53f78b27f9dcad" providerId="Windows Live" clId="Web-{8377827D-0879-43AD-B500-A87FE48FE112}" dt="2021-09-30T11:03:45.120" v="1416" actId="1076"/>
        <pc:sldMkLst>
          <pc:docMk/>
          <pc:sldMk cId="0" sldId="269"/>
        </pc:sldMkLst>
        <pc:spChg chg="mod">
          <ac:chgData name="kuber raj kunal" userId="ff53f78b27f9dcad" providerId="Windows Live" clId="Web-{8377827D-0879-43AD-B500-A87FE48FE112}" dt="2021-09-30T11:03:45.120" v="1416" actId="1076"/>
          <ac:spMkLst>
            <pc:docMk/>
            <pc:sldMk cId="0" sldId="269"/>
            <ac:spMk id="189" creationId="{00000000-0000-0000-0000-000000000000}"/>
          </ac:spMkLst>
        </pc:spChg>
      </pc:sldChg>
      <pc:sldChg chg="addSp delSp modSp new">
        <pc:chgData name="kuber raj kunal" userId="ff53f78b27f9dcad" providerId="Windows Live" clId="Web-{8377827D-0879-43AD-B500-A87FE48FE112}" dt="2021-09-30T11:32:00.058" v="2118" actId="1076"/>
        <pc:sldMkLst>
          <pc:docMk/>
          <pc:sldMk cId="1626500326" sldId="327"/>
        </pc:sldMkLst>
        <pc:spChg chg="add mod">
          <ac:chgData name="kuber raj kunal" userId="ff53f78b27f9dcad" providerId="Windows Live" clId="Web-{8377827D-0879-43AD-B500-A87FE48FE112}" dt="2021-09-30T11:26:57.818" v="1884" actId="1076"/>
          <ac:spMkLst>
            <pc:docMk/>
            <pc:sldMk cId="1626500326" sldId="327"/>
            <ac:spMk id="4" creationId="{787F1E29-FF3D-4EA5-A8C3-39761AE82F68}"/>
          </ac:spMkLst>
        </pc:spChg>
        <pc:spChg chg="add mod">
          <ac:chgData name="kuber raj kunal" userId="ff53f78b27f9dcad" providerId="Windows Live" clId="Web-{8377827D-0879-43AD-B500-A87FE48FE112}" dt="2021-09-30T11:32:00.058" v="2118" actId="1076"/>
          <ac:spMkLst>
            <pc:docMk/>
            <pc:sldMk cId="1626500326" sldId="327"/>
            <ac:spMk id="7" creationId="{B6FBB0F8-36DB-45CC-A4B1-6F0E3E0FEFB9}"/>
          </ac:spMkLst>
        </pc:spChg>
        <pc:picChg chg="add">
          <ac:chgData name="kuber raj kunal" userId="ff53f78b27f9dcad" providerId="Windows Live" clId="Web-{8377827D-0879-43AD-B500-A87FE48FE112}" dt="2021-09-30T11:15:19.617" v="1423"/>
          <ac:picMkLst>
            <pc:docMk/>
            <pc:sldMk cId="1626500326" sldId="327"/>
            <ac:picMk id="3" creationId="{10430609-87F9-422F-B5E3-F1474E137AF4}"/>
          </ac:picMkLst>
        </pc:picChg>
        <pc:picChg chg="add del mod">
          <ac:chgData name="kuber raj kunal" userId="ff53f78b27f9dcad" providerId="Windows Live" clId="Web-{8377827D-0879-43AD-B500-A87FE48FE112}" dt="2021-09-30T11:19:29.044" v="1651"/>
          <ac:picMkLst>
            <pc:docMk/>
            <pc:sldMk cId="1626500326" sldId="327"/>
            <ac:picMk id="6" creationId="{5275B905-8CFF-4097-9FCF-41D257A42901}"/>
          </ac:picMkLst>
        </pc:picChg>
      </pc:sldChg>
      <pc:sldChg chg="addSp modSp new">
        <pc:chgData name="kuber raj kunal" userId="ff53f78b27f9dcad" providerId="Windows Live" clId="Web-{8377827D-0879-43AD-B500-A87FE48FE112}" dt="2021-09-30T12:05:06.657" v="3223"/>
        <pc:sldMkLst>
          <pc:docMk/>
          <pc:sldMk cId="802121709" sldId="328"/>
        </pc:sldMkLst>
        <pc:spChg chg="add mod">
          <ac:chgData name="kuber raj kunal" userId="ff53f78b27f9dcad" providerId="Windows Live" clId="Web-{8377827D-0879-43AD-B500-A87FE48FE112}" dt="2021-09-30T12:05:00.829" v="3222" actId="1076"/>
          <ac:spMkLst>
            <pc:docMk/>
            <pc:sldMk cId="802121709" sldId="328"/>
            <ac:spMk id="2" creationId="{94109B14-E9DB-42DB-A718-FDEF342C9075}"/>
          </ac:spMkLst>
        </pc:spChg>
        <pc:picChg chg="add">
          <ac:chgData name="kuber raj kunal" userId="ff53f78b27f9dcad" providerId="Windows Live" clId="Web-{8377827D-0879-43AD-B500-A87FE48FE112}" dt="2021-09-30T12:05:06.657" v="3223"/>
          <ac:picMkLst>
            <pc:docMk/>
            <pc:sldMk cId="802121709" sldId="328"/>
            <ac:picMk id="4" creationId="{B84B8285-A61B-4715-85DD-585D6D443EA8}"/>
          </ac:picMkLst>
        </pc:picChg>
      </pc:sldChg>
      <pc:sldChg chg="addSp delSp modSp new ord">
        <pc:chgData name="kuber raj kunal" userId="ff53f78b27f9dcad" providerId="Windows Live" clId="Web-{8377827D-0879-43AD-B500-A87FE48FE112}" dt="2021-09-30T12:14:51.418" v="3600"/>
        <pc:sldMkLst>
          <pc:docMk/>
          <pc:sldMk cId="2510768601" sldId="329"/>
        </pc:sldMkLst>
        <pc:spChg chg="add mod">
          <ac:chgData name="kuber raj kunal" userId="ff53f78b27f9dcad" providerId="Windows Live" clId="Web-{8377827D-0879-43AD-B500-A87FE48FE112}" dt="2021-09-30T12:11:40.884" v="3408" actId="1076"/>
          <ac:spMkLst>
            <pc:docMk/>
            <pc:sldMk cId="2510768601" sldId="329"/>
            <ac:spMk id="4" creationId="{542074B3-3CCE-4FBA-B644-C65E0CCBD499}"/>
          </ac:spMkLst>
        </pc:spChg>
        <pc:spChg chg="add del">
          <ac:chgData name="kuber raj kunal" userId="ff53f78b27f9dcad" providerId="Windows Live" clId="Web-{8377827D-0879-43AD-B500-A87FE48FE112}" dt="2021-09-30T12:14:48.418" v="3597"/>
          <ac:spMkLst>
            <pc:docMk/>
            <pc:sldMk cId="2510768601" sldId="329"/>
            <ac:spMk id="6" creationId="{C9E2B362-B643-435E-AD75-311246FB6559}"/>
          </ac:spMkLst>
        </pc:spChg>
        <pc:graphicFrameChg chg="add mod modGraphic">
          <ac:chgData name="kuber raj kunal" userId="ff53f78b27f9dcad" providerId="Windows Live" clId="Web-{8377827D-0879-43AD-B500-A87FE48FE112}" dt="2021-09-30T12:14:51.418" v="3600"/>
          <ac:graphicFrameMkLst>
            <pc:docMk/>
            <pc:sldMk cId="2510768601" sldId="329"/>
            <ac:graphicFrameMk id="5" creationId="{27FC6480-C81B-41A9-A7AB-B7653F9DE53B}"/>
          </ac:graphicFrameMkLst>
        </pc:graphicFrameChg>
        <pc:graphicFrameChg chg="add mod modGraphic">
          <ac:chgData name="kuber raj kunal" userId="ff53f78b27f9dcad" providerId="Windows Live" clId="Web-{8377827D-0879-43AD-B500-A87FE48FE112}" dt="2021-09-30T12:14:46.059" v="3596"/>
          <ac:graphicFrameMkLst>
            <pc:docMk/>
            <pc:sldMk cId="2510768601" sldId="329"/>
            <ac:graphicFrameMk id="7" creationId="{056CC18E-6EA4-4792-BE24-AC49EF527B10}"/>
          </ac:graphicFrameMkLst>
        </pc:graphicFrameChg>
        <pc:picChg chg="add">
          <ac:chgData name="kuber raj kunal" userId="ff53f78b27f9dcad" providerId="Windows Live" clId="Web-{8377827D-0879-43AD-B500-A87FE48FE112}" dt="2021-09-30T12:05:08.282" v="3224"/>
          <ac:picMkLst>
            <pc:docMk/>
            <pc:sldMk cId="2510768601" sldId="329"/>
            <ac:picMk id="3" creationId="{6576E8C3-0B5A-470B-8FE6-6D91A9F64454}"/>
          </ac:picMkLst>
        </pc:picChg>
      </pc:sldChg>
    </pc:docChg>
  </pc:docChgLst>
  <pc:docChgLst>
    <pc:chgData name="kuber raj kunal" userId="ff53f78b27f9dcad" providerId="Windows Live" clId="Web-{6A244501-9A68-432B-88C8-62B63F9E950F}"/>
    <pc:docChg chg="addSld delSld modSld sldOrd addMainMaster modMainMaster">
      <pc:chgData name="kuber raj kunal" userId="ff53f78b27f9dcad" providerId="Windows Live" clId="Web-{6A244501-9A68-432B-88C8-62B63F9E950F}" dt="2021-09-29T17:42:58.707" v="90"/>
      <pc:docMkLst>
        <pc:docMk/>
      </pc:docMkLst>
      <pc:sldChg chg="addSp delSp modSp">
        <pc:chgData name="kuber raj kunal" userId="ff53f78b27f9dcad" providerId="Windows Live" clId="Web-{6A244501-9A68-432B-88C8-62B63F9E950F}" dt="2021-09-29T17:40:59.189" v="37" actId="20577"/>
        <pc:sldMkLst>
          <pc:docMk/>
          <pc:sldMk cId="0" sldId="257"/>
        </pc:sldMkLst>
        <pc:spChg chg="del">
          <ac:chgData name="kuber raj kunal" userId="ff53f78b27f9dcad" providerId="Windows Live" clId="Web-{6A244501-9A68-432B-88C8-62B63F9E950F}" dt="2021-09-29T17:40:34.126" v="27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6A244501-9A68-432B-88C8-62B63F9E950F}" dt="2021-09-29T17:40:59.189" v="37" actId="2057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6A244501-9A68-432B-88C8-62B63F9E950F}" dt="2021-09-29T17:40:09.376" v="24"/>
          <ac:picMkLst>
            <pc:docMk/>
            <pc:sldMk cId="0" sldId="257"/>
            <ac:picMk id="2" creationId="{5C94946F-77A8-4301-91ED-48147432CD3A}"/>
          </ac:picMkLst>
        </pc:picChg>
        <pc:picChg chg="del">
          <ac:chgData name="kuber raj kunal" userId="ff53f78b27f9dcad" providerId="Windows Live" clId="Web-{6A244501-9A68-432B-88C8-62B63F9E950F}" dt="2021-09-29T17:40:11.548" v="25"/>
          <ac:picMkLst>
            <pc:docMk/>
            <pc:sldMk cId="0" sldId="257"/>
            <ac:picMk id="99" creationId="{00000000-0000-0000-0000-000000000000}"/>
          </ac:picMkLst>
        </pc:picChg>
      </pc:sldChg>
      <pc:sldChg chg="addSp delSp">
        <pc:chgData name="kuber raj kunal" userId="ff53f78b27f9dcad" providerId="Windows Live" clId="Web-{6A244501-9A68-432B-88C8-62B63F9E950F}" dt="2021-09-29T17:40:14.704" v="26"/>
        <pc:sldMkLst>
          <pc:docMk/>
          <pc:sldMk cId="4186872435" sldId="258"/>
        </pc:sldMkLst>
        <pc:picChg chg="add">
          <ac:chgData name="kuber raj kunal" userId="ff53f78b27f9dcad" providerId="Windows Live" clId="Web-{6A244501-9A68-432B-88C8-62B63F9E950F}" dt="2021-09-29T17:40:14.704" v="26"/>
          <ac:picMkLst>
            <pc:docMk/>
            <pc:sldMk cId="4186872435" sldId="258"/>
            <ac:picMk id="2" creationId="{596AC030-23B8-48B8-9A87-80C6C69DB3AC}"/>
          </ac:picMkLst>
        </pc:picChg>
        <pc:picChg chg="del">
          <ac:chgData name="kuber raj kunal" userId="ff53f78b27f9dcad" providerId="Windows Live" clId="Web-{6A244501-9A68-432B-88C8-62B63F9E950F}" dt="2021-09-29T17:39:08.578" v="2"/>
          <ac:picMkLst>
            <pc:docMk/>
            <pc:sldMk cId="4186872435" sldId="258"/>
            <ac:picMk id="55" creationId="{00000000-0000-0000-0000-000000000000}"/>
          </ac:picMkLst>
        </pc:picChg>
      </pc:sldChg>
      <pc:sldChg chg="addSp delSp modSp">
        <pc:chgData name="kuber raj kunal" userId="ff53f78b27f9dcad" providerId="Windows Live" clId="Web-{6A244501-9A68-432B-88C8-62B63F9E950F}" dt="2021-09-29T17:42:00.487" v="72" actId="1076"/>
        <pc:sldMkLst>
          <pc:docMk/>
          <pc:sldMk cId="792592430" sldId="262"/>
        </pc:sldMkLst>
        <pc:picChg chg="add">
          <ac:chgData name="kuber raj kunal" userId="ff53f78b27f9dcad" providerId="Windows Live" clId="Web-{6A244501-9A68-432B-88C8-62B63F9E950F}" dt="2021-09-29T17:39:55.547" v="19"/>
          <ac:picMkLst>
            <pc:docMk/>
            <pc:sldMk cId="792592430" sldId="262"/>
            <ac:picMk id="2" creationId="{E0064028-5BC2-4AC6-8B7D-839ECE4820C4}"/>
          </ac:picMkLst>
        </pc:picChg>
        <pc:picChg chg="del">
          <ac:chgData name="kuber raj kunal" userId="ff53f78b27f9dcad" providerId="Windows Live" clId="Web-{6A244501-9A68-432B-88C8-62B63F9E950F}" dt="2021-09-29T17:39:54.938" v="18"/>
          <ac:picMkLst>
            <pc:docMk/>
            <pc:sldMk cId="792592430" sldId="262"/>
            <ac:picMk id="5" creationId="{00000000-0000-0000-0000-000000000000}"/>
          </ac:picMkLst>
        </pc:picChg>
        <pc:picChg chg="mod">
          <ac:chgData name="kuber raj kunal" userId="ff53f78b27f9dcad" providerId="Windows Live" clId="Web-{6A244501-9A68-432B-88C8-62B63F9E950F}" dt="2021-09-29T17:42:00.487" v="72" actId="1076"/>
          <ac:picMkLst>
            <pc:docMk/>
            <pc:sldMk cId="792592430" sldId="262"/>
            <ac:picMk id="5122" creationId="{00000000-0000-0000-0000-000000000000}"/>
          </ac:picMkLst>
        </pc:picChg>
      </pc:sldChg>
      <pc:sldChg chg="addSp delSp modSp">
        <pc:chgData name="kuber raj kunal" userId="ff53f78b27f9dcad" providerId="Windows Live" clId="Web-{6A244501-9A68-432B-88C8-62B63F9E950F}" dt="2021-09-29T17:42:07.269" v="73" actId="1076"/>
        <pc:sldMkLst>
          <pc:docMk/>
          <pc:sldMk cId="1707089729" sldId="263"/>
        </pc:sldMkLst>
        <pc:picChg chg="add">
          <ac:chgData name="kuber raj kunal" userId="ff53f78b27f9dcad" providerId="Windows Live" clId="Web-{6A244501-9A68-432B-88C8-62B63F9E950F}" dt="2021-09-29T17:40:00.954" v="21"/>
          <ac:picMkLst>
            <pc:docMk/>
            <pc:sldMk cId="1707089729" sldId="263"/>
            <ac:picMk id="2" creationId="{507DCEA2-3E8F-4A02-8571-6D52D5E55CAD}"/>
          </ac:picMkLst>
        </pc:picChg>
        <pc:picChg chg="del">
          <ac:chgData name="kuber raj kunal" userId="ff53f78b27f9dcad" providerId="Windows Live" clId="Web-{6A244501-9A68-432B-88C8-62B63F9E950F}" dt="2021-09-29T17:40:00.485" v="20"/>
          <ac:picMkLst>
            <pc:docMk/>
            <pc:sldMk cId="1707089729" sldId="263"/>
            <ac:picMk id="6" creationId="{00000000-0000-0000-0000-000000000000}"/>
          </ac:picMkLst>
        </pc:picChg>
        <pc:picChg chg="mod">
          <ac:chgData name="kuber raj kunal" userId="ff53f78b27f9dcad" providerId="Windows Live" clId="Web-{6A244501-9A68-432B-88C8-62B63F9E950F}" dt="2021-09-29T17:42:07.269" v="73" actId="1076"/>
          <ac:picMkLst>
            <pc:docMk/>
            <pc:sldMk cId="1707089729" sldId="263"/>
            <ac:picMk id="6147" creationId="{00000000-0000-0000-0000-000000000000}"/>
          </ac:picMkLst>
        </pc:picChg>
      </pc:sldChg>
      <pc:sldChg chg="addSp delSp">
        <pc:chgData name="kuber raj kunal" userId="ff53f78b27f9dcad" providerId="Windows Live" clId="Web-{6A244501-9A68-432B-88C8-62B63F9E950F}" dt="2021-09-29T17:39:52.016" v="17"/>
        <pc:sldMkLst>
          <pc:docMk/>
          <pc:sldMk cId="1274911810" sldId="264"/>
        </pc:sldMkLst>
        <pc:picChg chg="add">
          <ac:chgData name="kuber raj kunal" userId="ff53f78b27f9dcad" providerId="Windows Live" clId="Web-{6A244501-9A68-432B-88C8-62B63F9E950F}" dt="2021-09-29T17:39:52.016" v="17"/>
          <ac:picMkLst>
            <pc:docMk/>
            <pc:sldMk cId="1274911810" sldId="264"/>
            <ac:picMk id="2" creationId="{A0F87BEA-D5A0-4508-92E5-9F359079D1B9}"/>
          </ac:picMkLst>
        </pc:picChg>
        <pc:picChg chg="del">
          <ac:chgData name="kuber raj kunal" userId="ff53f78b27f9dcad" providerId="Windows Live" clId="Web-{6A244501-9A68-432B-88C8-62B63F9E950F}" dt="2021-09-29T17:39:51.469" v="16"/>
          <ac:picMkLst>
            <pc:docMk/>
            <pc:sldMk cId="1274911810" sldId="264"/>
            <ac:picMk id="6" creationId="{00000000-0000-0000-0000-000000000000}"/>
          </ac:picMkLst>
        </pc:picChg>
      </pc:sldChg>
      <pc:sldChg chg="addSp delSp modSp">
        <pc:chgData name="kuber raj kunal" userId="ff53f78b27f9dcad" providerId="Windows Live" clId="Web-{6A244501-9A68-432B-88C8-62B63F9E950F}" dt="2021-09-29T17:42:10.238" v="74" actId="1076"/>
        <pc:sldMkLst>
          <pc:docMk/>
          <pc:sldMk cId="3104242034" sldId="265"/>
        </pc:sldMkLst>
        <pc:picChg chg="add">
          <ac:chgData name="kuber raj kunal" userId="ff53f78b27f9dcad" providerId="Windows Live" clId="Web-{6A244501-9A68-432B-88C8-62B63F9E950F}" dt="2021-09-29T17:39:46.110" v="15"/>
          <ac:picMkLst>
            <pc:docMk/>
            <pc:sldMk cId="3104242034" sldId="265"/>
            <ac:picMk id="2" creationId="{80282453-B13D-42CC-82E3-963BA38E9079}"/>
          </ac:picMkLst>
        </pc:picChg>
        <pc:picChg chg="del">
          <ac:chgData name="kuber raj kunal" userId="ff53f78b27f9dcad" providerId="Windows Live" clId="Web-{6A244501-9A68-432B-88C8-62B63F9E950F}" dt="2021-09-29T17:39:45.578" v="14"/>
          <ac:picMkLst>
            <pc:docMk/>
            <pc:sldMk cId="3104242034" sldId="265"/>
            <ac:picMk id="5" creationId="{00000000-0000-0000-0000-000000000000}"/>
          </ac:picMkLst>
        </pc:picChg>
        <pc:picChg chg="mod">
          <ac:chgData name="kuber raj kunal" userId="ff53f78b27f9dcad" providerId="Windows Live" clId="Web-{6A244501-9A68-432B-88C8-62B63F9E950F}" dt="2021-09-29T17:42:10.238" v="74" actId="1076"/>
          <ac:picMkLst>
            <pc:docMk/>
            <pc:sldMk cId="3104242034" sldId="265"/>
            <ac:picMk id="8194" creationId="{00000000-0000-0000-0000-000000000000}"/>
          </ac:picMkLst>
        </pc:picChg>
      </pc:sldChg>
      <pc:sldChg chg="addSp delSp modSp">
        <pc:chgData name="kuber raj kunal" userId="ff53f78b27f9dcad" providerId="Windows Live" clId="Web-{6A244501-9A68-432B-88C8-62B63F9E950F}" dt="2021-09-29T17:42:22.160" v="78" actId="1076"/>
        <pc:sldMkLst>
          <pc:docMk/>
          <pc:sldMk cId="971178176" sldId="266"/>
        </pc:sldMkLst>
        <pc:picChg chg="add">
          <ac:chgData name="kuber raj kunal" userId="ff53f78b27f9dcad" providerId="Windows Live" clId="Web-{6A244501-9A68-432B-88C8-62B63F9E950F}" dt="2021-09-29T17:39:41.844" v="13"/>
          <ac:picMkLst>
            <pc:docMk/>
            <pc:sldMk cId="971178176" sldId="266"/>
            <ac:picMk id="2" creationId="{8E5DD6A5-3A37-41AA-9D0A-2C5DA8BFE484}"/>
          </ac:picMkLst>
        </pc:picChg>
        <pc:picChg chg="del">
          <ac:chgData name="kuber raj kunal" userId="ff53f78b27f9dcad" providerId="Windows Live" clId="Web-{6A244501-9A68-432B-88C8-62B63F9E950F}" dt="2021-09-29T17:39:41.313" v="12"/>
          <ac:picMkLst>
            <pc:docMk/>
            <pc:sldMk cId="971178176" sldId="266"/>
            <ac:picMk id="6" creationId="{00000000-0000-0000-0000-000000000000}"/>
          </ac:picMkLst>
        </pc:picChg>
        <pc:picChg chg="mod">
          <ac:chgData name="kuber raj kunal" userId="ff53f78b27f9dcad" providerId="Windows Live" clId="Web-{6A244501-9A68-432B-88C8-62B63F9E950F}" dt="2021-09-29T17:42:13.754" v="75" actId="1076"/>
          <ac:picMkLst>
            <pc:docMk/>
            <pc:sldMk cId="971178176" sldId="266"/>
            <ac:picMk id="1026" creationId="{00000000-0000-0000-0000-000000000000}"/>
          </ac:picMkLst>
        </pc:picChg>
        <pc:picChg chg="mod">
          <ac:chgData name="kuber raj kunal" userId="ff53f78b27f9dcad" providerId="Windows Live" clId="Web-{6A244501-9A68-432B-88C8-62B63F9E950F}" dt="2021-09-29T17:42:22.160" v="78" actId="1076"/>
          <ac:picMkLst>
            <pc:docMk/>
            <pc:sldMk cId="971178176" sldId="266"/>
            <ac:picMk id="1027" creationId="{00000000-0000-0000-0000-000000000000}"/>
          </ac:picMkLst>
        </pc:picChg>
      </pc:sldChg>
      <pc:sldChg chg="addSp delSp">
        <pc:chgData name="kuber raj kunal" userId="ff53f78b27f9dcad" providerId="Windows Live" clId="Web-{6A244501-9A68-432B-88C8-62B63F9E950F}" dt="2021-09-29T17:39:36.375" v="11"/>
        <pc:sldMkLst>
          <pc:docMk/>
          <pc:sldMk cId="729175058" sldId="267"/>
        </pc:sldMkLst>
        <pc:picChg chg="add">
          <ac:chgData name="kuber raj kunal" userId="ff53f78b27f9dcad" providerId="Windows Live" clId="Web-{6A244501-9A68-432B-88C8-62B63F9E950F}" dt="2021-09-29T17:39:36.375" v="11"/>
          <ac:picMkLst>
            <pc:docMk/>
            <pc:sldMk cId="729175058" sldId="267"/>
            <ac:picMk id="2" creationId="{191DC84A-0FEC-4F3D-8043-16B26E2FE0E4}"/>
          </ac:picMkLst>
        </pc:picChg>
        <pc:picChg chg="del">
          <ac:chgData name="kuber raj kunal" userId="ff53f78b27f9dcad" providerId="Windows Live" clId="Web-{6A244501-9A68-432B-88C8-62B63F9E950F}" dt="2021-09-29T17:39:35.657" v="10"/>
          <ac:picMkLst>
            <pc:docMk/>
            <pc:sldMk cId="729175058" sldId="267"/>
            <ac:picMk id="6" creationId="{00000000-0000-0000-0000-000000000000}"/>
          </ac:picMkLst>
        </pc:picChg>
      </pc:sldChg>
      <pc:sldChg chg="addSp delSp modSp">
        <pc:chgData name="kuber raj kunal" userId="ff53f78b27f9dcad" providerId="Windows Live" clId="Web-{6A244501-9A68-432B-88C8-62B63F9E950F}" dt="2021-09-29T17:42:33.473" v="80" actId="1076"/>
        <pc:sldMkLst>
          <pc:docMk/>
          <pc:sldMk cId="3884474409" sldId="268"/>
        </pc:sldMkLst>
        <pc:spChg chg="mod">
          <ac:chgData name="kuber raj kunal" userId="ff53f78b27f9dcad" providerId="Windows Live" clId="Web-{6A244501-9A68-432B-88C8-62B63F9E950F}" dt="2021-09-29T17:42:33.473" v="80" actId="1076"/>
          <ac:spMkLst>
            <pc:docMk/>
            <pc:sldMk cId="3884474409" sldId="268"/>
            <ac:spMk id="4" creationId="{00000000-0000-0000-0000-000000000000}"/>
          </ac:spMkLst>
        </pc:spChg>
        <pc:picChg chg="add">
          <ac:chgData name="kuber raj kunal" userId="ff53f78b27f9dcad" providerId="Windows Live" clId="Web-{6A244501-9A68-432B-88C8-62B63F9E950F}" dt="2021-09-29T17:39:31.547" v="9"/>
          <ac:picMkLst>
            <pc:docMk/>
            <pc:sldMk cId="3884474409" sldId="268"/>
            <ac:picMk id="2" creationId="{C1AFD2B7-5F81-403E-98DD-870AAEA002F3}"/>
          </ac:picMkLst>
        </pc:picChg>
        <pc:picChg chg="del mod">
          <ac:chgData name="kuber raj kunal" userId="ff53f78b27f9dcad" providerId="Windows Live" clId="Web-{6A244501-9A68-432B-88C8-62B63F9E950F}" dt="2021-09-29T17:39:30.781" v="8"/>
          <ac:picMkLst>
            <pc:docMk/>
            <pc:sldMk cId="3884474409" sldId="268"/>
            <ac:picMk id="6" creationId="{00000000-0000-0000-0000-000000000000}"/>
          </ac:picMkLst>
        </pc:picChg>
        <pc:picChg chg="mod">
          <ac:chgData name="kuber raj kunal" userId="ff53f78b27f9dcad" providerId="Windows Live" clId="Web-{6A244501-9A68-432B-88C8-62B63F9E950F}" dt="2021-09-29T17:42:31.332" v="79" actId="1076"/>
          <ac:picMkLst>
            <pc:docMk/>
            <pc:sldMk cId="3884474409" sldId="268"/>
            <ac:picMk id="3074" creationId="{00000000-0000-0000-0000-000000000000}"/>
          </ac:picMkLst>
        </pc:picChg>
      </pc:sldChg>
      <pc:sldChg chg="addSp delSp modSp">
        <pc:chgData name="kuber raj kunal" userId="ff53f78b27f9dcad" providerId="Windows Live" clId="Web-{6A244501-9A68-432B-88C8-62B63F9E950F}" dt="2021-09-29T17:42:48.207" v="87"/>
        <pc:sldMkLst>
          <pc:docMk/>
          <pc:sldMk cId="0" sldId="269"/>
        </pc:sldMkLst>
        <pc:spChg chg="mod">
          <ac:chgData name="kuber raj kunal" userId="ff53f78b27f9dcad" providerId="Windows Live" clId="Web-{6A244501-9A68-432B-88C8-62B63F9E950F}" dt="2021-09-29T17:42:42.582" v="83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6A244501-9A68-432B-88C8-62B63F9E950F}" dt="2021-09-29T17:42:48.207" v="87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6A244501-9A68-432B-88C8-62B63F9E950F}" dt="2021-09-29T17:39:25.312" v="6"/>
          <ac:picMkLst>
            <pc:docMk/>
            <pc:sldMk cId="0" sldId="269"/>
            <ac:picMk id="2" creationId="{E71ECDD1-D3D7-41FC-89F4-FE048BF86787}"/>
          </ac:picMkLst>
        </pc:picChg>
        <pc:picChg chg="del">
          <ac:chgData name="kuber raj kunal" userId="ff53f78b27f9dcad" providerId="Windows Live" clId="Web-{6A244501-9A68-432B-88C8-62B63F9E950F}" dt="2021-09-29T17:39:24.734" v="5"/>
          <ac:picMkLst>
            <pc:docMk/>
            <pc:sldMk cId="0" sldId="269"/>
            <ac:picMk id="190" creationId="{00000000-0000-0000-0000-000000000000}"/>
          </ac:picMkLst>
        </pc:picChg>
      </pc:sldChg>
      <pc:sldChg chg="addSp delSp">
        <pc:chgData name="kuber raj kunal" userId="ff53f78b27f9dcad" providerId="Windows Live" clId="Web-{6A244501-9A68-432B-88C8-62B63F9E950F}" dt="2021-09-29T17:39:18.219" v="4"/>
        <pc:sldMkLst>
          <pc:docMk/>
          <pc:sldMk cId="0" sldId="290"/>
        </pc:sldMkLst>
        <pc:picChg chg="add">
          <ac:chgData name="kuber raj kunal" userId="ff53f78b27f9dcad" providerId="Windows Live" clId="Web-{6A244501-9A68-432B-88C8-62B63F9E950F}" dt="2021-09-29T17:39:18.219" v="4"/>
          <ac:picMkLst>
            <pc:docMk/>
            <pc:sldMk cId="0" sldId="290"/>
            <ac:picMk id="2" creationId="{560BF7E2-F896-4A0C-8F80-98E32C2885DA}"/>
          </ac:picMkLst>
        </pc:picChg>
        <pc:picChg chg="del">
          <ac:chgData name="kuber raj kunal" userId="ff53f78b27f9dcad" providerId="Windows Live" clId="Web-{6A244501-9A68-432B-88C8-62B63F9E950F}" dt="2021-09-29T17:39:17.687" v="3"/>
          <ac:picMkLst>
            <pc:docMk/>
            <pc:sldMk cId="0" sldId="290"/>
            <ac:picMk id="76" creationId="{00000000-0000-0000-0000-000000000000}"/>
          </ac:picMkLst>
        </pc:picChg>
      </pc:sldChg>
      <pc:sldChg chg="addSp modSp">
        <pc:chgData name="kuber raj kunal" userId="ff53f78b27f9dcad" providerId="Windows Live" clId="Web-{6A244501-9A68-432B-88C8-62B63F9E950F}" dt="2021-09-29T17:41:56.159" v="71"/>
        <pc:sldMkLst>
          <pc:docMk/>
          <pc:sldMk cId="2903839280" sldId="300"/>
        </pc:sldMkLst>
        <pc:spChg chg="mod">
          <ac:chgData name="kuber raj kunal" userId="ff53f78b27f9dcad" providerId="Windows Live" clId="Web-{6A244501-9A68-432B-88C8-62B63F9E950F}" dt="2021-09-29T17:41:49.253" v="69"/>
          <ac:spMkLst>
            <pc:docMk/>
            <pc:sldMk cId="2903839280" sldId="300"/>
            <ac:spMk id="2" creationId="{B0BC5C02-0425-4CC8-A204-69A37848BD13}"/>
          </ac:spMkLst>
        </pc:spChg>
        <pc:spChg chg="mod">
          <ac:chgData name="kuber raj kunal" userId="ff53f78b27f9dcad" providerId="Windows Live" clId="Web-{6A244501-9A68-432B-88C8-62B63F9E950F}" dt="2021-09-29T17:41:56.159" v="71"/>
          <ac:spMkLst>
            <pc:docMk/>
            <pc:sldMk cId="2903839280" sldId="300"/>
            <ac:spMk id="3" creationId="{99E3367C-75C2-4D00-ABEE-FE7F4F64414D}"/>
          </ac:spMkLst>
        </pc:spChg>
        <pc:picChg chg="add">
          <ac:chgData name="kuber raj kunal" userId="ff53f78b27f9dcad" providerId="Windows Live" clId="Web-{6A244501-9A68-432B-88C8-62B63F9E950F}" dt="2021-09-29T17:40:04.626" v="22"/>
          <ac:picMkLst>
            <pc:docMk/>
            <pc:sldMk cId="2903839280" sldId="300"/>
            <ac:picMk id="5" creationId="{0F299675-7B75-4457-A385-8F4E287C9617}"/>
          </ac:picMkLst>
        </pc:picChg>
      </pc:sldChg>
      <pc:sldChg chg="addSp delSp modSp">
        <pc:chgData name="kuber raj kunal" userId="ff53f78b27f9dcad" providerId="Windows Live" clId="Web-{6A244501-9A68-432B-88C8-62B63F9E950F}" dt="2021-09-29T17:41:33.674" v="64" actId="1076"/>
        <pc:sldMkLst>
          <pc:docMk/>
          <pc:sldMk cId="0" sldId="326"/>
        </pc:sldMkLst>
        <pc:spChg chg="del">
          <ac:chgData name="kuber raj kunal" userId="ff53f78b27f9dcad" providerId="Windows Live" clId="Web-{6A244501-9A68-432B-88C8-62B63F9E950F}" dt="2021-09-29T17:41:03.330" v="38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6A244501-9A68-432B-88C8-62B63F9E950F}" dt="2021-09-29T17:41:33.674" v="64" actId="1076"/>
          <ac:spMkLst>
            <pc:docMk/>
            <pc:sldMk cId="0" sldId="326"/>
            <ac:spMk id="109" creationId="{00000000-0000-0000-0000-000000000000}"/>
          </ac:spMkLst>
        </pc:spChg>
        <pc:picChg chg="add">
          <ac:chgData name="kuber raj kunal" userId="ff53f78b27f9dcad" providerId="Windows Live" clId="Web-{6A244501-9A68-432B-88C8-62B63F9E950F}" dt="2021-09-29T17:40:07.001" v="23"/>
          <ac:picMkLst>
            <pc:docMk/>
            <pc:sldMk cId="0" sldId="326"/>
            <ac:picMk id="2" creationId="{9B41CD6C-F1A9-4121-A598-80C334F11D09}"/>
          </ac:picMkLst>
        </pc:picChg>
        <pc:picChg chg="del">
          <ac:chgData name="kuber raj kunal" userId="ff53f78b27f9dcad" providerId="Windows Live" clId="Web-{6A244501-9A68-432B-88C8-62B63F9E950F}" dt="2021-09-29T17:41:05.377" v="39"/>
          <ac:picMkLst>
            <pc:docMk/>
            <pc:sldMk cId="0" sldId="326"/>
            <ac:picMk id="107" creationId="{00000000-0000-0000-0000-000000000000}"/>
          </ac:picMkLst>
        </pc:picChg>
      </pc:sldChg>
      <pc:sldChg chg="modSp add del ord">
        <pc:chgData name="kuber raj kunal" userId="ff53f78b27f9dcad" providerId="Windows Live" clId="Web-{6A244501-9A68-432B-88C8-62B63F9E950F}" dt="2021-09-29T17:42:58.707" v="90"/>
        <pc:sldMkLst>
          <pc:docMk/>
          <pc:sldMk cId="1349616557" sldId="327"/>
        </pc:sldMkLst>
        <pc:spChg chg="mod">
          <ac:chgData name="kuber raj kunal" userId="ff53f78b27f9dcad" providerId="Windows Live" clId="Web-{6A244501-9A68-432B-88C8-62B63F9E950F}" dt="2021-09-29T17:42:53.645" v="88" actId="1076"/>
          <ac:spMkLst>
            <pc:docMk/>
            <pc:sldMk cId="1349616557" sldId="327"/>
            <ac:spMk id="4" creationId="{396202DD-C653-404C-BB30-229AD955CC1F}"/>
          </ac:spMkLst>
        </pc:spChg>
        <pc:spChg chg="mod">
          <ac:chgData name="kuber raj kunal" userId="ff53f78b27f9dcad" providerId="Windows Live" clId="Web-{6A244501-9A68-432B-88C8-62B63F9E950F}" dt="2021-09-29T17:42:55.212" v="89" actId="1076"/>
          <ac:spMkLst>
            <pc:docMk/>
            <pc:sldMk cId="1349616557" sldId="327"/>
            <ac:spMk id="5" creationId="{4C8F2110-3C8B-4D29-A9BE-2E27AB9456F7}"/>
          </ac:spMkLst>
        </pc:spChg>
      </pc:sldChg>
      <pc:sldMasterChg chg="add addSldLayout">
        <pc:chgData name="kuber raj kunal" userId="ff53f78b27f9dcad" providerId="Windows Live" clId="Web-{6A244501-9A68-432B-88C8-62B63F9E950F}" dt="2021-09-29T16:35:57.965" v="0"/>
        <pc:sldMasterMkLst>
          <pc:docMk/>
          <pc:sldMasterMk cId="0" sldId="2147483648"/>
        </pc:sldMasterMkLst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0" sldId="2147483649"/>
          </pc:sldLayoutMkLst>
        </pc:sldLayoutChg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0" sldId="2147483650"/>
          </pc:sldLayoutMkLst>
        </pc:sldLayoutChg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0" sldId="2147483651"/>
          </pc:sldLayoutMkLst>
        </pc:sldLayoutChg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0" sldId="2147483652"/>
          </pc:sldLayoutMkLst>
        </pc:sldLayoutChg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0" sldId="2147483653"/>
          </pc:sldLayoutMkLst>
        </pc:sldLayoutChg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0" sldId="2147483654"/>
          </pc:sldLayoutMkLst>
        </pc:sldLayoutChg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0" sldId="2147483655"/>
          </pc:sldLayoutMkLst>
        </pc:sldLayoutChg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0" sldId="2147483656"/>
          </pc:sldLayoutMkLst>
        </pc:sldLayoutChg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0" sldId="2147483657"/>
          </pc:sldLayoutMkLst>
        </pc:sldLayoutChg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0" sldId="2147483658"/>
          </pc:sldLayoutMkLst>
        </pc:sldLayoutChg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0" sldId="2147483659"/>
          </pc:sldLayoutMkLst>
        </pc:sldLayoutChg>
        <pc:sldLayoutChg chg="add">
          <pc:chgData name="kuber raj kunal" userId="ff53f78b27f9dcad" providerId="Windows Live" clId="Web-{6A244501-9A68-432B-88C8-62B63F9E950F}" dt="2021-09-29T16:35:57.965" v="0"/>
          <pc:sldLayoutMkLst>
            <pc:docMk/>
            <pc:sldMasterMk cId="0" sldId="2147483648"/>
            <pc:sldLayoutMk cId="1763641993" sldId="2147483660"/>
          </pc:sldLayoutMkLst>
        </pc:sldLayoutChg>
      </pc:sldMasterChg>
      <pc:sldMasterChg chg="replId modSldLayout">
        <pc:chgData name="kuber raj kunal" userId="ff53f78b27f9dcad" providerId="Windows Live" clId="Web-{6A244501-9A68-432B-88C8-62B63F9E950F}" dt="2021-09-29T16:35:57.965" v="0"/>
        <pc:sldMasterMkLst>
          <pc:docMk/>
          <pc:sldMasterMk cId="995364654" sldId="2147483661"/>
        </pc:sldMasterMkLst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2481301952" sldId="2147483662"/>
          </pc:sldLayoutMkLst>
        </pc:sldLayoutChg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3749179487" sldId="2147483663"/>
          </pc:sldLayoutMkLst>
        </pc:sldLayoutChg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3894637347" sldId="2147483664"/>
          </pc:sldLayoutMkLst>
        </pc:sldLayoutChg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3421874258" sldId="2147483665"/>
          </pc:sldLayoutMkLst>
        </pc:sldLayoutChg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1850734226" sldId="2147483666"/>
          </pc:sldLayoutMkLst>
        </pc:sldLayoutChg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3022058233" sldId="2147483667"/>
          </pc:sldLayoutMkLst>
        </pc:sldLayoutChg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769787889" sldId="2147483668"/>
          </pc:sldLayoutMkLst>
        </pc:sldLayoutChg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1695711718" sldId="2147483669"/>
          </pc:sldLayoutMkLst>
        </pc:sldLayoutChg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3623635941" sldId="2147483670"/>
          </pc:sldLayoutMkLst>
        </pc:sldLayoutChg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489852694" sldId="2147483671"/>
          </pc:sldLayoutMkLst>
        </pc:sldLayoutChg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2655799815" sldId="2147483672"/>
          </pc:sldLayoutMkLst>
        </pc:sldLayoutChg>
        <pc:sldLayoutChg chg="replId">
          <pc:chgData name="kuber raj kunal" userId="ff53f78b27f9dcad" providerId="Windows Live" clId="Web-{6A244501-9A68-432B-88C8-62B63F9E950F}" dt="2021-09-29T16:35:57.965" v="0"/>
          <pc:sldLayoutMkLst>
            <pc:docMk/>
            <pc:sldMasterMk cId="995364654" sldId="2147483661"/>
            <pc:sldLayoutMk cId="1294660903" sldId="2147483673"/>
          </pc:sldLayoutMkLst>
        </pc:sldLayoutChg>
      </pc:sldMaster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6-17T16:36:04.720" idx="2">
    <p:pos x="6000" y="100"/>
    <p:text>+amanrouniyar@odmegroup.org How come the website here is ODM Egroup and not ODM PS?
_Assigned to you_
-Swoyan Satyendu</p:text>
  </p:cm>
  <p:cm authorId="1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D1ADE-0D19-429B-A163-C234B6BDF2A6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0C9A1-AB2D-4B69-8BBF-C0E2926151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2122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0D94-9772-41E3-8247-1DCF3EF94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25384-2852-4DB9-A892-D965D79040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C625B-DBCE-4E21-8F01-C21113FD4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3372B-13DE-48D3-BD7E-8985178F8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6DA35-1473-4C0A-9906-8DC7E4DF8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130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23684-C23F-4435-826A-E920FE6D8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1AC4B-DAE6-43A1-B5F6-AD6D593D5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68F82-854D-450A-9CB9-8126B92FC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6F2A7-FECD-47BF-832A-17BE263E1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01A57-7A76-4BCD-A0B0-27B3789D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985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07FFF8-F67A-4756-AB96-A577B1E402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C3F3A-4998-4593-B8FF-450665EEC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45802-E1EA-4DCE-9609-6A2516B4B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8A686-8C3A-4756-894A-044BCF5F8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C79D7-D53A-4799-9711-81B2BF6B0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5799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60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6B2AA-4254-445F-8FE5-26FBE77A9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F3473-B971-4E64-A31C-C9424E8B5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19B9C-5364-42C5-8B98-5E04DBF80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1D33C-118B-4043-98E6-ABC5834DB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637ED-5325-46C8-8AFE-ED12855B7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1794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364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8E284-2C94-4103-A6EB-484150794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F97BF-F078-4D2D-88AB-959178342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6A626-C561-4155-9657-499E93542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43EDD-4840-494A-A568-74B4E9065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D797E-C909-4E0E-BCBF-644B5022C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463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43263-BC12-491B-A603-E91ED8D9D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DE3D7-993E-4EF8-877C-92844A8F1A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A05C7D-72AD-482B-8D2A-A838C72479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8CC9AE-7ED6-4146-9F15-322F6E1C1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625470-2E22-426A-BAC3-3304FFEA1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BF9587-97C2-4238-B34A-A28938E3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87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C993B-9C7B-4BB5-AC09-81B36B190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4ADA93-C255-4DBF-BDF8-4332974EA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5A1D04-115A-444D-A9CC-428C37339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E793F8-9F9D-447E-8B15-2455357E91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BA830A-0E2D-4B8B-978C-75FAC8ED1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5E4611-2350-462D-A81D-D01940D38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102779-B5F1-4D65-B63F-7AA237846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B874C1-DE8D-4EE3-8EF1-C4F0AA6E5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0734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24779-22C3-4FAC-A15A-3A4156948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0D1729-10B9-493A-9409-CF209417A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08B2C1-4185-4698-80AD-447190017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258CA8-CA6A-4578-9721-DC5C525B8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205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564EAF-2EF4-4CFE-B343-3840A8D18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6ABC5D-582E-41DB-A024-7E76FB1F6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55BA0A-06B9-40E7-A516-10220C0CF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978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3FBDE-9796-4392-BE8F-AA1493921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D37B3-DAE9-49BD-9996-EC4BD758F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11C7E-736F-43A5-BADD-6BC34D3D4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654850-1A96-458A-860B-063F6CFA2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70CCB-C7DD-46D3-A5C0-E9C3AAEE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EB0985-2FD3-441B-A58C-22A0EE071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571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0B7E7-8501-41FB-B18F-D5FAF1B48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089F1D-3050-4F4E-8FF1-BFBB8D3497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B184E1-02F2-4CBA-853E-8085C8C259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637067-316B-4592-B01D-691037773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01CEB-53B1-4EE5-B0BA-1C5AE5A2C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750105-2A06-4E5B-BBCF-4B58B951C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363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DA2E22-57FC-403B-B962-CCC88C22A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D2968-3E63-42F0-81D4-B1562895E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3C275-A0F4-410B-93B3-E203C9EB8A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F1979-2844-46CE-817A-8B3481FE1A6C}" type="datetimeFigureOut">
              <a:rPr lang="en-IN" smtClean="0"/>
              <a:t>30-09-2021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047DD-3EBA-4E64-AFE8-2CD1AE3E03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2E385-8FE1-49F2-85D7-EC3F9C340A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612EA-A955-4179-B8C0-F3A45BD14D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536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295621"/>
            <a:ext cx="12192000" cy="156238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219201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</a:t>
            </a:r>
            <a:r>
              <a:rPr lang="en-US" sz="3200" b="1" dirty="0" err="1">
                <a:solidFill>
                  <a:srgbClr val="FF0000"/>
                </a:solidFill>
              </a:rPr>
              <a:t>MySQL</a:t>
            </a:r>
            <a:r>
              <a:rPr lang="en-US" sz="3200" b="1" dirty="0">
                <a:solidFill>
                  <a:srgbClr val="FF0000"/>
                </a:solidFill>
              </a:rPr>
              <a:t> and SQL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dirty="0">
                <a:latin typeface="Calibri"/>
                <a:ea typeface="Calibri"/>
                <a:cs typeface="Calibri"/>
                <a:sym typeface="Calibri"/>
              </a:rPr>
              <a:t>PERIOD-11</a:t>
            </a:r>
            <a:endParaRPr sz="25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421911" y="3572758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b="1" dirty="0"/>
              <a:t>SUBJECT : Computer Science</a:t>
            </a:r>
            <a:endParaRPr b="1" dirty="0"/>
          </a:p>
          <a:p>
            <a:r>
              <a:rPr lang="en" b="1" dirty="0"/>
              <a:t>CHAPTER NUMBER:2</a:t>
            </a:r>
            <a:endParaRPr b="1" dirty="0"/>
          </a:p>
          <a:p>
            <a:r>
              <a:rPr lang="en" b="1" dirty="0"/>
              <a:t>CHAPTER NAME :SQL</a:t>
            </a:r>
            <a:endParaRPr b="1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596AC030-23B8-48B8-9A87-80C6C69DB3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E5DD6A5-3A37-41AA-9D0A-2C5DA8BFE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20EDC42-74A8-47CC-AB54-05F8172E5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137919"/>
              </p:ext>
            </p:extLst>
          </p:nvPr>
        </p:nvGraphicFramePr>
        <p:xfrm>
          <a:off x="1278434" y="823017"/>
          <a:ext cx="9146358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393">
                  <a:extLst>
                    <a:ext uri="{9D8B030D-6E8A-4147-A177-3AD203B41FA5}">
                      <a16:colId xmlns:a16="http://schemas.microsoft.com/office/drawing/2014/main" val="779710811"/>
                    </a:ext>
                  </a:extLst>
                </a:gridCol>
                <a:gridCol w="1524393">
                  <a:extLst>
                    <a:ext uri="{9D8B030D-6E8A-4147-A177-3AD203B41FA5}">
                      <a16:colId xmlns:a16="http://schemas.microsoft.com/office/drawing/2014/main" val="656785781"/>
                    </a:ext>
                  </a:extLst>
                </a:gridCol>
                <a:gridCol w="1524393">
                  <a:extLst>
                    <a:ext uri="{9D8B030D-6E8A-4147-A177-3AD203B41FA5}">
                      <a16:colId xmlns:a16="http://schemas.microsoft.com/office/drawing/2014/main" val="3670307099"/>
                    </a:ext>
                  </a:extLst>
                </a:gridCol>
                <a:gridCol w="1524393">
                  <a:extLst>
                    <a:ext uri="{9D8B030D-6E8A-4147-A177-3AD203B41FA5}">
                      <a16:colId xmlns:a16="http://schemas.microsoft.com/office/drawing/2014/main" val="2803170524"/>
                    </a:ext>
                  </a:extLst>
                </a:gridCol>
                <a:gridCol w="1524393">
                  <a:extLst>
                    <a:ext uri="{9D8B030D-6E8A-4147-A177-3AD203B41FA5}">
                      <a16:colId xmlns:a16="http://schemas.microsoft.com/office/drawing/2014/main" val="771812372"/>
                    </a:ext>
                  </a:extLst>
                </a:gridCol>
                <a:gridCol w="1524393">
                  <a:extLst>
                    <a:ext uri="{9D8B030D-6E8A-4147-A177-3AD203B41FA5}">
                      <a16:colId xmlns:a16="http://schemas.microsoft.com/office/drawing/2014/main" val="16015073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ItemNo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UnitPrice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StockDate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002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5005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Ball Pen 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31-Mar-10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955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5003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Ball Pen 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01-Jan-10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323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5002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Gel pen </a:t>
                      </a:r>
                      <a:r>
                        <a:rPr lang="en-US"/>
                        <a:t>Premium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14-Feb-10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749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5006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Gel pen Classic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01-Jan-09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482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5001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Eraser Small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19-Mar-09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544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5004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Eraser Big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12-Dec-09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520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5009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Sharpner Classic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23-Jan-09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47773"/>
                  </a:ext>
                </a:extLst>
              </a:tr>
            </a:tbl>
          </a:graphicData>
        </a:graphic>
      </p:graphicFrame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A0D1367-1D4F-41A7-98E7-912BA6FE3F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151458"/>
              </p:ext>
            </p:extLst>
          </p:nvPr>
        </p:nvGraphicFramePr>
        <p:xfrm>
          <a:off x="2831189" y="5049961"/>
          <a:ext cx="527877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9385">
                  <a:extLst>
                    <a:ext uri="{9D8B030D-6E8A-4147-A177-3AD203B41FA5}">
                      <a16:colId xmlns:a16="http://schemas.microsoft.com/office/drawing/2014/main" val="2233901235"/>
                    </a:ext>
                  </a:extLst>
                </a:gridCol>
                <a:gridCol w="2639385">
                  <a:extLst>
                    <a:ext uri="{9D8B030D-6E8A-4147-A177-3AD203B41FA5}">
                      <a16:colId xmlns:a16="http://schemas.microsoft.com/office/drawing/2014/main" val="27564845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144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Reliable Stationers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289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Classic Plastics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985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Clear Deals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32592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069EDC5-8FA2-488D-93A5-CE688B11EAC8}"/>
              </a:ext>
            </a:extLst>
          </p:cNvPr>
          <p:cNvSpPr txBox="1"/>
          <p:nvPr/>
        </p:nvSpPr>
        <p:spPr>
          <a:xfrm>
            <a:off x="5141343" y="396815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>
                <a:cs typeface="Calibri"/>
              </a:rPr>
              <a:t>Stock</a:t>
            </a:r>
            <a:endParaRPr lang="en-US" sz="2400" b="1" dirty="0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AA5D6D-898E-489A-B266-5775FC0FE1E1}"/>
              </a:ext>
            </a:extLst>
          </p:cNvPr>
          <p:cNvSpPr txBox="1"/>
          <p:nvPr/>
        </p:nvSpPr>
        <p:spPr>
          <a:xfrm>
            <a:off x="4968815" y="4681268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/>
              <a:t>Dealers</a:t>
            </a:r>
          </a:p>
        </p:txBody>
      </p:sp>
    </p:spTree>
    <p:extLst>
      <p:ext uri="{BB962C8B-B14F-4D97-AF65-F5344CB8AC3E}">
        <p14:creationId xmlns:p14="http://schemas.microsoft.com/office/powerpoint/2010/main" val="971178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191DC84A-0FEC-4F3D-8043-16B26E2FE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A811539-BB62-4DF0-B33F-210238B345FD}"/>
              </a:ext>
            </a:extLst>
          </p:cNvPr>
          <p:cNvSpPr txBox="1"/>
          <p:nvPr/>
        </p:nvSpPr>
        <p:spPr>
          <a:xfrm>
            <a:off x="368060" y="971910"/>
            <a:ext cx="6251275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cs typeface="Calibri"/>
              </a:rPr>
              <a:t>Write queries for the following:</a:t>
            </a:r>
            <a:endParaRPr lang="en-US" sz="3200" b="1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C70134-C7F7-43A4-BF69-E80A6F45DD72}"/>
              </a:ext>
            </a:extLst>
          </p:cNvPr>
          <p:cNvSpPr txBox="1"/>
          <p:nvPr/>
        </p:nvSpPr>
        <p:spPr>
          <a:xfrm>
            <a:off x="2035834" y="2093344"/>
            <a:ext cx="8551653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ü"/>
            </a:pPr>
            <a:r>
              <a:rPr lang="en-US" sz="2400">
                <a:cs typeface="Calibri"/>
              </a:rPr>
              <a:t>To display details of all Items in the Stock table in ascending order of StockDate.</a:t>
            </a:r>
            <a:endParaRPr lang="en-US" sz="2400" dirty="0">
              <a:cs typeface="Calibri"/>
            </a:endParaRPr>
          </a:p>
          <a:p>
            <a:endParaRPr lang="en-US" sz="2400" b="1" dirty="0">
              <a:cs typeface="Calibri"/>
            </a:endParaRPr>
          </a:p>
          <a:p>
            <a:pPr lvl="3"/>
            <a:r>
              <a:rPr lang="en-US" sz="2400" b="1">
                <a:cs typeface="Calibri"/>
              </a:rPr>
              <a:t>SELECT * FROM Stock ORDER BY StockDate;</a:t>
            </a:r>
            <a:endParaRPr lang="en-US">
              <a:cs typeface="Calibri" panose="020F0502020204030204"/>
            </a:endParaRPr>
          </a:p>
          <a:p>
            <a:endParaRPr lang="en-US" sz="2400" dirty="0">
              <a:cs typeface="Calibri"/>
            </a:endParaRPr>
          </a:p>
          <a:p>
            <a:pPr marL="342900" indent="-342900">
              <a:buFont typeface="Wingdings"/>
              <a:buChar char="ü"/>
            </a:pPr>
            <a:r>
              <a:rPr lang="en-US" sz="2400">
                <a:cs typeface="Calibri"/>
              </a:rPr>
              <a:t>To display ItemNo and Item name of those</a:t>
            </a:r>
            <a:r>
              <a:rPr lang="en-US" sz="2400" dirty="0">
                <a:cs typeface="Calibri"/>
              </a:rPr>
              <a:t> </a:t>
            </a:r>
            <a:r>
              <a:rPr lang="en-US" sz="2400">
                <a:cs typeface="Calibri"/>
              </a:rPr>
              <a:t>items from Stock table whose Unit Price is more than 10.</a:t>
            </a:r>
            <a:endParaRPr lang="en-US" sz="2400" dirty="0">
              <a:cs typeface="Calibri"/>
            </a:endParaRPr>
          </a:p>
          <a:p>
            <a:pPr lvl="3"/>
            <a:endParaRPr lang="en-US" sz="2400" b="1" dirty="0">
              <a:ea typeface="+mn-lt"/>
              <a:cs typeface="+mn-lt"/>
            </a:endParaRPr>
          </a:p>
          <a:p>
            <a:pPr lvl="3"/>
            <a:r>
              <a:rPr lang="en-US" sz="2400" b="1">
                <a:ea typeface="+mn-lt"/>
                <a:cs typeface="+mn-lt"/>
              </a:rPr>
              <a:t>SELECT ItemNo,Item FROM Stock WHERE UnitPrice&gt;10;</a:t>
            </a: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29175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109B14-E9DB-42DB-A718-FDEF342C9075}"/>
              </a:ext>
            </a:extLst>
          </p:cNvPr>
          <p:cNvSpPr txBox="1"/>
          <p:nvPr/>
        </p:nvSpPr>
        <p:spPr>
          <a:xfrm>
            <a:off x="1417608" y="1259457"/>
            <a:ext cx="9256142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ü"/>
            </a:pPr>
            <a:r>
              <a:rPr lang="en-US" sz="2400">
                <a:cs typeface="Arial"/>
              </a:rPr>
              <a:t>To display the details of those items whose dealer code is 102 or Quantity in Stock is more than 100 from Stock table.​</a:t>
            </a:r>
            <a:endParaRPr lang="en-US" sz="2400"/>
          </a:p>
          <a:p>
            <a:pPr lvl="3"/>
            <a:endParaRPr lang="en-US" sz="2400" b="1" dirty="0">
              <a:cs typeface="Segoe UI"/>
            </a:endParaRPr>
          </a:p>
          <a:p>
            <a:pPr lvl="3"/>
            <a:r>
              <a:rPr lang="en-US" sz="2400" b="1">
                <a:cs typeface="Segoe UI"/>
              </a:rPr>
              <a:t>SELECT ItemNo,Item FROM Stock WHERE Dcode=102 OR Qty&gt;100;</a:t>
            </a:r>
            <a:r>
              <a:rPr lang="en-US" sz="2400">
                <a:cs typeface="Segoe UI"/>
              </a:rPr>
              <a:t>​</a:t>
            </a:r>
            <a:endParaRPr lang="en-US"/>
          </a:p>
          <a:p>
            <a:pPr lvl="3"/>
            <a:endParaRPr lang="en-US" sz="2400" dirty="0">
              <a:cs typeface="Segoe UI"/>
            </a:endParaRPr>
          </a:p>
          <a:p>
            <a:pPr marL="285750" indent="-285750">
              <a:buFont typeface="Wingdings"/>
              <a:buChar char="ü"/>
            </a:pPr>
            <a:r>
              <a:rPr lang="en-US" sz="2400">
                <a:cs typeface="Arial"/>
              </a:rPr>
              <a:t>To display Maximum UnitPrice of items for each dealer individually as perDcode from Stock table.​</a:t>
            </a:r>
          </a:p>
          <a:p>
            <a:pPr lvl="3"/>
            <a:endParaRPr lang="en-US" sz="2400" b="1" dirty="0">
              <a:cs typeface="Segoe UI"/>
            </a:endParaRPr>
          </a:p>
          <a:p>
            <a:pPr lvl="3"/>
            <a:r>
              <a:rPr lang="en-US" sz="2400" b="1">
                <a:cs typeface="Segoe UI"/>
              </a:rPr>
              <a:t>SELECT Dcode,MAX(UnitPrice) FROM Stock GROUP BY Dcode;</a:t>
            </a:r>
            <a:r>
              <a:rPr lang="en-US" sz="2400">
                <a:cs typeface="Segoe UI"/>
              </a:rPr>
              <a:t>​</a:t>
            </a:r>
            <a:endParaRPr lang="en-US"/>
          </a:p>
        </p:txBody>
      </p:sp>
      <p:pic>
        <p:nvPicPr>
          <p:cNvPr id="4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B84B8285-A61B-4715-85DD-585D6D443E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121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C1AFD2B7-5F81-403E-98DD-870AAEA00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B7CD95D-C2D5-472E-8D13-CA846343935F}"/>
              </a:ext>
            </a:extLst>
          </p:cNvPr>
          <p:cNvSpPr txBox="1"/>
          <p:nvPr/>
        </p:nvSpPr>
        <p:spPr>
          <a:xfrm>
            <a:off x="1647645" y="1935193"/>
            <a:ext cx="8134709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ü"/>
            </a:pPr>
            <a:r>
              <a:rPr lang="en-US" sz="2400" b="1"/>
              <a:t>SELECT COUNT(DISTINCT Dcode) FROM Stock;</a:t>
            </a:r>
            <a:endParaRPr lang="en-US" sz="2400" b="1">
              <a:cs typeface="Calibri"/>
            </a:endParaRPr>
          </a:p>
          <a:p>
            <a:endParaRPr lang="en-US" sz="2400" b="1" dirty="0">
              <a:cs typeface="Calibri"/>
            </a:endParaRPr>
          </a:p>
          <a:p>
            <a:pPr>
              <a:buFont typeface="Wingdings"/>
            </a:pPr>
            <a:endParaRPr lang="en-US" sz="2400" b="1" dirty="0">
              <a:cs typeface="Calibri"/>
            </a:endParaRPr>
          </a:p>
          <a:p>
            <a:pPr>
              <a:buFont typeface="Wingdings"/>
            </a:pPr>
            <a:endParaRPr lang="en-US" sz="2400" b="1" dirty="0">
              <a:cs typeface="Calibri"/>
            </a:endParaRPr>
          </a:p>
          <a:p>
            <a:pPr>
              <a:buFont typeface="Wingdings"/>
            </a:pPr>
            <a:endParaRPr lang="en-US" sz="2400" b="1" dirty="0">
              <a:cs typeface="Calibri"/>
            </a:endParaRPr>
          </a:p>
          <a:p>
            <a:endParaRPr lang="en-US" sz="2400" b="1" dirty="0">
              <a:cs typeface="Calibri"/>
            </a:endParaRPr>
          </a:p>
          <a:p>
            <a:pPr marL="342900" indent="-342900">
              <a:buFont typeface="Wingdings"/>
              <a:buChar char="ü"/>
            </a:pPr>
            <a:r>
              <a:rPr lang="en-US" sz="2400" b="1">
                <a:cs typeface="Calibri"/>
              </a:rPr>
              <a:t>SELECT Qty*UnitPrice FROM Stock WHERE ItemNo=5006;</a:t>
            </a:r>
            <a:endParaRPr lang="en-US" sz="2400" b="1" dirty="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55D40A-D478-4D9F-956B-E8539792115C}"/>
              </a:ext>
            </a:extLst>
          </p:cNvPr>
          <p:cNvSpPr txBox="1"/>
          <p:nvPr/>
        </p:nvSpPr>
        <p:spPr>
          <a:xfrm>
            <a:off x="468701" y="943156"/>
            <a:ext cx="6251275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cs typeface="Calibri"/>
              </a:rPr>
              <a:t>Give output for following queries: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66BE3E90-0CBE-400E-B35C-68CBDB0B95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51732"/>
              </p:ext>
            </p:extLst>
          </p:nvPr>
        </p:nvGraphicFramePr>
        <p:xfrm>
          <a:off x="4211416" y="2692074"/>
          <a:ext cx="280584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5849">
                  <a:extLst>
                    <a:ext uri="{9D8B030D-6E8A-4147-A177-3AD203B41FA5}">
                      <a16:colId xmlns:a16="http://schemas.microsoft.com/office/drawing/2014/main" val="11387340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/>
                        <a:t>COUNT(DISTINCT Dcode)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015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305017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84C5ED14-FB69-46CE-B77B-ACF9F893E4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62779"/>
              </p:ext>
            </p:extLst>
          </p:nvPr>
        </p:nvGraphicFramePr>
        <p:xfrm>
          <a:off x="4585227" y="4906187"/>
          <a:ext cx="164127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276">
                  <a:extLst>
                    <a:ext uri="{9D8B030D-6E8A-4147-A177-3AD203B41FA5}">
                      <a16:colId xmlns:a16="http://schemas.microsoft.com/office/drawing/2014/main" val="15309828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Qty*UnitPrice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56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064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474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6576E8C3-0B5A-470B-8FE6-6D91A9F64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42074B3-3CCE-4FBA-B644-C65E0CCBD499}"/>
              </a:ext>
            </a:extLst>
          </p:cNvPr>
          <p:cNvSpPr txBox="1"/>
          <p:nvPr/>
        </p:nvSpPr>
        <p:spPr>
          <a:xfrm>
            <a:off x="1719532" y="1618891"/>
            <a:ext cx="7660256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ü"/>
            </a:pPr>
            <a:r>
              <a:rPr lang="en-US" sz="2400" b="1">
                <a:cs typeface="Arial"/>
              </a:rPr>
              <a:t>SELECT Item,Dname FROM Stock S,Dealers D WHERE S.Dcode=D.Dcode  AND ItemNo=5004;</a:t>
            </a:r>
            <a:r>
              <a:rPr lang="en-US" sz="2400">
                <a:cs typeface="Arial"/>
              </a:rPr>
              <a:t>​</a:t>
            </a:r>
            <a:endParaRPr lang="en-US" sz="2400"/>
          </a:p>
          <a:p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  <a:p>
            <a:pPr>
              <a:buFont typeface="Wingdings"/>
            </a:pPr>
            <a:endParaRPr lang="en-US" sz="2400" dirty="0">
              <a:cs typeface="Arial"/>
            </a:endParaRPr>
          </a:p>
          <a:p>
            <a:pPr>
              <a:buFont typeface="Wingdings"/>
            </a:pPr>
            <a:endParaRPr lang="en-US" sz="2400" dirty="0">
              <a:cs typeface="Arial"/>
            </a:endParaRPr>
          </a:p>
          <a:p>
            <a:pPr marL="285750" indent="-285750">
              <a:buFont typeface="Wingdings"/>
              <a:buChar char="ü"/>
            </a:pPr>
            <a:r>
              <a:rPr lang="en-US" sz="2400" b="1">
                <a:cs typeface="Arial"/>
              </a:rPr>
              <a:t>SELECT MIN(StockDate) FROM Stock;</a:t>
            </a:r>
            <a:r>
              <a:rPr lang="en-US" sz="2400">
                <a:cs typeface="Arial"/>
              </a:rPr>
              <a:t>​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7FC6480-C81B-41A9-A7AB-B7653F9DE5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677893"/>
              </p:ext>
            </p:extLst>
          </p:nvPr>
        </p:nvGraphicFramePr>
        <p:xfrm>
          <a:off x="3953774" y="4658264"/>
          <a:ext cx="2130109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0109">
                  <a:extLst>
                    <a:ext uri="{9D8B030D-6E8A-4147-A177-3AD203B41FA5}">
                      <a16:colId xmlns:a16="http://schemas.microsoft.com/office/drawing/2014/main" val="2881823923"/>
                    </a:ext>
                  </a:extLst>
                </a:gridCol>
              </a:tblGrid>
              <a:tr h="359433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MIN(StockDate)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220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01-Jan-09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704514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56CC18E-6EA4-4792-BE24-AC49EF527B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389441"/>
              </p:ext>
            </p:extLst>
          </p:nvPr>
        </p:nvGraphicFramePr>
        <p:xfrm>
          <a:off x="3363152" y="2620187"/>
          <a:ext cx="506311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1555">
                  <a:extLst>
                    <a:ext uri="{9D8B030D-6E8A-4147-A177-3AD203B41FA5}">
                      <a16:colId xmlns:a16="http://schemas.microsoft.com/office/drawing/2014/main" val="1830486362"/>
                    </a:ext>
                  </a:extLst>
                </a:gridCol>
                <a:gridCol w="2531555">
                  <a:extLst>
                    <a:ext uri="{9D8B030D-6E8A-4147-A177-3AD203B41FA5}">
                      <a16:colId xmlns:a16="http://schemas.microsoft.com/office/drawing/2014/main" val="30791059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8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Eraser Big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Clear Deals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0427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768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406078" y="1144157"/>
            <a:ext cx="6019800" cy="81227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rgbClr val="FF0000"/>
              </a:buClr>
              <a:buSzPts val="2200"/>
            </a:pP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SESSION REVIEW:</a:t>
            </a:r>
            <a:endParaRPr sz="32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1700039" y="2054525"/>
            <a:ext cx="8618176" cy="237634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dirty="0"/>
              <a:t>joins: Examples on joining</a:t>
            </a:r>
            <a:endParaRPr lang="en-IN" sz="2400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E71ECDD1-D3D7-41FC-89F4-FE048BF867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560BF7E2-F896-4A0C-8F80-98E32C288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741499" y="1299547"/>
            <a:ext cx="8334375" cy="3108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Learning Outcomes:</a:t>
            </a:r>
            <a:endParaRPr sz="3200" dirty="0">
              <a:latin typeface="Calibri"/>
              <a:cs typeface="Calibri"/>
            </a:endParaRPr>
          </a:p>
          <a:p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lvl="5" indent="-152400"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will know practice more questions on joining.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2133600" lvl="5">
              <a:lnSpc>
                <a:spcPct val="150000"/>
              </a:lnSpc>
              <a:buClr>
                <a:schemeClr val="dk1"/>
              </a:buClr>
              <a:buSzPts val="2400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lvl="5" indent="-152400"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learn to put conditions in joining the tables.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5C94946F-77A8-4301-91ED-48147432CD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514709" y="1163043"/>
            <a:ext cx="8466136" cy="3170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endParaRPr lang="en-US" sz="32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lang="en-US" sz="3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Discussed so far:</a:t>
            </a:r>
            <a:br>
              <a:rPr lang="en-US" sz="3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32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lvl="6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joins: cartesian product on two tables</a:t>
            </a:r>
            <a:endParaRPr lang="en-US" sz="2400">
              <a:cs typeface="Calibri"/>
            </a:endParaRPr>
          </a:p>
          <a:p>
            <a:pPr marL="3200400" lvl="6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/>
              <a:t>Equi-join and natural join</a:t>
            </a:r>
            <a:endParaRPr lang="en-IN" sz="2400">
              <a:cs typeface="Calibri"/>
            </a:endParaRPr>
          </a:p>
          <a:p>
            <a:endParaRPr lang="en-IN" sz="3200" b="1" dirty="0">
              <a:latin typeface="Arial"/>
              <a:cs typeface="Arial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9B41CD6C-F1A9-4121-A598-80C334F11D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5C02-0425-4CC8-A204-69A37848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671" y="79741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  <a:latin typeface="Calibri"/>
                <a:cs typeface="Calibri"/>
              </a:rPr>
              <a:t>Sub-Topics</a:t>
            </a:r>
            <a:r>
              <a:rPr lang="en-IN" sz="3200" b="1" dirty="0">
                <a:latin typeface="Calibri"/>
                <a:cs typeface="Calibri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3367C-75C2-4D00-ABEE-FE7F4F64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992" y="2121151"/>
            <a:ext cx="8229600" cy="273526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dirty="0"/>
              <a:t>joins: Examples</a:t>
            </a: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0F299675-7B75-4457-A385-8F4E287C9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83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E0064028-5BC2-4AC6-8B7D-839ECE482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7728EAC3-9842-4D9E-AF57-0B33BC31C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205713"/>
              </p:ext>
            </p:extLst>
          </p:nvPr>
        </p:nvGraphicFramePr>
        <p:xfrm>
          <a:off x="2026058" y="938036"/>
          <a:ext cx="816864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2880">
                  <a:extLst>
                    <a:ext uri="{9D8B030D-6E8A-4147-A177-3AD203B41FA5}">
                      <a16:colId xmlns:a16="http://schemas.microsoft.com/office/drawing/2014/main" val="1864955882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3726213199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3424176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DEPARTMENT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102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DELHI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863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DELHI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INFRASTRUCTURE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MUMBAI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5035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FINANCE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KOLKATA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894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HUMAN RESOURCE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MUMBAI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824193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359C56D-9BD0-43D2-8EB5-AD03397CF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086376"/>
              </p:ext>
            </p:extLst>
          </p:nvPr>
        </p:nvGraphicFramePr>
        <p:xfrm>
          <a:off x="1580360" y="3684112"/>
          <a:ext cx="881565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9276">
                  <a:extLst>
                    <a:ext uri="{9D8B030D-6E8A-4147-A177-3AD203B41FA5}">
                      <a16:colId xmlns:a16="http://schemas.microsoft.com/office/drawing/2014/main" val="4017822677"/>
                    </a:ext>
                  </a:extLst>
                </a:gridCol>
                <a:gridCol w="1469276">
                  <a:extLst>
                    <a:ext uri="{9D8B030D-6E8A-4147-A177-3AD203B41FA5}">
                      <a16:colId xmlns:a16="http://schemas.microsoft.com/office/drawing/2014/main" val="2097529385"/>
                    </a:ext>
                  </a:extLst>
                </a:gridCol>
                <a:gridCol w="1469276">
                  <a:extLst>
                    <a:ext uri="{9D8B030D-6E8A-4147-A177-3AD203B41FA5}">
                      <a16:colId xmlns:a16="http://schemas.microsoft.com/office/drawing/2014/main" val="3585151440"/>
                    </a:ext>
                  </a:extLst>
                </a:gridCol>
                <a:gridCol w="1469276">
                  <a:extLst>
                    <a:ext uri="{9D8B030D-6E8A-4147-A177-3AD203B41FA5}">
                      <a16:colId xmlns:a16="http://schemas.microsoft.com/office/drawing/2014/main" val="3088536939"/>
                    </a:ext>
                  </a:extLst>
                </a:gridCol>
                <a:gridCol w="1469276">
                  <a:extLst>
                    <a:ext uri="{9D8B030D-6E8A-4147-A177-3AD203B41FA5}">
                      <a16:colId xmlns:a16="http://schemas.microsoft.com/office/drawing/2014/main" val="3599935747"/>
                    </a:ext>
                  </a:extLst>
                </a:gridCol>
                <a:gridCol w="1469276">
                  <a:extLst>
                    <a:ext uri="{9D8B030D-6E8A-4147-A177-3AD203B41FA5}">
                      <a16:colId xmlns:a16="http://schemas.microsoft.com/office/drawing/2014/main" val="3444611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WNO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DOJ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GENDER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640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George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2013-09-02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1991-09-01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137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Ryma 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2012-12-11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1990-12-15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11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Mohitesh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2013-02-03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1987-09-04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646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Anil Jha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2014-01-17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1984-10-19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046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Manila Sahai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2012-12-09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1986-11-14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353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 Sahay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2013-11-18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1987-03-31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368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Jaya Priya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2014-06-09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1985-06-23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66163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113395B-E035-4894-8D77-A8DE92694543}"/>
              </a:ext>
            </a:extLst>
          </p:cNvPr>
          <p:cNvSpPr txBox="1"/>
          <p:nvPr/>
        </p:nvSpPr>
        <p:spPr>
          <a:xfrm>
            <a:off x="5112589" y="554966"/>
            <a:ext cx="98916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/>
              <a:t>DEBT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B845CB-6CD2-4411-8F9C-D07577206136}"/>
              </a:ext>
            </a:extLst>
          </p:cNvPr>
          <p:cNvSpPr txBox="1"/>
          <p:nvPr/>
        </p:nvSpPr>
        <p:spPr>
          <a:xfrm>
            <a:off x="5112588" y="3329796"/>
            <a:ext cx="1449238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>
                <a:cs typeface="Calibri"/>
              </a:rPr>
              <a:t>WORKER</a:t>
            </a:r>
            <a:endParaRPr lang="en-US" sz="2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2592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10430609-87F9-422F-B5E3-F1474E137A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7F1E29-FF3D-4EA5-A8C3-39761AE82F68}"/>
              </a:ext>
            </a:extLst>
          </p:cNvPr>
          <p:cNvSpPr txBox="1"/>
          <p:nvPr/>
        </p:nvSpPr>
        <p:spPr>
          <a:xfrm>
            <a:off x="1805796" y="1906437"/>
            <a:ext cx="9615577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ü"/>
            </a:pPr>
            <a:r>
              <a:rPr lang="en-US" sz="2400">
                <a:cs typeface="Calibri"/>
              </a:rPr>
              <a:t>To display Wno,Name,Gender from the table WORKER in descending order of wno.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pPr lvl="3"/>
            <a:r>
              <a:rPr lang="en-US" sz="2400" b="1">
                <a:cs typeface="Calibri"/>
              </a:rPr>
              <a:t>SELECT WNO,NAME,GENDER FROM WORKER ORDER BY WNO </a:t>
            </a:r>
            <a:r>
              <a:rPr lang="en-US" sz="2400" b="1" dirty="0">
                <a:cs typeface="Calibri"/>
              </a:rPr>
              <a:t>DESC;</a:t>
            </a:r>
            <a:endParaRPr lang="en-US" sz="240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pPr marL="285750" indent="-285750">
              <a:buFont typeface="Wingdings"/>
              <a:buChar char="ü"/>
            </a:pPr>
            <a:r>
              <a:rPr lang="en-US" sz="2400">
                <a:cs typeface="Calibri"/>
              </a:rPr>
              <a:t>To display the Name of all the FEMALE workers from the</a:t>
            </a:r>
            <a:r>
              <a:rPr lang="en-US" sz="2400" dirty="0">
                <a:cs typeface="Calibri"/>
              </a:rPr>
              <a:t> </a:t>
            </a:r>
            <a:r>
              <a:rPr lang="en-US" sz="2400">
                <a:cs typeface="Calibri"/>
              </a:rPr>
              <a:t>table WORKER.</a:t>
            </a:r>
            <a:endParaRPr lang="en-US" sz="2400" dirty="0">
              <a:cs typeface="Calibri"/>
            </a:endParaRPr>
          </a:p>
          <a:p>
            <a:endParaRPr lang="en-US" sz="2400" b="1" dirty="0">
              <a:cs typeface="Calibri"/>
            </a:endParaRPr>
          </a:p>
          <a:p>
            <a:pPr lvl="3"/>
            <a:r>
              <a:rPr lang="en-US" sz="2400" b="1">
                <a:cs typeface="Calibri"/>
              </a:rPr>
              <a:t>SELECT NAME FROM WORKER WHERE GENDER="FEMALE";</a:t>
            </a:r>
            <a:endParaRPr lang="en-US" sz="240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FBB0F8-36DB-45CC-A4B1-6F0E3E0FEFB9}"/>
              </a:ext>
            </a:extLst>
          </p:cNvPr>
          <p:cNvSpPr txBox="1"/>
          <p:nvPr/>
        </p:nvSpPr>
        <p:spPr>
          <a:xfrm>
            <a:off x="368060" y="971910"/>
            <a:ext cx="6251275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cs typeface="Calibri"/>
              </a:rPr>
              <a:t>Write queries for the following:</a:t>
            </a:r>
            <a:endParaRPr lang="en-US" sz="3200" b="1" dirty="0">
              <a:solidFill>
                <a:srgbClr val="FF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6500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0F87BEA-D5A0-4508-92E5-9F359079D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3224BE0-332A-4034-B3C7-B0806CA78B11}"/>
              </a:ext>
            </a:extLst>
          </p:cNvPr>
          <p:cNvSpPr txBox="1"/>
          <p:nvPr/>
        </p:nvSpPr>
        <p:spPr>
          <a:xfrm>
            <a:off x="1058173" y="1489495"/>
            <a:ext cx="10090029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ü"/>
            </a:pPr>
            <a:r>
              <a:rPr lang="en-US" sz="2400">
                <a:cs typeface="Arial"/>
              </a:rPr>
              <a:t>To display the Wno and Name of those workers from the table WORKER who are born between '1987-01-01' and '1991-12-01'.​</a:t>
            </a:r>
            <a:endParaRPr lang="en-US" sz="2400"/>
          </a:p>
          <a:p>
            <a:pPr lvl="4"/>
            <a:endParaRPr lang="en-US" sz="2400" b="1" dirty="0">
              <a:cs typeface="Segoe UI"/>
            </a:endParaRPr>
          </a:p>
          <a:p>
            <a:pPr lvl="4"/>
            <a:r>
              <a:rPr lang="en-US" sz="2400" b="1">
                <a:cs typeface="Segoe UI"/>
              </a:rPr>
              <a:t>SELECT WNO,NAME FROM WORKER WHERE DOB BETWEEN '1987-01-01' AND '1991-12-01'</a:t>
            </a:r>
            <a:r>
              <a:rPr lang="en-US" sz="2400">
                <a:cs typeface="Segoe UI"/>
              </a:rPr>
              <a:t>​</a:t>
            </a:r>
            <a:endParaRPr lang="en-US"/>
          </a:p>
          <a:p>
            <a:pPr lvl="4"/>
            <a:endParaRPr lang="en-US" sz="2400" dirty="0">
              <a:cs typeface="Segoe UI"/>
            </a:endParaRPr>
          </a:p>
          <a:p>
            <a:pPr marL="285750" indent="-285750">
              <a:buFont typeface="Wingdings"/>
              <a:buChar char="ü"/>
            </a:pPr>
            <a:r>
              <a:rPr lang="en-US" sz="2400">
                <a:cs typeface="Arial"/>
              </a:rPr>
              <a:t>To count and display MALE workers who have joined after '1986-01-01'.​</a:t>
            </a:r>
          </a:p>
          <a:p>
            <a:pPr lvl="4"/>
            <a:endParaRPr lang="en-US" sz="2400" b="1" dirty="0">
              <a:cs typeface="Segoe UI"/>
            </a:endParaRPr>
          </a:p>
          <a:p>
            <a:pPr lvl="4"/>
            <a:r>
              <a:rPr lang="en-US" sz="2400" b="1">
                <a:cs typeface="Segoe UI"/>
              </a:rPr>
              <a:t>SELECT COUNT(*),NAME FROM WORKER WHERE DOJ &gt;'1986-01-01';</a:t>
            </a:r>
            <a:r>
              <a:rPr lang="en-US" sz="2400">
                <a:cs typeface="Segoe UI"/>
              </a:rPr>
              <a:t>​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11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507DCEA2-3E8F-4A02-8571-6D52D5E55C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760C5A-B12E-4E6C-8748-27111D0B567A}"/>
              </a:ext>
            </a:extLst>
          </p:cNvPr>
          <p:cNvSpPr txBox="1"/>
          <p:nvPr/>
        </p:nvSpPr>
        <p:spPr>
          <a:xfrm>
            <a:off x="1302588" y="1417609"/>
            <a:ext cx="9572445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ü"/>
            </a:pPr>
            <a:r>
              <a:rPr lang="en-US" sz="2400" b="1">
                <a:cs typeface="Calibri"/>
              </a:rPr>
              <a:t>SELECT COUNT(*),DCODE FROM WORKER GROUP BY DCODE HAVING COUNT(*)&gt;1;</a:t>
            </a:r>
            <a:endParaRPr lang="en-US"/>
          </a:p>
          <a:p>
            <a:endParaRPr lang="en-US" sz="2400" b="1" dirty="0">
              <a:cs typeface="Calibri"/>
            </a:endParaRPr>
          </a:p>
          <a:p>
            <a:pPr>
              <a:buFont typeface="Wingdings"/>
            </a:pPr>
            <a:endParaRPr lang="en-US" sz="2400" b="1" dirty="0">
              <a:cs typeface="Calibri"/>
            </a:endParaRPr>
          </a:p>
          <a:p>
            <a:pPr>
              <a:buFont typeface="Wingdings"/>
            </a:pPr>
            <a:endParaRPr lang="en-US" sz="2400" b="1" dirty="0">
              <a:cs typeface="Calibri"/>
            </a:endParaRPr>
          </a:p>
          <a:p>
            <a:endParaRPr lang="en-US" sz="2400" b="1" dirty="0">
              <a:cs typeface="Calibri"/>
            </a:endParaRPr>
          </a:p>
          <a:p>
            <a:pPr marL="342900" indent="-342900">
              <a:buFont typeface="Wingdings"/>
              <a:buChar char="ü"/>
            </a:pPr>
            <a:r>
              <a:rPr lang="en-US" sz="2400" b="1">
                <a:cs typeface="Calibri"/>
              </a:rPr>
              <a:t>SELECT DISTINCT DEPARTMENT FROM DEPT;</a:t>
            </a:r>
            <a:endParaRPr lang="en-US" sz="2400" b="1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ACDCAE-98E9-4A6B-AC8D-5DA608763166}"/>
              </a:ext>
            </a:extLst>
          </p:cNvPr>
          <p:cNvSpPr txBox="1"/>
          <p:nvPr/>
        </p:nvSpPr>
        <p:spPr>
          <a:xfrm>
            <a:off x="425569" y="713118"/>
            <a:ext cx="6251275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cs typeface="Calibri"/>
              </a:rPr>
              <a:t>Give output for following queries: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693610BB-2FFC-4154-B3DD-D8F6E5633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877257"/>
              </p:ext>
            </p:extLst>
          </p:nvPr>
        </p:nvGraphicFramePr>
        <p:xfrm>
          <a:off x="3923869" y="2145735"/>
          <a:ext cx="431548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4717">
                  <a:extLst>
                    <a:ext uri="{9D8B030D-6E8A-4147-A177-3AD203B41FA5}">
                      <a16:colId xmlns:a16="http://schemas.microsoft.com/office/drawing/2014/main" val="3233050996"/>
                    </a:ext>
                  </a:extLst>
                </a:gridCol>
                <a:gridCol w="2230764">
                  <a:extLst>
                    <a:ext uri="{9D8B030D-6E8A-4147-A177-3AD203B41FA5}">
                      <a16:colId xmlns:a16="http://schemas.microsoft.com/office/drawing/2014/main" val="3906681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COUNT(*)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931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063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902716"/>
                  </a:ext>
                </a:extLst>
              </a:tr>
            </a:tbl>
          </a:graphicData>
        </a:graphic>
      </p:graphicFrame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1ECA0339-C5D0-4464-81AC-0FC79117A6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012584"/>
              </p:ext>
            </p:extLst>
          </p:nvPr>
        </p:nvGraphicFramePr>
        <p:xfrm>
          <a:off x="4498963" y="4201697"/>
          <a:ext cx="297837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8379">
                  <a:extLst>
                    <a:ext uri="{9D8B030D-6E8A-4147-A177-3AD203B41FA5}">
                      <a16:colId xmlns:a16="http://schemas.microsoft.com/office/drawing/2014/main" val="10544968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DISTINCT DEPARTMENT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056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MEDIA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069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MARKETING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111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INFRASTRUCTURE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409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FINANCE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282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HUMAN RESOURCE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640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089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0282453-B13D-42CC-82E3-963BA38E9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B06A357-7E15-48FF-8C4D-759A02F8E0A1}"/>
              </a:ext>
            </a:extLst>
          </p:cNvPr>
          <p:cNvSpPr txBox="1"/>
          <p:nvPr/>
        </p:nvSpPr>
        <p:spPr>
          <a:xfrm>
            <a:off x="1130061" y="1288212"/>
            <a:ext cx="9629954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ü"/>
            </a:pPr>
            <a:r>
              <a:rPr lang="en-US" sz="2400" b="1">
                <a:cs typeface="Arial"/>
              </a:rPr>
              <a:t>SELECT NAME,DEPARTMENT,CITY FORM WORKER W, DEPT D WHERE W.DCODE=D.DCODE AND WNO&lt;1003;</a:t>
            </a:r>
            <a:r>
              <a:rPr lang="en-US" sz="2400">
                <a:cs typeface="Arial"/>
              </a:rPr>
              <a:t>​</a:t>
            </a:r>
            <a:endParaRPr lang="en-US" sz="2400"/>
          </a:p>
          <a:p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  <a:p>
            <a:pPr marL="285750" indent="-285750">
              <a:buFont typeface="Wingdings"/>
              <a:buChar char="ü"/>
            </a:pPr>
            <a:r>
              <a:rPr lang="en-US" sz="2400" b="1">
                <a:cs typeface="Arial"/>
              </a:rPr>
              <a:t>SELECT MAX(DOJ),MIN(DOB) FROM WORKER;</a:t>
            </a:r>
            <a:r>
              <a:rPr lang="en-US" sz="2400">
                <a:cs typeface="Arial"/>
              </a:rPr>
              <a:t>​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61FDB42-3425-40B6-9B73-48D425ED06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171111"/>
              </p:ext>
            </p:extLst>
          </p:nvPr>
        </p:nvGraphicFramePr>
        <p:xfrm>
          <a:off x="2270473" y="2347018"/>
          <a:ext cx="81686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2880">
                  <a:extLst>
                    <a:ext uri="{9D8B030D-6E8A-4147-A177-3AD203B41FA5}">
                      <a16:colId xmlns:a16="http://schemas.microsoft.com/office/drawing/2014/main" val="744305517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2866938800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12634135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DEPARTMENT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563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George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DELHI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26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Ryma 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INFRASTRUCTURE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MUMBAI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042420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906C17F-AE6E-4441-97C7-B36DB12D5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970273"/>
              </p:ext>
            </p:extLst>
          </p:nvPr>
        </p:nvGraphicFramePr>
        <p:xfrm>
          <a:off x="2917453" y="4805545"/>
          <a:ext cx="63427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1351">
                  <a:extLst>
                    <a:ext uri="{9D8B030D-6E8A-4147-A177-3AD203B41FA5}">
                      <a16:colId xmlns:a16="http://schemas.microsoft.com/office/drawing/2014/main" val="368483382"/>
                    </a:ext>
                  </a:extLst>
                </a:gridCol>
                <a:gridCol w="3171351">
                  <a:extLst>
                    <a:ext uri="{9D8B030D-6E8A-4147-A177-3AD203B41FA5}">
                      <a16:colId xmlns:a16="http://schemas.microsoft.com/office/drawing/2014/main" val="110297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MAX(DOJ)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MIN(DOB)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480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2014-06-09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1984-10-19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15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242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103</Words>
  <Application>Microsoft Office PowerPoint</Application>
  <PresentationFormat>Widescreen</PresentationFormat>
  <Paragraphs>26</Paragraphs>
  <Slides>16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Office Theme</vt:lpstr>
      <vt:lpstr>PowerPoint Presentation</vt:lpstr>
      <vt:lpstr>PowerPoint Presentation</vt:lpstr>
      <vt:lpstr>PowerPoint Presentation</vt:lpstr>
      <vt:lpstr>Sub-Topics: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SESSION REVIEW: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Kalyan Sahoo</dc:creator>
  <cp:lastModifiedBy>Kalyan Sahoo</cp:lastModifiedBy>
  <cp:revision>523</cp:revision>
  <dcterms:created xsi:type="dcterms:W3CDTF">2021-05-24T14:24:15Z</dcterms:created>
  <dcterms:modified xsi:type="dcterms:W3CDTF">2021-09-30T12:15:03Z</dcterms:modified>
</cp:coreProperties>
</file>