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</p:sldMasterIdLst>
  <p:notesMasterIdLst>
    <p:notesMasterId r:id="rId14"/>
  </p:notesMasterIdLst>
  <p:sldIdLst>
    <p:sldId id="256" r:id="rId3"/>
    <p:sldId id="266" r:id="rId4"/>
    <p:sldId id="265" r:id="rId5"/>
    <p:sldId id="264" r:id="rId6"/>
    <p:sldId id="258" r:id="rId7"/>
    <p:sldId id="259" r:id="rId8"/>
    <p:sldId id="260" r:id="rId9"/>
    <p:sldId id="261" r:id="rId10"/>
    <p:sldId id="263" r:id="rId11"/>
    <p:sldId id="262" r:id="rId12"/>
    <p:sldId id="25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6"/>
            <p14:sldId id="265"/>
            <p14:sldId id="264"/>
            <p14:sldId id="258"/>
            <p14:sldId id="259"/>
            <p14:sldId id="260"/>
            <p14:sldId id="261"/>
            <p14:sldId id="263"/>
            <p14:sldId id="262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11C5E-95C8-4CC6-81DE-95ACE98FA2D3}" v="1604" dt="2021-12-11T11:37:44.150"/>
    <p1510:client id="{3EACAC31-CAFD-4268-844D-F0230B36C3DC}" v="6" dt="2021-12-11T15:20:21.354"/>
    <p1510:client id="{7BE13015-A6A2-4459-8F50-55F0F97594C7}" v="2264" dt="2021-12-11T14:57:01.694"/>
    <p1510:client id="{941FB200-6848-4212-90CB-6FA15324620C}" v="6" dt="2021-12-10T10:59:54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18011C5E-95C8-4CC6-81DE-95ACE98FA2D3}"/>
    <pc:docChg chg="modSld">
      <pc:chgData name="" userId="" providerId="" clId="Web-{18011C5E-95C8-4CC6-81DE-95ACE98FA2D3}" dt="2021-12-11T11:18:15.453" v="0"/>
      <pc:docMkLst>
        <pc:docMk/>
      </pc:docMkLst>
      <pc:sldChg chg="delSp">
        <pc:chgData name="" userId="" providerId="" clId="Web-{18011C5E-95C8-4CC6-81DE-95ACE98FA2D3}" dt="2021-12-11T11:18:15.453" v="0"/>
        <pc:sldMkLst>
          <pc:docMk/>
          <pc:sldMk cId="1653987709" sldId="256"/>
        </pc:sldMkLst>
        <pc:picChg chg="del">
          <ac:chgData name="" userId="" providerId="" clId="Web-{18011C5E-95C8-4CC6-81DE-95ACE98FA2D3}" dt="2021-12-11T11:18:15.453" v="0"/>
          <ac:picMkLst>
            <pc:docMk/>
            <pc:sldMk cId="1653987709" sldId="256"/>
            <ac:picMk id="55" creationId="{00000000-0000-0000-0000-000000000000}"/>
          </ac:picMkLst>
        </pc:picChg>
      </pc:sldChg>
    </pc:docChg>
  </pc:docChgLst>
  <pc:docChgLst>
    <pc:chgData name="kuber raj kunal" userId="ff53f78b27f9dcad" providerId="Windows Live" clId="Web-{18011C5E-95C8-4CC6-81DE-95ACE98FA2D3}"/>
    <pc:docChg chg="modSld sldOrd">
      <pc:chgData name="kuber raj kunal" userId="ff53f78b27f9dcad" providerId="Windows Live" clId="Web-{18011C5E-95C8-4CC6-81DE-95ACE98FA2D3}" dt="2021-12-11T11:37:44.150" v="1458" actId="1076"/>
      <pc:docMkLst>
        <pc:docMk/>
      </pc:docMkLst>
      <pc:sldChg chg="modSp">
        <pc:chgData name="kuber raj kunal" userId="ff53f78b27f9dcad" providerId="Windows Live" clId="Web-{18011C5E-95C8-4CC6-81DE-95ACE98FA2D3}" dt="2021-12-11T11:18:27.078" v="2" actId="1076"/>
        <pc:sldMkLst>
          <pc:docMk/>
          <pc:sldMk cId="1653987709" sldId="256"/>
        </pc:sldMkLst>
        <pc:spChg chg="mod">
          <ac:chgData name="kuber raj kunal" userId="ff53f78b27f9dcad" providerId="Windows Live" clId="Web-{18011C5E-95C8-4CC6-81DE-95ACE98FA2D3}" dt="2021-12-11T11:18:27.078" v="2" actId="1076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18011C5E-95C8-4CC6-81DE-95ACE98FA2D3}" dt="2021-12-11T11:18:23.672" v="1" actId="14100"/>
          <ac:picMkLst>
            <pc:docMk/>
            <pc:sldMk cId="1653987709" sldId="256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18011C5E-95C8-4CC6-81DE-95ACE98FA2D3}" dt="2021-12-11T11:19:03.954" v="10"/>
        <pc:sldMkLst>
          <pc:docMk/>
          <pc:sldMk cId="3621350876" sldId="257"/>
        </pc:sldMkLst>
        <pc:picChg chg="del">
          <ac:chgData name="kuber raj kunal" userId="ff53f78b27f9dcad" providerId="Windows Live" clId="Web-{18011C5E-95C8-4CC6-81DE-95ACE98FA2D3}" dt="2021-12-11T11:19:03.954" v="10"/>
          <ac:picMkLst>
            <pc:docMk/>
            <pc:sldMk cId="3621350876" sldId="257"/>
            <ac:picMk id="76" creationId="{00000000-0000-0000-0000-000000000000}"/>
          </ac:picMkLst>
        </pc:picChg>
      </pc:sldChg>
      <pc:sldChg chg="addSp delSp modSp">
        <pc:chgData name="kuber raj kunal" userId="ff53f78b27f9dcad" providerId="Windows Live" clId="Web-{18011C5E-95C8-4CC6-81DE-95ACE98FA2D3}" dt="2021-12-11T11:30:20.346" v="869"/>
        <pc:sldMkLst>
          <pc:docMk/>
          <pc:sldMk cId="3646635339" sldId="258"/>
        </pc:sldMkLst>
        <pc:spChg chg="add mod">
          <ac:chgData name="kuber raj kunal" userId="ff53f78b27f9dcad" providerId="Windows Live" clId="Web-{18011C5E-95C8-4CC6-81DE-95ACE98FA2D3}" dt="2021-12-11T11:22:15.833" v="96" actId="1076"/>
          <ac:spMkLst>
            <pc:docMk/>
            <pc:sldMk cId="3646635339" sldId="258"/>
            <ac:spMk id="2" creationId="{CB318B00-7762-4BFF-B6EB-C87CF2FF88F8}"/>
          </ac:spMkLst>
        </pc:spChg>
        <pc:graphicFrameChg chg="add del">
          <ac:chgData name="kuber raj kunal" userId="ff53f78b27f9dcad" providerId="Windows Live" clId="Web-{18011C5E-95C8-4CC6-81DE-95ACE98FA2D3}" dt="2021-12-11T11:22:35.833" v="99"/>
          <ac:graphicFrameMkLst>
            <pc:docMk/>
            <pc:sldMk cId="3646635339" sldId="258"/>
            <ac:graphicFrameMk id="3" creationId="{98CDF4BF-BC29-4319-8EA4-63028267128A}"/>
          </ac:graphicFrameMkLst>
        </pc:graphicFrameChg>
        <pc:graphicFrameChg chg="add mod modGraphic">
          <ac:chgData name="kuber raj kunal" userId="ff53f78b27f9dcad" providerId="Windows Live" clId="Web-{18011C5E-95C8-4CC6-81DE-95ACE98FA2D3}" dt="2021-12-11T11:30:20.346" v="869"/>
          <ac:graphicFrameMkLst>
            <pc:docMk/>
            <pc:sldMk cId="3646635339" sldId="258"/>
            <ac:graphicFrameMk id="4" creationId="{5436282D-6945-4917-B323-EB48F7E98739}"/>
          </ac:graphicFrameMkLst>
        </pc:graphicFrameChg>
        <pc:picChg chg="del">
          <ac:chgData name="kuber raj kunal" userId="ff53f78b27f9dcad" providerId="Windows Live" clId="Web-{18011C5E-95C8-4CC6-81DE-95ACE98FA2D3}" dt="2021-12-11T11:21:31.160" v="81"/>
          <ac:picMkLst>
            <pc:docMk/>
            <pc:sldMk cId="3646635339" sldId="258"/>
            <ac:picMk id="5" creationId="{EA638DAA-5055-4A7E-A525-B82A8A06F8C5}"/>
          </ac:picMkLst>
        </pc:picChg>
        <pc:picChg chg="del mod">
          <ac:chgData name="kuber raj kunal" userId="ff53f78b27f9dcad" providerId="Windows Live" clId="Web-{18011C5E-95C8-4CC6-81DE-95ACE98FA2D3}" dt="2021-12-11T11:28:52.406" v="828"/>
          <ac:picMkLst>
            <pc:docMk/>
            <pc:sldMk cId="3646635339" sldId="258"/>
            <ac:picMk id="6" creationId="{FEF265E7-6BFA-423D-A768-14AC9D47FAB3}"/>
          </ac:picMkLst>
        </pc:picChg>
        <pc:picChg chg="del">
          <ac:chgData name="kuber raj kunal" userId="ff53f78b27f9dcad" providerId="Windows Live" clId="Web-{18011C5E-95C8-4CC6-81DE-95ACE98FA2D3}" dt="2021-12-11T11:18:49.625" v="5"/>
          <ac:picMkLst>
            <pc:docMk/>
            <pc:sldMk cId="3646635339" sldId="258"/>
            <ac:picMk id="8" creationId="{D74C784B-DF05-463A-BDC2-B804C838307A}"/>
          </ac:picMkLst>
        </pc:picChg>
      </pc:sldChg>
      <pc:sldChg chg="addSp delSp modSp">
        <pc:chgData name="kuber raj kunal" userId="ff53f78b27f9dcad" providerId="Windows Live" clId="Web-{18011C5E-95C8-4CC6-81DE-95ACE98FA2D3}" dt="2021-12-11T11:37:44.150" v="1458" actId="1076"/>
        <pc:sldMkLst>
          <pc:docMk/>
          <pc:sldMk cId="1210427997" sldId="259"/>
        </pc:sldMkLst>
        <pc:spChg chg="add mod">
          <ac:chgData name="kuber raj kunal" userId="ff53f78b27f9dcad" providerId="Windows Live" clId="Web-{18011C5E-95C8-4CC6-81DE-95ACE98FA2D3}" dt="2021-12-11T11:31:17.706" v="889" actId="14100"/>
          <ac:spMkLst>
            <pc:docMk/>
            <pc:sldMk cId="1210427997" sldId="259"/>
            <ac:spMk id="2" creationId="{E59C895C-7279-4420-88D7-3EB3DAC9D755}"/>
          </ac:spMkLst>
        </pc:spChg>
        <pc:graphicFrameChg chg="add mod modGraphic">
          <ac:chgData name="kuber raj kunal" userId="ff53f78b27f9dcad" providerId="Windows Live" clId="Web-{18011C5E-95C8-4CC6-81DE-95ACE98FA2D3}" dt="2021-12-11T11:37:44.150" v="1458" actId="1076"/>
          <ac:graphicFrameMkLst>
            <pc:docMk/>
            <pc:sldMk cId="1210427997" sldId="259"/>
            <ac:graphicFrameMk id="7" creationId="{664FEC58-4C56-4BE7-9FD0-A0843C8B1CB5}"/>
          </ac:graphicFrameMkLst>
        </pc:graphicFrameChg>
        <pc:picChg chg="del">
          <ac:chgData name="kuber raj kunal" userId="ff53f78b27f9dcad" providerId="Windows Live" clId="Web-{18011C5E-95C8-4CC6-81DE-95ACE98FA2D3}" dt="2021-12-11T11:31:11.003" v="887"/>
          <ac:picMkLst>
            <pc:docMk/>
            <pc:sldMk cId="1210427997" sldId="259"/>
            <ac:picMk id="3" creationId="{844C12A7-7EA7-47DD-9900-D64982A026D3}"/>
          </ac:picMkLst>
        </pc:picChg>
        <pc:picChg chg="del mod">
          <ac:chgData name="kuber raj kunal" userId="ff53f78b27f9dcad" providerId="Windows Live" clId="Web-{18011C5E-95C8-4CC6-81DE-95ACE98FA2D3}" dt="2021-12-11T11:36:50.634" v="1351"/>
          <ac:picMkLst>
            <pc:docMk/>
            <pc:sldMk cId="1210427997" sldId="259"/>
            <ac:picMk id="4" creationId="{F9D49F52-B8A7-4FDD-B731-AD02AA9EF4D3}"/>
          </ac:picMkLst>
        </pc:picChg>
        <pc:picChg chg="del">
          <ac:chgData name="kuber raj kunal" userId="ff53f78b27f9dcad" providerId="Windows Live" clId="Web-{18011C5E-95C8-4CC6-81DE-95ACE98FA2D3}" dt="2021-12-11T11:18:53.235" v="6"/>
          <ac:picMkLst>
            <pc:docMk/>
            <pc:sldMk cId="1210427997" sldId="259"/>
            <ac:picMk id="6" creationId="{6DE8D643-E74B-4D83-A340-60F193B501B7}"/>
          </ac:picMkLst>
        </pc:picChg>
      </pc:sldChg>
      <pc:sldChg chg="delSp modSp">
        <pc:chgData name="kuber raj kunal" userId="ff53f78b27f9dcad" providerId="Windows Live" clId="Web-{18011C5E-95C8-4CC6-81DE-95ACE98FA2D3}" dt="2021-12-11T11:18:56.125" v="8"/>
        <pc:sldMkLst>
          <pc:docMk/>
          <pc:sldMk cId="4037404674" sldId="260"/>
        </pc:sldMkLst>
        <pc:picChg chg="del mod">
          <ac:chgData name="kuber raj kunal" userId="ff53f78b27f9dcad" providerId="Windows Live" clId="Web-{18011C5E-95C8-4CC6-81DE-95ACE98FA2D3}" dt="2021-12-11T11:18:56.125" v="8"/>
          <ac:picMkLst>
            <pc:docMk/>
            <pc:sldMk cId="4037404674" sldId="260"/>
            <ac:picMk id="6" creationId="{DCC53717-2C22-4CD6-B452-012530B5B251}"/>
          </ac:picMkLst>
        </pc:picChg>
      </pc:sldChg>
      <pc:sldChg chg="delSp">
        <pc:chgData name="kuber raj kunal" userId="ff53f78b27f9dcad" providerId="Windows Live" clId="Web-{18011C5E-95C8-4CC6-81DE-95ACE98FA2D3}" dt="2021-12-11T11:18:58.516" v="9"/>
        <pc:sldMkLst>
          <pc:docMk/>
          <pc:sldMk cId="2620214950" sldId="261"/>
        </pc:sldMkLst>
        <pc:picChg chg="del">
          <ac:chgData name="kuber raj kunal" userId="ff53f78b27f9dcad" providerId="Windows Live" clId="Web-{18011C5E-95C8-4CC6-81DE-95ACE98FA2D3}" dt="2021-12-11T11:18:58.516" v="9"/>
          <ac:picMkLst>
            <pc:docMk/>
            <pc:sldMk cId="2620214950" sldId="261"/>
            <ac:picMk id="6" creationId="{357FEA70-B11C-4A74-A909-A15C451B765D}"/>
          </ac:picMkLst>
        </pc:picChg>
      </pc:sldChg>
      <pc:sldChg chg="ord">
        <pc:chgData name="kuber raj kunal" userId="ff53f78b27f9dcad" providerId="Windows Live" clId="Web-{18011C5E-95C8-4CC6-81DE-95ACE98FA2D3}" dt="2021-12-11T11:18:41.203" v="3"/>
        <pc:sldMkLst>
          <pc:docMk/>
          <pc:sldMk cId="3026134197" sldId="262"/>
        </pc:sldMkLst>
      </pc:sldChg>
      <pc:sldChg chg="ord">
        <pc:chgData name="kuber raj kunal" userId="ff53f78b27f9dcad" providerId="Windows Live" clId="Web-{18011C5E-95C8-4CC6-81DE-95ACE98FA2D3}" dt="2021-12-11T11:18:41.203" v="4"/>
        <pc:sldMkLst>
          <pc:docMk/>
          <pc:sldMk cId="2597658482" sldId="263"/>
        </pc:sldMkLst>
      </pc:sldChg>
    </pc:docChg>
  </pc:docChgLst>
  <pc:docChgLst>
    <pc:chgData name="kuber raj kunal" userId="ff53f78b27f9dcad" providerId="Windows Live" clId="Web-{3EACAC31-CAFD-4268-844D-F0230B36C3DC}"/>
    <pc:docChg chg="modSld">
      <pc:chgData name="kuber raj kunal" userId="ff53f78b27f9dcad" providerId="Windows Live" clId="Web-{3EACAC31-CAFD-4268-844D-F0230B36C3DC}" dt="2021-12-11T15:20:21.354" v="5"/>
      <pc:docMkLst>
        <pc:docMk/>
      </pc:docMkLst>
      <pc:sldChg chg="addSp delSp">
        <pc:chgData name="kuber raj kunal" userId="ff53f78b27f9dcad" providerId="Windows Live" clId="Web-{3EACAC31-CAFD-4268-844D-F0230B36C3DC}" dt="2021-12-11T15:20:21.354" v="5"/>
        <pc:sldMkLst>
          <pc:docMk/>
          <pc:sldMk cId="3026134197" sldId="262"/>
        </pc:sldMkLst>
        <pc:spChg chg="del">
          <ac:chgData name="kuber raj kunal" userId="ff53f78b27f9dcad" providerId="Windows Live" clId="Web-{3EACAC31-CAFD-4268-844D-F0230B36C3DC}" dt="2021-12-11T15:20:20.495" v="4"/>
          <ac:spMkLst>
            <pc:docMk/>
            <pc:sldMk cId="3026134197" sldId="262"/>
            <ac:spMk id="2" creationId="{B619DF63-3701-414A-B57F-4BCFCA704F3B}"/>
          </ac:spMkLst>
        </pc:spChg>
        <pc:spChg chg="add">
          <ac:chgData name="kuber raj kunal" userId="ff53f78b27f9dcad" providerId="Windows Live" clId="Web-{3EACAC31-CAFD-4268-844D-F0230B36C3DC}" dt="2021-12-11T15:20:21.354" v="5"/>
          <ac:spMkLst>
            <pc:docMk/>
            <pc:sldMk cId="3026134197" sldId="262"/>
            <ac:spMk id="5" creationId="{43F0A982-CCDE-43B7-8A6F-A1DFA04BBDBB}"/>
          </ac:spMkLst>
        </pc:spChg>
      </pc:sldChg>
      <pc:sldChg chg="addSp delSp">
        <pc:chgData name="kuber raj kunal" userId="ff53f78b27f9dcad" providerId="Windows Live" clId="Web-{3EACAC31-CAFD-4268-844D-F0230B36C3DC}" dt="2021-12-11T15:19:42.103" v="3"/>
        <pc:sldMkLst>
          <pc:docMk/>
          <pc:sldMk cId="2597658482" sldId="263"/>
        </pc:sldMkLst>
        <pc:spChg chg="del">
          <ac:chgData name="kuber raj kunal" userId="ff53f78b27f9dcad" providerId="Windows Live" clId="Web-{3EACAC31-CAFD-4268-844D-F0230B36C3DC}" dt="2021-12-11T15:19:41.368" v="2"/>
          <ac:spMkLst>
            <pc:docMk/>
            <pc:sldMk cId="2597658482" sldId="263"/>
            <ac:spMk id="2" creationId="{92733780-1F8A-41B6-A057-204E954E43BE}"/>
          </ac:spMkLst>
        </pc:spChg>
        <pc:spChg chg="add">
          <ac:chgData name="kuber raj kunal" userId="ff53f78b27f9dcad" providerId="Windows Live" clId="Web-{3EACAC31-CAFD-4268-844D-F0230B36C3DC}" dt="2021-12-11T15:19:42.103" v="3"/>
          <ac:spMkLst>
            <pc:docMk/>
            <pc:sldMk cId="2597658482" sldId="263"/>
            <ac:spMk id="5" creationId="{C0773DDB-2248-4115-B0F2-2F0BB6D96E5F}"/>
          </ac:spMkLst>
        </pc:spChg>
      </pc:sldChg>
      <pc:sldChg chg="addSp delSp">
        <pc:chgData name="kuber raj kunal" userId="ff53f78b27f9dcad" providerId="Windows Live" clId="Web-{3EACAC31-CAFD-4268-844D-F0230B36C3DC}" dt="2021-12-11T15:18:51.883" v="1"/>
        <pc:sldMkLst>
          <pc:docMk/>
          <pc:sldMk cId="1622275697" sldId="264"/>
        </pc:sldMkLst>
        <pc:spChg chg="del">
          <ac:chgData name="kuber raj kunal" userId="ff53f78b27f9dcad" providerId="Windows Live" clId="Web-{3EACAC31-CAFD-4268-844D-F0230B36C3DC}" dt="2021-12-11T15:18:51.305" v="0"/>
          <ac:spMkLst>
            <pc:docMk/>
            <pc:sldMk cId="1622275697" sldId="264"/>
            <ac:spMk id="2" creationId="{02B2D7BD-7D9F-49BE-BEB8-E6A513A2776E}"/>
          </ac:spMkLst>
        </pc:spChg>
        <pc:spChg chg="add">
          <ac:chgData name="kuber raj kunal" userId="ff53f78b27f9dcad" providerId="Windows Live" clId="Web-{3EACAC31-CAFD-4268-844D-F0230B36C3DC}" dt="2021-12-11T15:18:51.883" v="1"/>
          <ac:spMkLst>
            <pc:docMk/>
            <pc:sldMk cId="1622275697" sldId="264"/>
            <ac:spMk id="6" creationId="{640703CE-52EE-40BC-A68E-93B74F7723DE}"/>
          </ac:spMkLst>
        </pc:spChg>
      </pc:sldChg>
    </pc:docChg>
  </pc:docChgLst>
  <pc:docChgLst>
    <pc:chgData name="kuber raj kunal" userId="ff53f78b27f9dcad" providerId="Windows Live" clId="Web-{941FB200-6848-4212-90CB-6FA15324620C}"/>
    <pc:docChg chg="mod addSld modSld addMainMaster modMainMaster modSection setSldSz">
      <pc:chgData name="kuber raj kunal" userId="ff53f78b27f9dcad" providerId="Windows Live" clId="Web-{941FB200-6848-4212-90CB-6FA15324620C}" dt="2021-12-10T10:59:54.290" v="5"/>
      <pc:docMkLst>
        <pc:docMk/>
      </pc:docMkLst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1653987709" sldId="256"/>
        </pc:sldMkLst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1653987709" sldId="256"/>
            <ac:picMk id="54" creationId="{00000000-0000-0000-0000-000000000000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1653987709" sldId="256"/>
            <ac:picMk id="55" creationId="{00000000-0000-0000-0000-000000000000}"/>
          </ac:picMkLst>
        </pc:picChg>
      </pc:sldChg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3621350876" sldId="257"/>
        </pc:sldMkLst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k cId="3621350876" sldId="257"/>
            <ac:spMk id="77" creationId="{00000000-0000-0000-0000-000000000000}"/>
          </ac:spMkLst>
        </pc:sp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3621350876" sldId="257"/>
            <ac:picMk id="76" creationId="{00000000-0000-0000-0000-000000000000}"/>
          </ac:picMkLst>
        </pc:picChg>
      </pc:sldChg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3646635339" sldId="258"/>
        </pc:sldMkLst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3646635339" sldId="258"/>
            <ac:picMk id="5" creationId="{EA638DAA-5055-4A7E-A525-B82A8A06F8C5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3646635339" sldId="258"/>
            <ac:picMk id="6" creationId="{FEF265E7-6BFA-423D-A768-14AC9D47FAB3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3646635339" sldId="258"/>
            <ac:picMk id="8" creationId="{D74C784B-DF05-463A-BDC2-B804C838307A}"/>
          </ac:picMkLst>
        </pc:picChg>
      </pc:sldChg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1210427997" sldId="259"/>
        </pc:sldMkLst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1210427997" sldId="259"/>
            <ac:picMk id="3" creationId="{844C12A7-7EA7-47DD-9900-D64982A026D3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1210427997" sldId="259"/>
            <ac:picMk id="4" creationId="{F9D49F52-B8A7-4FDD-B731-AD02AA9EF4D3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1210427997" sldId="259"/>
            <ac:picMk id="6" creationId="{6DE8D643-E74B-4D83-A340-60F193B501B7}"/>
          </ac:picMkLst>
        </pc:picChg>
      </pc:sldChg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4037404674" sldId="260"/>
        </pc:sldMkLst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4037404674" sldId="260"/>
            <ac:picMk id="3" creationId="{C6947ADD-3E11-4D5A-9B1D-0E829C6C6DF8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4037404674" sldId="260"/>
            <ac:picMk id="4" creationId="{38124B8A-500F-45D5-B117-C0C5B2117F29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4037404674" sldId="260"/>
            <ac:picMk id="6" creationId="{DCC53717-2C22-4CD6-B452-012530B5B251}"/>
          </ac:picMkLst>
        </pc:picChg>
      </pc:sldChg>
      <pc:sldChg chg="modSp">
        <pc:chgData name="kuber raj kunal" userId="ff53f78b27f9dcad" providerId="Windows Live" clId="Web-{941FB200-6848-4212-90CB-6FA15324620C}" dt="2021-12-10T10:59:50.696" v="0"/>
        <pc:sldMkLst>
          <pc:docMk/>
          <pc:sldMk cId="2620214950" sldId="261"/>
        </pc:sldMkLst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2620214950" sldId="261"/>
            <ac:picMk id="3" creationId="{01D1A564-6531-4016-8FC9-6DDC765577B5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2620214950" sldId="261"/>
            <ac:picMk id="4" creationId="{8A6EE886-AE3B-4BED-AEE3-E5FE3065FDA7}"/>
          </ac:picMkLst>
        </pc:picChg>
        <pc:picChg chg="mod">
          <ac:chgData name="kuber raj kunal" userId="ff53f78b27f9dcad" providerId="Windows Live" clId="Web-{941FB200-6848-4212-90CB-6FA15324620C}" dt="2021-12-10T10:59:50.696" v="0"/>
          <ac:picMkLst>
            <pc:docMk/>
            <pc:sldMk cId="2620214950" sldId="261"/>
            <ac:picMk id="6" creationId="{357FEA70-B11C-4A74-A909-A15C451B765D}"/>
          </ac:picMkLst>
        </pc:picChg>
      </pc:sldChg>
      <pc:sldChg chg="add">
        <pc:chgData name="kuber raj kunal" userId="ff53f78b27f9dcad" providerId="Windows Live" clId="Web-{941FB200-6848-4212-90CB-6FA15324620C}" dt="2021-12-10T10:59:54.243" v="1"/>
        <pc:sldMkLst>
          <pc:docMk/>
          <pc:sldMk cId="3026134197" sldId="262"/>
        </pc:sldMkLst>
      </pc:sldChg>
      <pc:sldChg chg="add">
        <pc:chgData name="kuber raj kunal" userId="ff53f78b27f9dcad" providerId="Windows Live" clId="Web-{941FB200-6848-4212-90CB-6FA15324620C}" dt="2021-12-10T10:59:54.258" v="2"/>
        <pc:sldMkLst>
          <pc:docMk/>
          <pc:sldMk cId="2597658482" sldId="263"/>
        </pc:sldMkLst>
      </pc:sldChg>
      <pc:sldChg chg="add">
        <pc:chgData name="kuber raj kunal" userId="ff53f78b27f9dcad" providerId="Windows Live" clId="Web-{941FB200-6848-4212-90CB-6FA15324620C}" dt="2021-12-10T10:59:54.274" v="3"/>
        <pc:sldMkLst>
          <pc:docMk/>
          <pc:sldMk cId="1622275697" sldId="264"/>
        </pc:sldMkLst>
      </pc:sldChg>
      <pc:sldChg chg="add">
        <pc:chgData name="kuber raj kunal" userId="ff53f78b27f9dcad" providerId="Windows Live" clId="Web-{941FB200-6848-4212-90CB-6FA15324620C}" dt="2021-12-10T10:59:54.290" v="4"/>
        <pc:sldMkLst>
          <pc:docMk/>
          <pc:sldMk cId="2444548109" sldId="265"/>
        </pc:sldMkLst>
      </pc:sldChg>
      <pc:sldChg chg="add">
        <pc:chgData name="kuber raj kunal" userId="ff53f78b27f9dcad" providerId="Windows Live" clId="Web-{941FB200-6848-4212-90CB-6FA15324620C}" dt="2021-12-10T10:59:54.290" v="5"/>
        <pc:sldMkLst>
          <pc:docMk/>
          <pc:sldMk cId="2516187805" sldId="266"/>
        </pc:sldMkLst>
      </pc:sldChg>
      <pc:sldMasterChg chg="modSp modSldLayout">
        <pc:chgData name="kuber raj kunal" userId="ff53f78b27f9dcad" providerId="Windows Live" clId="Web-{941FB200-6848-4212-90CB-6FA15324620C}" dt="2021-12-10T10:59:50.696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941FB200-6848-4212-90CB-6FA15324620C}" dt="2021-12-10T10:59:50.696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41FB200-6848-4212-90CB-6FA15324620C}" dt="2021-12-10T10:59:50.696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941FB200-6848-4212-90CB-6FA15324620C}" dt="2021-12-10T10:59:50.696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  <pc:sldMasterChg chg="add addSldLayout">
        <pc:chgData name="kuber raj kunal" userId="ff53f78b27f9dcad" providerId="Windows Live" clId="Web-{941FB200-6848-4212-90CB-6FA15324620C}" dt="2021-12-10T10:59:54.243" v="1"/>
        <pc:sldMasterMkLst>
          <pc:docMk/>
          <pc:sldMasterMk cId="412813940" sldId="2147483672"/>
        </pc:sldMasterMkLst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197930570" sldId="2147483675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352053751" sldId="2147483678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969289253" sldId="2147483679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">
          <pc:chgData name="kuber raj kunal" userId="ff53f78b27f9dcad" providerId="Windows Live" clId="Web-{941FB200-6848-4212-90CB-6FA15324620C}" dt="2021-12-10T10:59:54.243" v="1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7BE13015-A6A2-4459-8F50-55F0F97594C7}"/>
    <pc:docChg chg="modSld">
      <pc:chgData name="kuber raj kunal" userId="ff53f78b27f9dcad" providerId="Windows Live" clId="Web-{7BE13015-A6A2-4459-8F50-55F0F97594C7}" dt="2021-12-11T14:57:00.537" v="2004" actId="20577"/>
      <pc:docMkLst>
        <pc:docMk/>
      </pc:docMkLst>
      <pc:sldChg chg="addSp">
        <pc:chgData name="kuber raj kunal" userId="ff53f78b27f9dcad" providerId="Windows Live" clId="Web-{7BE13015-A6A2-4459-8F50-55F0F97594C7}" dt="2021-12-11T14:27:30.794" v="1880"/>
        <pc:sldMkLst>
          <pc:docMk/>
          <pc:sldMk cId="1653987709" sldId="256"/>
        </pc:sldMkLst>
        <pc:picChg chg="add">
          <ac:chgData name="kuber raj kunal" userId="ff53f78b27f9dcad" providerId="Windows Live" clId="Web-{7BE13015-A6A2-4459-8F50-55F0F97594C7}" dt="2021-12-11T14:27:30.794" v="1880"/>
          <ac:picMkLst>
            <pc:docMk/>
            <pc:sldMk cId="1653987709" sldId="256"/>
            <ac:picMk id="2" creationId="{370E8181-CE50-4BB3-8259-8A07351B82B4}"/>
          </ac:picMkLst>
        </pc:picChg>
      </pc:sldChg>
      <pc:sldChg chg="addSp">
        <pc:chgData name="kuber raj kunal" userId="ff53f78b27f9dcad" providerId="Windows Live" clId="Web-{7BE13015-A6A2-4459-8F50-55F0F97594C7}" dt="2021-12-11T14:28:19.624" v="1891"/>
        <pc:sldMkLst>
          <pc:docMk/>
          <pc:sldMk cId="3621350876" sldId="257"/>
        </pc:sldMkLst>
        <pc:picChg chg="add">
          <ac:chgData name="kuber raj kunal" userId="ff53f78b27f9dcad" providerId="Windows Live" clId="Web-{7BE13015-A6A2-4459-8F50-55F0F97594C7}" dt="2021-12-11T14:28:19.624" v="1891"/>
          <ac:picMkLst>
            <pc:docMk/>
            <pc:sldMk cId="3621350876" sldId="257"/>
            <ac:picMk id="2" creationId="{0062A735-0D19-4AAA-BC59-1CFE55B15FAC}"/>
          </ac:picMkLst>
        </pc:picChg>
      </pc:sldChg>
      <pc:sldChg chg="addSp modSp">
        <pc:chgData name="kuber raj kunal" userId="ff53f78b27f9dcad" providerId="Windows Live" clId="Web-{7BE13015-A6A2-4459-8F50-55F0F97594C7}" dt="2021-12-11T14:27:53.076" v="1885" actId="1076"/>
        <pc:sldMkLst>
          <pc:docMk/>
          <pc:sldMk cId="3646635339" sldId="258"/>
        </pc:sldMkLst>
        <pc:spChg chg="mod">
          <ac:chgData name="kuber raj kunal" userId="ff53f78b27f9dcad" providerId="Windows Live" clId="Web-{7BE13015-A6A2-4459-8F50-55F0F97594C7}" dt="2021-12-11T14:27:49.732" v="1884" actId="14100"/>
          <ac:spMkLst>
            <pc:docMk/>
            <pc:sldMk cId="3646635339" sldId="258"/>
            <ac:spMk id="2" creationId="{CB318B00-7762-4BFF-B6EB-C87CF2FF88F8}"/>
          </ac:spMkLst>
        </pc:spChg>
        <pc:graphicFrameChg chg="mod">
          <ac:chgData name="kuber raj kunal" userId="ff53f78b27f9dcad" providerId="Windows Live" clId="Web-{7BE13015-A6A2-4459-8F50-55F0F97594C7}" dt="2021-12-11T14:27:53.076" v="1885" actId="1076"/>
          <ac:graphicFrameMkLst>
            <pc:docMk/>
            <pc:sldMk cId="3646635339" sldId="258"/>
            <ac:graphicFrameMk id="4" creationId="{5436282D-6945-4917-B323-EB48F7E98739}"/>
          </ac:graphicFrameMkLst>
        </pc:graphicFrameChg>
        <pc:picChg chg="add mod">
          <ac:chgData name="kuber raj kunal" userId="ff53f78b27f9dcad" providerId="Windows Live" clId="Web-{7BE13015-A6A2-4459-8F50-55F0F97594C7}" dt="2021-12-11T14:27:46.607" v="1883" actId="14100"/>
          <ac:picMkLst>
            <pc:docMk/>
            <pc:sldMk cId="3646635339" sldId="258"/>
            <ac:picMk id="3" creationId="{B6FE314E-5EA8-4087-9AAF-34B5B26485D7}"/>
          </ac:picMkLst>
        </pc:picChg>
      </pc:sldChg>
      <pc:sldChg chg="addSp">
        <pc:chgData name="kuber raj kunal" userId="ff53f78b27f9dcad" providerId="Windows Live" clId="Web-{7BE13015-A6A2-4459-8F50-55F0F97594C7}" dt="2021-12-11T14:27:56.951" v="1886"/>
        <pc:sldMkLst>
          <pc:docMk/>
          <pc:sldMk cId="1210427997" sldId="259"/>
        </pc:sldMkLst>
        <pc:picChg chg="add">
          <ac:chgData name="kuber raj kunal" userId="ff53f78b27f9dcad" providerId="Windows Live" clId="Web-{7BE13015-A6A2-4459-8F50-55F0F97594C7}" dt="2021-12-11T14:27:56.951" v="1886"/>
          <ac:picMkLst>
            <pc:docMk/>
            <pc:sldMk cId="1210427997" sldId="259"/>
            <ac:picMk id="3" creationId="{DE994E1E-8AF7-49A6-9F5E-E11950570FB6}"/>
          </ac:picMkLst>
        </pc:picChg>
      </pc:sldChg>
      <pc:sldChg chg="addSp delSp modSp">
        <pc:chgData name="kuber raj kunal" userId="ff53f78b27f9dcad" providerId="Windows Live" clId="Web-{7BE13015-A6A2-4459-8F50-55F0F97594C7}" dt="2021-12-11T14:28:03.983" v="1888" actId="14100"/>
        <pc:sldMkLst>
          <pc:docMk/>
          <pc:sldMk cId="4037404674" sldId="260"/>
        </pc:sldMkLst>
        <pc:spChg chg="add mod">
          <ac:chgData name="kuber raj kunal" userId="ff53f78b27f9dcad" providerId="Windows Live" clId="Web-{7BE13015-A6A2-4459-8F50-55F0F97594C7}" dt="2021-12-11T13:50:08.206" v="34" actId="1076"/>
          <ac:spMkLst>
            <pc:docMk/>
            <pc:sldMk cId="4037404674" sldId="260"/>
            <ac:spMk id="2" creationId="{8FC70D43-136A-468A-AC1C-9AD0BDBDB4A5}"/>
          </ac:spMkLst>
        </pc:spChg>
        <pc:graphicFrameChg chg="add mod modGraphic">
          <ac:chgData name="kuber raj kunal" userId="ff53f78b27f9dcad" providerId="Windows Live" clId="Web-{7BE13015-A6A2-4459-8F50-55F0F97594C7}" dt="2021-12-11T14:16:01.523" v="1118"/>
          <ac:graphicFrameMkLst>
            <pc:docMk/>
            <pc:sldMk cId="4037404674" sldId="260"/>
            <ac:graphicFrameMk id="7" creationId="{FD0AA3C5-658F-4879-BAC8-B9B1ECB10C30}"/>
          </ac:graphicFrameMkLst>
        </pc:graphicFrameChg>
        <pc:picChg chg="del">
          <ac:chgData name="kuber raj kunal" userId="ff53f78b27f9dcad" providerId="Windows Live" clId="Web-{7BE13015-A6A2-4459-8F50-55F0F97594C7}" dt="2021-12-11T13:50:03.300" v="33"/>
          <ac:picMkLst>
            <pc:docMk/>
            <pc:sldMk cId="4037404674" sldId="260"/>
            <ac:picMk id="3" creationId="{C6947ADD-3E11-4D5A-9B1D-0E829C6C6DF8}"/>
          </ac:picMkLst>
        </pc:picChg>
        <pc:picChg chg="del mod modCrop">
          <ac:chgData name="kuber raj kunal" userId="ff53f78b27f9dcad" providerId="Windows Live" clId="Web-{7BE13015-A6A2-4459-8F50-55F0F97594C7}" dt="2021-12-11T14:09:48.550" v="789"/>
          <ac:picMkLst>
            <pc:docMk/>
            <pc:sldMk cId="4037404674" sldId="260"/>
            <ac:picMk id="4" creationId="{38124B8A-500F-45D5-B117-C0C5B2117F29}"/>
          </ac:picMkLst>
        </pc:picChg>
        <pc:picChg chg="add mod">
          <ac:chgData name="kuber raj kunal" userId="ff53f78b27f9dcad" providerId="Windows Live" clId="Web-{7BE13015-A6A2-4459-8F50-55F0F97594C7}" dt="2021-12-11T14:28:03.983" v="1888" actId="14100"/>
          <ac:picMkLst>
            <pc:docMk/>
            <pc:sldMk cId="4037404674" sldId="260"/>
            <ac:picMk id="9" creationId="{78D91640-545B-4E87-80C5-9191F13F12AE}"/>
          </ac:picMkLst>
        </pc:picChg>
      </pc:sldChg>
      <pc:sldChg chg="addSp delSp modSp">
        <pc:chgData name="kuber raj kunal" userId="ff53f78b27f9dcad" providerId="Windows Live" clId="Web-{7BE13015-A6A2-4459-8F50-55F0F97594C7}" dt="2021-12-11T14:28:14.124" v="1890" actId="14100"/>
        <pc:sldMkLst>
          <pc:docMk/>
          <pc:sldMk cId="2620214950" sldId="261"/>
        </pc:sldMkLst>
        <pc:spChg chg="add mod">
          <ac:chgData name="kuber raj kunal" userId="ff53f78b27f9dcad" providerId="Windows Live" clId="Web-{7BE13015-A6A2-4459-8F50-55F0F97594C7}" dt="2021-12-11T14:27:12.668" v="1879" actId="1076"/>
          <ac:spMkLst>
            <pc:docMk/>
            <pc:sldMk cId="2620214950" sldId="261"/>
            <ac:spMk id="2" creationId="{2AC41FEC-6998-4B1C-863B-97E1844A357A}"/>
          </ac:spMkLst>
        </pc:spChg>
        <pc:spChg chg="add del">
          <ac:chgData name="kuber raj kunal" userId="ff53f78b27f9dcad" providerId="Windows Live" clId="Web-{7BE13015-A6A2-4459-8F50-55F0F97594C7}" dt="2021-12-11T14:25:21.349" v="1812"/>
          <ac:spMkLst>
            <pc:docMk/>
            <pc:sldMk cId="2620214950" sldId="261"/>
            <ac:spMk id="9" creationId="{D33CF231-852D-4795-8554-D8D853CB4735}"/>
          </ac:spMkLst>
        </pc:spChg>
        <pc:graphicFrameChg chg="add del">
          <ac:chgData name="kuber raj kunal" userId="ff53f78b27f9dcad" providerId="Windows Live" clId="Web-{7BE13015-A6A2-4459-8F50-55F0F97594C7}" dt="2021-12-11T14:17:47.919" v="1152"/>
          <ac:graphicFrameMkLst>
            <pc:docMk/>
            <pc:sldMk cId="2620214950" sldId="261"/>
            <ac:graphicFrameMk id="6" creationId="{1BB4D56E-81D2-40C0-8265-68673ED0B778}"/>
          </ac:graphicFrameMkLst>
        </pc:graphicFrameChg>
        <pc:graphicFrameChg chg="add mod modGraphic">
          <ac:chgData name="kuber raj kunal" userId="ff53f78b27f9dcad" providerId="Windows Live" clId="Web-{7BE13015-A6A2-4459-8F50-55F0F97594C7}" dt="2021-12-11T14:27:04.574" v="1878" actId="1076"/>
          <ac:graphicFrameMkLst>
            <pc:docMk/>
            <pc:sldMk cId="2620214950" sldId="261"/>
            <ac:graphicFrameMk id="8" creationId="{F3D70E01-4FDE-495B-9C1E-81A2CD659880}"/>
          </ac:graphicFrameMkLst>
        </pc:graphicFrameChg>
        <pc:picChg chg="add del">
          <ac:chgData name="kuber raj kunal" userId="ff53f78b27f9dcad" providerId="Windows Live" clId="Web-{7BE13015-A6A2-4459-8F50-55F0F97594C7}" dt="2021-12-11T14:17:08.464" v="1146"/>
          <ac:picMkLst>
            <pc:docMk/>
            <pc:sldMk cId="2620214950" sldId="261"/>
            <ac:picMk id="3" creationId="{01D1A564-6531-4016-8FC9-6DDC765577B5}"/>
          </ac:picMkLst>
        </pc:picChg>
        <pc:picChg chg="del mod">
          <ac:chgData name="kuber raj kunal" userId="ff53f78b27f9dcad" providerId="Windows Live" clId="Web-{7BE13015-A6A2-4459-8F50-55F0F97594C7}" dt="2021-12-11T14:24:27.034" v="1777"/>
          <ac:picMkLst>
            <pc:docMk/>
            <pc:sldMk cId="2620214950" sldId="261"/>
            <ac:picMk id="4" creationId="{8A6EE886-AE3B-4BED-AEE3-E5FE3065FDA7}"/>
          </ac:picMkLst>
        </pc:picChg>
        <pc:picChg chg="add mod">
          <ac:chgData name="kuber raj kunal" userId="ff53f78b27f9dcad" providerId="Windows Live" clId="Web-{7BE13015-A6A2-4459-8F50-55F0F97594C7}" dt="2021-12-11T14:28:14.124" v="1890" actId="14100"/>
          <ac:picMkLst>
            <pc:docMk/>
            <pc:sldMk cId="2620214950" sldId="261"/>
            <ac:picMk id="11" creationId="{B16D40EC-1B9D-4377-BAD0-F421AFC1C209}"/>
          </ac:picMkLst>
        </pc:picChg>
      </pc:sldChg>
      <pc:sldChg chg="addSp modSp">
        <pc:chgData name="kuber raj kunal" userId="ff53f78b27f9dcad" providerId="Windows Live" clId="Web-{7BE13015-A6A2-4459-8F50-55F0F97594C7}" dt="2021-12-11T14:57:00.537" v="2004" actId="20577"/>
        <pc:sldMkLst>
          <pc:docMk/>
          <pc:sldMk cId="3026134197" sldId="262"/>
        </pc:sldMkLst>
        <pc:spChg chg="add mod">
          <ac:chgData name="kuber raj kunal" userId="ff53f78b27f9dcad" providerId="Windows Live" clId="Web-{7BE13015-A6A2-4459-8F50-55F0F97594C7}" dt="2021-12-11T14:57:00.537" v="2004" actId="20577"/>
          <ac:spMkLst>
            <pc:docMk/>
            <pc:sldMk cId="3026134197" sldId="262"/>
            <ac:spMk id="3" creationId="{3095D66A-7DCA-48D2-A247-D16DDC49E779}"/>
          </ac:spMkLst>
        </pc:spChg>
      </pc:sldChg>
      <pc:sldChg chg="addSp">
        <pc:chgData name="kuber raj kunal" userId="ff53f78b27f9dcad" providerId="Windows Live" clId="Web-{7BE13015-A6A2-4459-8F50-55F0F97594C7}" dt="2021-12-11T14:55:39.442" v="1954"/>
        <pc:sldMkLst>
          <pc:docMk/>
          <pc:sldMk cId="2597658482" sldId="263"/>
        </pc:sldMkLst>
        <pc:spChg chg="add">
          <ac:chgData name="kuber raj kunal" userId="ff53f78b27f9dcad" providerId="Windows Live" clId="Web-{7BE13015-A6A2-4459-8F50-55F0F97594C7}" dt="2021-12-11T14:55:39.442" v="1954"/>
          <ac:spMkLst>
            <pc:docMk/>
            <pc:sldMk cId="2597658482" sldId="263"/>
            <ac:spMk id="3" creationId="{E4354D66-125E-4A38-96F2-7DFB377A8D02}"/>
          </ac:spMkLst>
        </pc:spChg>
      </pc:sldChg>
      <pc:sldChg chg="addSp modSp">
        <pc:chgData name="kuber raj kunal" userId="ff53f78b27f9dcad" providerId="Windows Live" clId="Web-{7BE13015-A6A2-4459-8F50-55F0F97594C7}" dt="2021-12-11T14:55:34.238" v="1953" actId="20577"/>
        <pc:sldMkLst>
          <pc:docMk/>
          <pc:sldMk cId="1622275697" sldId="264"/>
        </pc:sldMkLst>
        <pc:spChg chg="add mod">
          <ac:chgData name="kuber raj kunal" userId="ff53f78b27f9dcad" providerId="Windows Live" clId="Web-{7BE13015-A6A2-4459-8F50-55F0F97594C7}" dt="2021-12-11T14:55:34.238" v="1953" actId="20577"/>
          <ac:spMkLst>
            <pc:docMk/>
            <pc:sldMk cId="1622275697" sldId="264"/>
            <ac:spMk id="5" creationId="{08C3D562-503D-45C6-9143-A7FF39F3F927}"/>
          </ac:spMkLst>
        </pc:spChg>
      </pc:sldChg>
      <pc:sldChg chg="addSp">
        <pc:chgData name="kuber raj kunal" userId="ff53f78b27f9dcad" providerId="Windows Live" clId="Web-{7BE13015-A6A2-4459-8F50-55F0F97594C7}" dt="2021-12-11T14:55:01.316" v="1918"/>
        <pc:sldMkLst>
          <pc:docMk/>
          <pc:sldMk cId="2444548109" sldId="265"/>
        </pc:sldMkLst>
        <pc:spChg chg="add">
          <ac:chgData name="kuber raj kunal" userId="ff53f78b27f9dcad" providerId="Windows Live" clId="Web-{7BE13015-A6A2-4459-8F50-55F0F97594C7}" dt="2021-12-11T14:55:01.316" v="1918"/>
          <ac:spMkLst>
            <pc:docMk/>
            <pc:sldMk cId="2444548109" sldId="265"/>
            <ac:spMk id="5" creationId="{08C3D562-503D-45C6-9143-A7FF39F3F927}"/>
          </ac:spMkLst>
        </pc:spChg>
      </pc:sldChg>
      <pc:sldChg chg="addSp modSp">
        <pc:chgData name="kuber raj kunal" userId="ff53f78b27f9dcad" providerId="Windows Live" clId="Web-{7BE13015-A6A2-4459-8F50-55F0F97594C7}" dt="2021-12-11T14:54:52.534" v="1917" actId="20577"/>
        <pc:sldMkLst>
          <pc:docMk/>
          <pc:sldMk cId="2516187805" sldId="266"/>
        </pc:sldMkLst>
        <pc:spChg chg="add mod">
          <ac:chgData name="kuber raj kunal" userId="ff53f78b27f9dcad" providerId="Windows Live" clId="Web-{7BE13015-A6A2-4459-8F50-55F0F97594C7}" dt="2021-12-11T14:54:52.534" v="1917" actId="20577"/>
          <ac:spMkLst>
            <pc:docMk/>
            <pc:sldMk cId="2516187805" sldId="266"/>
            <ac:spMk id="5" creationId="{A86CC6EE-6A5C-4F6A-8553-5A11ED0A14A6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11-12-2021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STACK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PERIOD-6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536930" y="3500871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SUBJECT : Computer Science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NUMBER:5</a:t>
            </a:r>
            <a:endParaRPr sz="1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/>
              <a:t>CHAPTER NAME :FILE HANDLING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70E8181-CE50-4BB3-8259-8A07351B82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95D66A-7DCA-48D2-A247-D16DDC49E779}"/>
              </a:ext>
            </a:extLst>
          </p:cNvPr>
          <p:cNvSpPr txBox="1"/>
          <p:nvPr/>
        </p:nvSpPr>
        <p:spPr>
          <a:xfrm>
            <a:off x="2352136" y="2193985"/>
            <a:ext cx="7976558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Evaluate : TRUE FALSE AND FALSE NOT OR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Evaluate : 4 5 – 9 + 10 *</a:t>
            </a:r>
          </a:p>
        </p:txBody>
      </p:sp>
      <p:sp>
        <p:nvSpPr>
          <p:cNvPr id="5" name="Google Shape;156;p9">
            <a:extLst>
              <a:ext uri="{FF2B5EF4-FFF2-40B4-BE49-F238E27FC236}">
                <a16:creationId xmlns:a16="http://schemas.microsoft.com/office/drawing/2014/main" id="{43F0A982-CCDE-43B7-8A6F-A1DFA04BBDB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134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062A735-0D19-4AAA-BC59-1CFE55B15F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86CC6EE-6A5C-4F6A-8553-5A11ED0A14A6}"/>
              </a:ext>
            </a:extLst>
          </p:cNvPr>
          <p:cNvSpPr txBox="1"/>
          <p:nvPr/>
        </p:nvSpPr>
        <p:spPr>
          <a:xfrm>
            <a:off x="2352136" y="2193985"/>
            <a:ext cx="7976558" cy="72757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look into examples for evaluation using stack</a:t>
            </a: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6187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0;p3">
            <a:extLst>
              <a:ext uri="{FF2B5EF4-FFF2-40B4-BE49-F238E27FC236}">
                <a16:creationId xmlns:a16="http://schemas.microsoft.com/office/drawing/2014/main" id="{1DF1AFA9-D24E-4AA1-BB7D-1A286DD0F888}"/>
              </a:ext>
            </a:extLst>
          </p:cNvPr>
          <p:cNvSpPr/>
          <p:nvPr/>
        </p:nvSpPr>
        <p:spPr>
          <a:xfrm>
            <a:off x="634042" y="1137250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Discussed so far: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59481D8-176E-4564-9F50-EECFA5C7E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08C3D562-503D-45C6-9143-A7FF39F3F927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Evaluation using stacks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Algorithm</a:t>
            </a:r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Representation</a:t>
            </a:r>
          </a:p>
        </p:txBody>
      </p:sp>
    </p:spTree>
    <p:extLst>
      <p:ext uri="{BB962C8B-B14F-4D97-AF65-F5344CB8AC3E}">
        <p14:creationId xmlns:p14="http://schemas.microsoft.com/office/powerpoint/2010/main" val="244454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08C3D562-503D-45C6-9143-A7FF39F3F927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Examples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Integer type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Boolean type</a:t>
            </a:r>
          </a:p>
        </p:txBody>
      </p:sp>
      <p:sp>
        <p:nvSpPr>
          <p:cNvPr id="6" name="Google Shape;115;p4">
            <a:extLst>
              <a:ext uri="{FF2B5EF4-FFF2-40B4-BE49-F238E27FC236}">
                <a16:creationId xmlns:a16="http://schemas.microsoft.com/office/drawing/2014/main" id="{640703CE-52EE-40BC-A68E-93B74F7723D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1622275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318B00-7762-4BFF-B6EB-C87CF2FF88F8}"/>
              </a:ext>
            </a:extLst>
          </p:cNvPr>
          <p:cNvSpPr txBox="1"/>
          <p:nvPr/>
        </p:nvSpPr>
        <p:spPr>
          <a:xfrm>
            <a:off x="684363" y="411193"/>
            <a:ext cx="1009003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Evaluate the expression </a:t>
            </a:r>
            <a:r>
              <a:rPr lang="en-US" sz="2800" b="1" dirty="0"/>
              <a:t>5 6 2 + * 12 4 / - </a:t>
            </a:r>
            <a:r>
              <a:rPr lang="en-US" sz="2400" dirty="0"/>
              <a:t>in tabular form showing stack status</a:t>
            </a:r>
            <a:endParaRPr lang="en-US" sz="2400">
              <a:cs typeface="Calibri"/>
            </a:endParaRP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5436282D-6945-4917-B323-EB48F7E987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12227"/>
              </p:ext>
            </p:extLst>
          </p:nvPr>
        </p:nvGraphicFramePr>
        <p:xfrm>
          <a:off x="1652246" y="1628150"/>
          <a:ext cx="9174474" cy="50596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50188">
                  <a:extLst>
                    <a:ext uri="{9D8B030D-6E8A-4147-A177-3AD203B41FA5}">
                      <a16:colId xmlns:a16="http://schemas.microsoft.com/office/drawing/2014/main" val="1989840545"/>
                    </a:ext>
                  </a:extLst>
                </a:gridCol>
                <a:gridCol w="3479319">
                  <a:extLst>
                    <a:ext uri="{9D8B030D-6E8A-4147-A177-3AD203B41FA5}">
                      <a16:colId xmlns:a16="http://schemas.microsoft.com/office/drawing/2014/main" val="1601348670"/>
                    </a:ext>
                  </a:extLst>
                </a:gridCol>
                <a:gridCol w="1725282">
                  <a:extLst>
                    <a:ext uri="{9D8B030D-6E8A-4147-A177-3AD203B41FA5}">
                      <a16:colId xmlns:a16="http://schemas.microsoft.com/office/drawing/2014/main" val="228149687"/>
                    </a:ext>
                  </a:extLst>
                </a:gridCol>
                <a:gridCol w="2819685">
                  <a:extLst>
                    <a:ext uri="{9D8B030D-6E8A-4147-A177-3AD203B41FA5}">
                      <a16:colId xmlns:a16="http://schemas.microsoft.com/office/drawing/2014/main" val="576031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Step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Input Symbol/Element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Stack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Intermediate Calculations Output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82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4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5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6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7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8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9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10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11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12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13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000" dirty="0"/>
                        <a:t>14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 Push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6 Push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2 Push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+ Pop 2 elements and evaluate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Push result 8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* Pop 2 elements and evaluate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Push result 40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12 Push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 Push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/ Pop 2 elements and evaluate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Push result 3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- Pop 2 elements and evaluate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Push result 37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No more elements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5, 6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5, 6, 2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5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5, 8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#empty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40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40, 12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40, 12, 4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40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40, 3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#empty</a:t>
                      </a:r>
                    </a:p>
                    <a:p>
                      <a:pPr lvl="0">
                        <a:buNone/>
                      </a:pPr>
                      <a:r>
                        <a:rPr lang="en-US" sz="2000" dirty="0"/>
                        <a:t>37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6 + 2 =  8</a:t>
                      </a:r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5 x 8 = 40</a:t>
                      </a:r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12 / 4 = 3</a:t>
                      </a:r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40 – 3 = 37</a:t>
                      </a:r>
                    </a:p>
                    <a:p>
                      <a:pPr lvl="0">
                        <a:buNone/>
                      </a:pPr>
                      <a:endParaRPr lang="en-US" sz="2000" b="1" dirty="0"/>
                    </a:p>
                    <a:p>
                      <a:pPr lvl="0">
                        <a:buNone/>
                      </a:pPr>
                      <a:r>
                        <a:rPr lang="en-US" sz="2000" b="1" dirty="0"/>
                        <a:t>37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887209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6FE314E-5EA8-4087-9AAF-34B5B2648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117" y="-4493"/>
            <a:ext cx="1122333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3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9C895C-7279-4420-88D7-3EB3DAC9D755}"/>
              </a:ext>
            </a:extLst>
          </p:cNvPr>
          <p:cNvSpPr txBox="1"/>
          <p:nvPr/>
        </p:nvSpPr>
        <p:spPr>
          <a:xfrm>
            <a:off x="828136" y="425571"/>
            <a:ext cx="965870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Evaluate the expression </a:t>
            </a:r>
            <a:r>
              <a:rPr lang="en-US" sz="2800" b="1" dirty="0"/>
              <a:t>4 5 6 * + </a:t>
            </a:r>
            <a:r>
              <a:rPr lang="en-US" sz="2400" dirty="0"/>
              <a:t>in tabular form showing stack status</a:t>
            </a:r>
            <a:endParaRPr lang="en-US" sz="2400">
              <a:cs typeface="Calibri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664FEC58-4C56-4BE7-9FD0-A0843C8B1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838969"/>
              </p:ext>
            </p:extLst>
          </p:nvPr>
        </p:nvGraphicFramePr>
        <p:xfrm>
          <a:off x="1623492" y="1426867"/>
          <a:ext cx="8887537" cy="521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844702">
                  <a:extLst>
                    <a:ext uri="{9D8B030D-6E8A-4147-A177-3AD203B41FA5}">
                      <a16:colId xmlns:a16="http://schemas.microsoft.com/office/drawing/2014/main" val="1634768863"/>
                    </a:ext>
                  </a:extLst>
                </a:gridCol>
                <a:gridCol w="1267058">
                  <a:extLst>
                    <a:ext uri="{9D8B030D-6E8A-4147-A177-3AD203B41FA5}">
                      <a16:colId xmlns:a16="http://schemas.microsoft.com/office/drawing/2014/main" val="2552378130"/>
                    </a:ext>
                  </a:extLst>
                </a:gridCol>
                <a:gridCol w="3220761">
                  <a:extLst>
                    <a:ext uri="{9D8B030D-6E8A-4147-A177-3AD203B41FA5}">
                      <a16:colId xmlns:a16="http://schemas.microsoft.com/office/drawing/2014/main" val="653190460"/>
                    </a:ext>
                  </a:extLst>
                </a:gridCol>
                <a:gridCol w="1777508">
                  <a:extLst>
                    <a:ext uri="{9D8B030D-6E8A-4147-A177-3AD203B41FA5}">
                      <a16:colId xmlns:a16="http://schemas.microsoft.com/office/drawing/2014/main" val="2240304693"/>
                    </a:ext>
                  </a:extLst>
                </a:gridCol>
                <a:gridCol w="1777508">
                  <a:extLst>
                    <a:ext uri="{9D8B030D-6E8A-4147-A177-3AD203B41FA5}">
                      <a16:colId xmlns:a16="http://schemas.microsoft.com/office/drawing/2014/main" val="10764371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Step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Input Symbol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Operation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Stack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Calculation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307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844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4, 5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490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4, 5, 6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529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*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Pop(2 elements)</a:t>
                      </a:r>
                    </a:p>
                    <a:p>
                      <a:pPr lv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&amp; Evaluate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5 * 6 = 30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594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5.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Push result(30)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4, 30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64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Pop(2 elements)</a:t>
                      </a:r>
                    </a:p>
                    <a:p>
                      <a:pPr lv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&amp; Evaluate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Empty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4 + 30 = 34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43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7.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Push result(34)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69932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8.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No-more elements(pop)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Empty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</a:rPr>
                        <a:t>34(Result)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95546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E994E1E-8AF7-49A6-9F5E-E11950570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427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C70D43-136A-468A-AC1C-9AD0BDBDB4A5}"/>
              </a:ext>
            </a:extLst>
          </p:cNvPr>
          <p:cNvSpPr txBox="1"/>
          <p:nvPr/>
        </p:nvSpPr>
        <p:spPr>
          <a:xfrm>
            <a:off x="856891" y="396816"/>
            <a:ext cx="965870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Evaluate the expression </a:t>
            </a:r>
            <a:r>
              <a:rPr lang="en-US" sz="2800" b="1" dirty="0"/>
              <a:t>True False NOT AND True </a:t>
            </a:r>
            <a:r>
              <a:rPr lang="en-US" sz="2800" b="1" dirty="0" err="1"/>
              <a:t>True</a:t>
            </a:r>
            <a:r>
              <a:rPr lang="en-US" sz="2800" b="1" dirty="0"/>
              <a:t> AND OR </a:t>
            </a:r>
            <a:r>
              <a:rPr lang="en-US" sz="2400" dirty="0"/>
              <a:t>in tabular form showing stack status</a:t>
            </a:r>
            <a:endParaRPr lang="en-US" sz="2400" dirty="0">
              <a:cs typeface="Calibri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D0AA3C5-658F-4879-BAC8-B9B1ECB10C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77243"/>
              </p:ext>
            </p:extLst>
          </p:nvPr>
        </p:nvGraphicFramePr>
        <p:xfrm>
          <a:off x="1034019" y="1513132"/>
          <a:ext cx="10146849" cy="5212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844702">
                  <a:extLst>
                    <a:ext uri="{9D8B030D-6E8A-4147-A177-3AD203B41FA5}">
                      <a16:colId xmlns:a16="http://schemas.microsoft.com/office/drawing/2014/main" val="1634768863"/>
                    </a:ext>
                  </a:extLst>
                </a:gridCol>
                <a:gridCol w="1984074">
                  <a:extLst>
                    <a:ext uri="{9D8B030D-6E8A-4147-A177-3AD203B41FA5}">
                      <a16:colId xmlns:a16="http://schemas.microsoft.com/office/drawing/2014/main" val="2552378130"/>
                    </a:ext>
                  </a:extLst>
                </a:gridCol>
                <a:gridCol w="2516036">
                  <a:extLst>
                    <a:ext uri="{9D8B030D-6E8A-4147-A177-3AD203B41FA5}">
                      <a16:colId xmlns:a16="http://schemas.microsoft.com/office/drawing/2014/main" val="653190460"/>
                    </a:ext>
                  </a:extLst>
                </a:gridCol>
                <a:gridCol w="2616679">
                  <a:extLst>
                    <a:ext uri="{9D8B030D-6E8A-4147-A177-3AD203B41FA5}">
                      <a16:colId xmlns:a16="http://schemas.microsoft.com/office/drawing/2014/main" val="2240304693"/>
                    </a:ext>
                  </a:extLst>
                </a:gridCol>
                <a:gridCol w="2185358">
                  <a:extLst>
                    <a:ext uri="{9D8B030D-6E8A-4147-A177-3AD203B41FA5}">
                      <a16:colId xmlns:a16="http://schemas.microsoft.com/office/drawing/2014/main" val="1076437122"/>
                    </a:ext>
                  </a:extLst>
                </a:gridCol>
              </a:tblGrid>
              <a:tr h="445698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Step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Input Symbol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Action Taken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Stack status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Output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307628"/>
                  </a:ext>
                </a:extLst>
              </a:tr>
              <a:tr h="402566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844180"/>
                  </a:ext>
                </a:extLst>
              </a:tr>
              <a:tr h="402566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False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True, False(top)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2490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NOT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Pop(1 elements)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Push result(True)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True(top)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True, 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NOT False = 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529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4.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AND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Pop(2 elements)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Push result(True)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(empty stack)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True AND True = 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8594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5.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True, 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764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6.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Push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True, True, True(top)</a:t>
                      </a:r>
                      <a:endParaRPr lang="en-US" sz="22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43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7.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AND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Pop(2 elements)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Push result(True)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True(top)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True, 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True AND True = True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69932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8.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Pop(2 elements)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US" sz="22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Push result(True)</a:t>
                      </a:r>
                      <a:endParaRPr lang="en-US" sz="2200" b="0" i="0" u="none" strike="noStrike" noProof="0"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(Empty stack)</a:t>
                      </a:r>
                    </a:p>
                    <a:p>
                      <a:pPr lvl="0">
                        <a:buNone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True(top)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True OR True = True(ANSWER)</a:t>
                      </a:r>
                      <a:endParaRPr lang="en-US" sz="220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955462"/>
                  </a:ext>
                </a:extLst>
              </a:tr>
            </a:tbl>
          </a:graphicData>
        </a:graphic>
      </p:graphicFrame>
      <p:pic>
        <p:nvPicPr>
          <p:cNvPr id="9" name="Picture 2">
            <a:extLst>
              <a:ext uri="{FF2B5EF4-FFF2-40B4-BE49-F238E27FC236}">
                <a16:creationId xmlns:a16="http://schemas.microsoft.com/office/drawing/2014/main" id="{78D91640-545B-4E87-80C5-9191F13F12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608" y="-4493"/>
            <a:ext cx="1179842" cy="727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40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C41FEC-6998-4B1C-863B-97E1844A357A}"/>
              </a:ext>
            </a:extLst>
          </p:cNvPr>
          <p:cNvSpPr txBox="1"/>
          <p:nvPr/>
        </p:nvSpPr>
        <p:spPr>
          <a:xfrm>
            <a:off x="828137" y="209910"/>
            <a:ext cx="965870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: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Evaluate the expression </a:t>
            </a:r>
            <a:r>
              <a:rPr lang="en-US" sz="2800" b="1" dirty="0"/>
              <a:t>T F NOT AND T OR F AND </a:t>
            </a:r>
            <a:r>
              <a:rPr lang="en-US" sz="2400" dirty="0"/>
              <a:t>in tabular form showing stack status</a:t>
            </a:r>
            <a:endParaRPr lang="en-US" sz="2400" dirty="0">
              <a:cs typeface="Calibri"/>
            </a:endParaRP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F3D70E01-4FDE-495B-9C1E-81A2CD659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152027"/>
              </p:ext>
            </p:extLst>
          </p:nvPr>
        </p:nvGraphicFramePr>
        <p:xfrm>
          <a:off x="1035169" y="1236453"/>
          <a:ext cx="10366071" cy="5577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45433">
                  <a:extLst>
                    <a:ext uri="{9D8B030D-6E8A-4147-A177-3AD203B41FA5}">
                      <a16:colId xmlns:a16="http://schemas.microsoft.com/office/drawing/2014/main" val="1989840545"/>
                    </a:ext>
                  </a:extLst>
                </a:gridCol>
                <a:gridCol w="5549659">
                  <a:extLst>
                    <a:ext uri="{9D8B030D-6E8A-4147-A177-3AD203B41FA5}">
                      <a16:colId xmlns:a16="http://schemas.microsoft.com/office/drawing/2014/main" val="1601348670"/>
                    </a:ext>
                  </a:extLst>
                </a:gridCol>
                <a:gridCol w="2170979">
                  <a:extLst>
                    <a:ext uri="{9D8B030D-6E8A-4147-A177-3AD203B41FA5}">
                      <a16:colId xmlns:a16="http://schemas.microsoft.com/office/drawing/2014/main" val="2281496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Scanned Elements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Operation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Stack Status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428265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/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4887209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/>
                        <a:t>T, 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88781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NOT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Pop one operand from stack </a:t>
                      </a:r>
                      <a:r>
                        <a:rPr lang="en-US" sz="2400" b="1" dirty="0"/>
                        <a:t>NOT F = T</a:t>
                      </a:r>
                      <a:endParaRPr lang="en-US" sz="2400" b="1"/>
                    </a:p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/>
                        <a:t>T</a:t>
                      </a:r>
                    </a:p>
                    <a:p>
                      <a:pPr lvl="0" algn="ctr">
                        <a:buNone/>
                      </a:pPr>
                      <a:r>
                        <a:rPr lang="en-US" sz="2400" b="1" dirty="0"/>
                        <a:t>T, 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142740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AND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Pop 2 operands from stack </a:t>
                      </a:r>
                      <a:r>
                        <a:rPr lang="en-US" sz="2400" b="1" dirty="0"/>
                        <a:t>T AND T = T</a:t>
                      </a:r>
                    </a:p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/>
                    </a:p>
                    <a:p>
                      <a:pPr lvl="0" algn="ctr">
                        <a:buNone/>
                      </a:pPr>
                      <a:r>
                        <a:rPr lang="en-US" sz="2400" b="1" dirty="0"/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73261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/>
                        <a:t>T, 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242187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OR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Pop 2 operands from stack </a:t>
                      </a:r>
                      <a:r>
                        <a:rPr lang="en-US" sz="2400" b="1" dirty="0"/>
                        <a:t>T OR T = T</a:t>
                      </a:r>
                    </a:p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/>
                    </a:p>
                    <a:p>
                      <a:pPr lvl="0" algn="ctr">
                        <a:buNone/>
                      </a:pPr>
                      <a:r>
                        <a:rPr lang="en-US" sz="2400" b="1" dirty="0"/>
                        <a:t>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85350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/>
                        <a:t>T, 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654954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/>
                        <a:t>AND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Pop 2 operands from stack </a:t>
                      </a:r>
                      <a:r>
                        <a:rPr lang="en-US" sz="2400" b="1" dirty="0"/>
                        <a:t>T AND F = F</a:t>
                      </a:r>
                    </a:p>
                    <a:p>
                      <a:pPr lvl="0">
                        <a:buNone/>
                      </a:pPr>
                      <a:r>
                        <a:rPr lang="en-US" sz="2400" dirty="0"/>
                        <a:t>Push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/>
                    </a:p>
                    <a:p>
                      <a:pPr lvl="0" algn="ctr">
                        <a:buNone/>
                      </a:pPr>
                      <a:r>
                        <a:rPr lang="en-US" sz="2400" b="1" dirty="0"/>
                        <a:t>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56050"/>
                  </a:ext>
                </a:extLst>
              </a:tr>
            </a:tbl>
          </a:graphicData>
        </a:graphic>
      </p:graphicFrame>
      <p:pic>
        <p:nvPicPr>
          <p:cNvPr id="11" name="Picture 2">
            <a:extLst>
              <a:ext uri="{FF2B5EF4-FFF2-40B4-BE49-F238E27FC236}">
                <a16:creationId xmlns:a16="http://schemas.microsoft.com/office/drawing/2014/main" id="{B16D40EC-1B9D-4377-BAD0-F421AFC1C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230" y="-4493"/>
            <a:ext cx="1194220" cy="7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214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354D66-125E-4A38-96F2-7DFB377A8D02}"/>
              </a:ext>
            </a:extLst>
          </p:cNvPr>
          <p:cNvSpPr txBox="1"/>
          <p:nvPr/>
        </p:nvSpPr>
        <p:spPr>
          <a:xfrm>
            <a:off x="2352136" y="2193985"/>
            <a:ext cx="7976558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Examples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Integer type</a:t>
            </a:r>
          </a:p>
          <a:p>
            <a:pPr marL="800100" lvl="1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Boolean type</a:t>
            </a:r>
          </a:p>
        </p:txBody>
      </p:sp>
      <p:sp>
        <p:nvSpPr>
          <p:cNvPr id="5" name="Google Shape;163;p10">
            <a:extLst>
              <a:ext uri="{FF2B5EF4-FFF2-40B4-BE49-F238E27FC236}">
                <a16:creationId xmlns:a16="http://schemas.microsoft.com/office/drawing/2014/main" id="{C0773DDB-2248-4115-B0F2-2F0BB6D96E5F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658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20</Words>
  <Application>Microsoft Office PowerPoint</Application>
  <PresentationFormat>Widescreen</PresentationFormat>
  <Paragraphs>8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581</cp:revision>
  <dcterms:created xsi:type="dcterms:W3CDTF">2006-08-16T00:00:00Z</dcterms:created>
  <dcterms:modified xsi:type="dcterms:W3CDTF">2021-12-11T15:20:25Z</dcterms:modified>
</cp:coreProperties>
</file>