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2" r:id="rId2"/>
  </p:sldMasterIdLst>
  <p:notesMasterIdLst>
    <p:notesMasterId r:id="rId16"/>
  </p:notesMasterIdLst>
  <p:sldIdLst>
    <p:sldId id="256" r:id="rId3"/>
    <p:sldId id="267" r:id="rId4"/>
    <p:sldId id="266" r:id="rId5"/>
    <p:sldId id="265" r:id="rId6"/>
    <p:sldId id="258" r:id="rId7"/>
    <p:sldId id="268" r:id="rId8"/>
    <p:sldId id="259" r:id="rId9"/>
    <p:sldId id="260" r:id="rId10"/>
    <p:sldId id="261" r:id="rId11"/>
    <p:sldId id="262" r:id="rId12"/>
    <p:sldId id="264" r:id="rId13"/>
    <p:sldId id="263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7"/>
            <p14:sldId id="266"/>
            <p14:sldId id="265"/>
            <p14:sldId id="258"/>
            <p14:sldId id="268"/>
            <p14:sldId id="259"/>
            <p14:sldId id="260"/>
            <p14:sldId id="261"/>
            <p14:sldId id="262"/>
          </p14:sldIdLst>
        </p14:section>
        <p14:section name="Untitled Section" id="{07D6D575-7ABE-4916-B85C-423C12E391C7}">
          <p14:sldIdLst>
            <p14:sldId id="264"/>
            <p14:sldId id="263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8CC8AA-F78A-4A7A-81E2-DA8774BDB3C9}" v="343" dt="2021-12-11T14:58:06.827"/>
    <p1510:client id="{814E0CF1-7626-417E-94A5-3DEC9F23C508}" v="6" dt="2021-12-11T15:20:16.320"/>
    <p1510:client id="{9D83726F-7697-44E9-95A2-85B6E6DA26A3}" v="1934" dt="2021-12-11T11:17:52.336"/>
    <p1510:client id="{BC451EC9-9458-40DF-AEEB-817F9D356A0A}" v="6" dt="2021-12-10T10:59:45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814E0CF1-7626-417E-94A5-3DEC9F23C508}"/>
    <pc:docChg chg="modSld">
      <pc:chgData name="kuber raj kunal" userId="ff53f78b27f9dcad" providerId="Windows Live" clId="Web-{814E0CF1-7626-417E-94A5-3DEC9F23C508}" dt="2021-12-11T15:20:16.320" v="5"/>
      <pc:docMkLst>
        <pc:docMk/>
      </pc:docMkLst>
      <pc:sldChg chg="addSp delSp">
        <pc:chgData name="kuber raj kunal" userId="ff53f78b27f9dcad" providerId="Windows Live" clId="Web-{814E0CF1-7626-417E-94A5-3DEC9F23C508}" dt="2021-12-11T15:20:16.320" v="5"/>
        <pc:sldMkLst>
          <pc:docMk/>
          <pc:sldMk cId="1647939096" sldId="263"/>
        </pc:sldMkLst>
        <pc:spChg chg="del">
          <ac:chgData name="kuber raj kunal" userId="ff53f78b27f9dcad" providerId="Windows Live" clId="Web-{814E0CF1-7626-417E-94A5-3DEC9F23C508}" dt="2021-12-11T15:20:15.616" v="4"/>
          <ac:spMkLst>
            <pc:docMk/>
            <pc:sldMk cId="1647939096" sldId="263"/>
            <ac:spMk id="2" creationId="{B619DF63-3701-414A-B57F-4BCFCA704F3B}"/>
          </ac:spMkLst>
        </pc:spChg>
        <pc:spChg chg="add">
          <ac:chgData name="kuber raj kunal" userId="ff53f78b27f9dcad" providerId="Windows Live" clId="Web-{814E0CF1-7626-417E-94A5-3DEC9F23C508}" dt="2021-12-11T15:20:16.320" v="5"/>
          <ac:spMkLst>
            <pc:docMk/>
            <pc:sldMk cId="1647939096" sldId="263"/>
            <ac:spMk id="5" creationId="{43F0A982-CCDE-43B7-8A6F-A1DFA04BBDBB}"/>
          </ac:spMkLst>
        </pc:spChg>
      </pc:sldChg>
      <pc:sldChg chg="addSp delSp">
        <pc:chgData name="kuber raj kunal" userId="ff53f78b27f9dcad" providerId="Windows Live" clId="Web-{814E0CF1-7626-417E-94A5-3DEC9F23C508}" dt="2021-12-11T15:19:36.756" v="3"/>
        <pc:sldMkLst>
          <pc:docMk/>
          <pc:sldMk cId="351356271" sldId="264"/>
        </pc:sldMkLst>
        <pc:spChg chg="del">
          <ac:chgData name="kuber raj kunal" userId="ff53f78b27f9dcad" providerId="Windows Live" clId="Web-{814E0CF1-7626-417E-94A5-3DEC9F23C508}" dt="2021-12-11T15:19:35.928" v="2"/>
          <ac:spMkLst>
            <pc:docMk/>
            <pc:sldMk cId="351356271" sldId="264"/>
            <ac:spMk id="2" creationId="{92733780-1F8A-41B6-A057-204E954E43BE}"/>
          </ac:spMkLst>
        </pc:spChg>
        <pc:spChg chg="add">
          <ac:chgData name="kuber raj kunal" userId="ff53f78b27f9dcad" providerId="Windows Live" clId="Web-{814E0CF1-7626-417E-94A5-3DEC9F23C508}" dt="2021-12-11T15:19:36.756" v="3"/>
          <ac:spMkLst>
            <pc:docMk/>
            <pc:sldMk cId="351356271" sldId="264"/>
            <ac:spMk id="5" creationId="{C0773DDB-2248-4115-B0F2-2F0BB6D96E5F}"/>
          </ac:spMkLst>
        </pc:spChg>
      </pc:sldChg>
      <pc:sldChg chg="addSp delSp">
        <pc:chgData name="kuber raj kunal" userId="ff53f78b27f9dcad" providerId="Windows Live" clId="Web-{814E0CF1-7626-417E-94A5-3DEC9F23C508}" dt="2021-12-11T15:18:46.333" v="1"/>
        <pc:sldMkLst>
          <pc:docMk/>
          <pc:sldMk cId="2328957700" sldId="265"/>
        </pc:sldMkLst>
        <pc:spChg chg="del">
          <ac:chgData name="kuber raj kunal" userId="ff53f78b27f9dcad" providerId="Windows Live" clId="Web-{814E0CF1-7626-417E-94A5-3DEC9F23C508}" dt="2021-12-11T15:18:45.723" v="0"/>
          <ac:spMkLst>
            <pc:docMk/>
            <pc:sldMk cId="2328957700" sldId="265"/>
            <ac:spMk id="2" creationId="{02B2D7BD-7D9F-49BE-BEB8-E6A513A2776E}"/>
          </ac:spMkLst>
        </pc:spChg>
        <pc:spChg chg="add">
          <ac:chgData name="kuber raj kunal" userId="ff53f78b27f9dcad" providerId="Windows Live" clId="Web-{814E0CF1-7626-417E-94A5-3DEC9F23C508}" dt="2021-12-11T15:18:46.333" v="1"/>
          <ac:spMkLst>
            <pc:docMk/>
            <pc:sldMk cId="2328957700" sldId="265"/>
            <ac:spMk id="6" creationId="{640703CE-52EE-40BC-A68E-93B74F7723DE}"/>
          </ac:spMkLst>
        </pc:spChg>
      </pc:sldChg>
    </pc:docChg>
  </pc:docChgLst>
  <pc:docChgLst>
    <pc:chgData name="kuber raj kunal" userId="ff53f78b27f9dcad" providerId="Windows Live" clId="Web-{9D83726F-7697-44E9-95A2-85B6E6DA26A3}"/>
    <pc:docChg chg="addSld modSld sldOrd modSection">
      <pc:chgData name="kuber raj kunal" userId="ff53f78b27f9dcad" providerId="Windows Live" clId="Web-{9D83726F-7697-44E9-95A2-85B6E6DA26A3}" dt="2021-12-11T11:17:52.320" v="1084"/>
      <pc:docMkLst>
        <pc:docMk/>
      </pc:docMkLst>
      <pc:sldChg chg="delSp modSp">
        <pc:chgData name="kuber raj kunal" userId="ff53f78b27f9dcad" providerId="Windows Live" clId="Web-{9D83726F-7697-44E9-95A2-85B6E6DA26A3}" dt="2021-12-11T11:17:52.320" v="1084"/>
        <pc:sldMkLst>
          <pc:docMk/>
          <pc:sldMk cId="1653987709" sldId="256"/>
        </pc:sldMkLst>
        <pc:picChg chg="mod">
          <ac:chgData name="kuber raj kunal" userId="ff53f78b27f9dcad" providerId="Windows Live" clId="Web-{9D83726F-7697-44E9-95A2-85B6E6DA26A3}" dt="2021-12-11T11:17:49.555" v="1083" actId="14100"/>
          <ac:picMkLst>
            <pc:docMk/>
            <pc:sldMk cId="1653987709" sldId="256"/>
            <ac:picMk id="54" creationId="{00000000-0000-0000-0000-000000000000}"/>
          </ac:picMkLst>
        </pc:picChg>
        <pc:picChg chg="del">
          <ac:chgData name="kuber raj kunal" userId="ff53f78b27f9dcad" providerId="Windows Live" clId="Web-{9D83726F-7697-44E9-95A2-85B6E6DA26A3}" dt="2021-12-11T11:17:52.320" v="1084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ord">
        <pc:chgData name="kuber raj kunal" userId="ff53f78b27f9dcad" providerId="Windows Live" clId="Web-{9D83726F-7697-44E9-95A2-85B6E6DA26A3}" dt="2021-12-11T10:26:29.570" v="7"/>
        <pc:sldMkLst>
          <pc:docMk/>
          <pc:sldMk cId="3621350876" sldId="257"/>
        </pc:sldMkLst>
        <pc:picChg chg="del">
          <ac:chgData name="kuber raj kunal" userId="ff53f78b27f9dcad" providerId="Windows Live" clId="Web-{9D83726F-7697-44E9-95A2-85B6E6DA26A3}" dt="2021-12-11T10:26:29.570" v="7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 delSp modSp">
        <pc:chgData name="kuber raj kunal" userId="ff53f78b27f9dcad" providerId="Windows Live" clId="Web-{9D83726F-7697-44E9-95A2-85B6E6DA26A3}" dt="2021-12-11T10:54:34.040" v="474"/>
        <pc:sldMkLst>
          <pc:docMk/>
          <pc:sldMk cId="91669842" sldId="258"/>
        </pc:sldMkLst>
        <pc:spChg chg="add mod">
          <ac:chgData name="kuber raj kunal" userId="ff53f78b27f9dcad" providerId="Windows Live" clId="Web-{9D83726F-7697-44E9-95A2-85B6E6DA26A3}" dt="2021-12-11T10:54:32.478" v="473" actId="20577"/>
          <ac:spMkLst>
            <pc:docMk/>
            <pc:sldMk cId="91669842" sldId="258"/>
            <ac:spMk id="2" creationId="{7A8C3A52-3E94-4D9F-9232-68EE2F3D9F75}"/>
          </ac:spMkLst>
        </pc:spChg>
        <pc:picChg chg="del mod">
          <ac:chgData name="kuber raj kunal" userId="ff53f78b27f9dcad" providerId="Windows Live" clId="Web-{9D83726F-7697-44E9-95A2-85B6E6DA26A3}" dt="2021-12-11T10:54:34.040" v="474"/>
          <ac:picMkLst>
            <pc:docMk/>
            <pc:sldMk cId="91669842" sldId="258"/>
            <ac:picMk id="5" creationId="{98F6C5F5-4C33-4032-BB90-F8CB6204800A}"/>
          </ac:picMkLst>
        </pc:picChg>
        <pc:picChg chg="del">
          <ac:chgData name="kuber raj kunal" userId="ff53f78b27f9dcad" providerId="Windows Live" clId="Web-{9D83726F-7697-44E9-95A2-85B6E6DA26A3}" dt="2021-12-11T10:25:55.803" v="1"/>
          <ac:picMkLst>
            <pc:docMk/>
            <pc:sldMk cId="91669842" sldId="258"/>
            <ac:picMk id="7" creationId="{244EA198-6D41-4FD6-B902-6B3D7FDFF2E0}"/>
          </ac:picMkLst>
        </pc:picChg>
      </pc:sldChg>
      <pc:sldChg chg="addSp delSp modSp">
        <pc:chgData name="kuber raj kunal" userId="ff53f78b27f9dcad" providerId="Windows Live" clId="Web-{9D83726F-7697-44E9-95A2-85B6E6DA26A3}" dt="2021-12-11T11:05:00.849" v="848" actId="1076"/>
        <pc:sldMkLst>
          <pc:docMk/>
          <pc:sldMk cId="3371041954" sldId="259"/>
        </pc:sldMkLst>
        <pc:spChg chg="add mod">
          <ac:chgData name="kuber raj kunal" userId="ff53f78b27f9dcad" providerId="Windows Live" clId="Web-{9D83726F-7697-44E9-95A2-85B6E6DA26A3}" dt="2021-12-11T11:05:00.849" v="848" actId="1076"/>
          <ac:spMkLst>
            <pc:docMk/>
            <pc:sldMk cId="3371041954" sldId="259"/>
            <ac:spMk id="2" creationId="{6258A0BF-63F4-4E56-BC51-D8F0DBA8C0E1}"/>
          </ac:spMkLst>
        </pc:spChg>
        <pc:picChg chg="del mod">
          <ac:chgData name="kuber raj kunal" userId="ff53f78b27f9dcad" providerId="Windows Live" clId="Web-{9D83726F-7697-44E9-95A2-85B6E6DA26A3}" dt="2021-12-11T11:04:43.787" v="847"/>
          <ac:picMkLst>
            <pc:docMk/>
            <pc:sldMk cId="3371041954" sldId="259"/>
            <ac:picMk id="3" creationId="{E8E389BF-9BB9-400C-BFB7-E410E2C415E9}"/>
          </ac:picMkLst>
        </pc:picChg>
        <pc:picChg chg="del">
          <ac:chgData name="kuber raj kunal" userId="ff53f78b27f9dcad" providerId="Windows Live" clId="Web-{9D83726F-7697-44E9-95A2-85B6E6DA26A3}" dt="2021-12-11T10:26:02.788" v="2"/>
          <ac:picMkLst>
            <pc:docMk/>
            <pc:sldMk cId="3371041954" sldId="259"/>
            <ac:picMk id="5" creationId="{461E36C0-DBF9-4A10-9BC0-6ABBD1D89E87}"/>
          </ac:picMkLst>
        </pc:picChg>
      </pc:sldChg>
      <pc:sldChg chg="addSp delSp modSp">
        <pc:chgData name="kuber raj kunal" userId="ff53f78b27f9dcad" providerId="Windows Live" clId="Web-{9D83726F-7697-44E9-95A2-85B6E6DA26A3}" dt="2021-12-11T10:46:06.171" v="117" actId="1076"/>
        <pc:sldMkLst>
          <pc:docMk/>
          <pc:sldMk cId="203897750" sldId="260"/>
        </pc:sldMkLst>
        <pc:spChg chg="add mod">
          <ac:chgData name="kuber raj kunal" userId="ff53f78b27f9dcad" providerId="Windows Live" clId="Web-{9D83726F-7697-44E9-95A2-85B6E6DA26A3}" dt="2021-12-11T10:45:33.967" v="111" actId="20577"/>
          <ac:spMkLst>
            <pc:docMk/>
            <pc:sldMk cId="203897750" sldId="260"/>
            <ac:spMk id="3" creationId="{65CA330E-3006-4384-987C-8B7C6DF849B3}"/>
          </ac:spMkLst>
        </pc:spChg>
        <pc:picChg chg="mod modCrop">
          <ac:chgData name="kuber raj kunal" userId="ff53f78b27f9dcad" providerId="Windows Live" clId="Web-{9D83726F-7697-44E9-95A2-85B6E6DA26A3}" dt="2021-12-11T10:46:06.171" v="117" actId="1076"/>
          <ac:picMkLst>
            <pc:docMk/>
            <pc:sldMk cId="203897750" sldId="260"/>
            <ac:picMk id="2" creationId="{9D652449-5E66-49E1-9BFC-0C66B48C91B7}"/>
          </ac:picMkLst>
        </pc:picChg>
        <pc:picChg chg="del">
          <ac:chgData name="kuber raj kunal" userId="ff53f78b27f9dcad" providerId="Windows Live" clId="Web-{9D83726F-7697-44E9-95A2-85B6E6DA26A3}" dt="2021-12-11T10:26:07.179" v="3"/>
          <ac:picMkLst>
            <pc:docMk/>
            <pc:sldMk cId="203897750" sldId="260"/>
            <ac:picMk id="4" creationId="{A006E17C-002E-4CE0-8C81-816991786B29}"/>
          </ac:picMkLst>
        </pc:picChg>
      </pc:sldChg>
      <pc:sldChg chg="addSp delSp modSp">
        <pc:chgData name="kuber raj kunal" userId="ff53f78b27f9dcad" providerId="Windows Live" clId="Web-{9D83726F-7697-44E9-95A2-85B6E6DA26A3}" dt="2021-12-11T11:17:29.961" v="1081" actId="1076"/>
        <pc:sldMkLst>
          <pc:docMk/>
          <pc:sldMk cId="1144570555" sldId="261"/>
        </pc:sldMkLst>
        <pc:spChg chg="add del">
          <ac:chgData name="kuber raj kunal" userId="ff53f78b27f9dcad" providerId="Windows Live" clId="Web-{9D83726F-7697-44E9-95A2-85B6E6DA26A3}" dt="2021-12-11T10:44:43.013" v="86"/>
          <ac:spMkLst>
            <pc:docMk/>
            <pc:sldMk cId="1144570555" sldId="261"/>
            <ac:spMk id="3" creationId="{5E445CE8-55C9-483C-81BE-B33F8505E047}"/>
          </ac:spMkLst>
        </pc:spChg>
        <pc:spChg chg="add mod">
          <ac:chgData name="kuber raj kunal" userId="ff53f78b27f9dcad" providerId="Windows Live" clId="Web-{9D83726F-7697-44E9-95A2-85B6E6DA26A3}" dt="2021-12-11T10:46:34.968" v="129" actId="20577"/>
          <ac:spMkLst>
            <pc:docMk/>
            <pc:sldMk cId="1144570555" sldId="261"/>
            <ac:spMk id="7" creationId="{5A7D7787-978D-4CCE-B401-61407A8CD9B1}"/>
          </ac:spMkLst>
        </pc:spChg>
        <pc:spChg chg="add mod">
          <ac:chgData name="kuber raj kunal" userId="ff53f78b27f9dcad" providerId="Windows Live" clId="Web-{9D83726F-7697-44E9-95A2-85B6E6DA26A3}" dt="2021-12-11T11:17:13.476" v="1076"/>
          <ac:spMkLst>
            <pc:docMk/>
            <pc:sldMk cId="1144570555" sldId="261"/>
            <ac:spMk id="15" creationId="{B654F4C7-81AB-43FE-AD64-23DF7134F877}"/>
          </ac:spMkLst>
        </pc:spChg>
        <pc:spChg chg="add mod">
          <ac:chgData name="kuber raj kunal" userId="ff53f78b27f9dcad" providerId="Windows Live" clId="Web-{9D83726F-7697-44E9-95A2-85B6E6DA26A3}" dt="2021-12-11T11:17:05.726" v="1075"/>
          <ac:spMkLst>
            <pc:docMk/>
            <pc:sldMk cId="1144570555" sldId="261"/>
            <ac:spMk id="16" creationId="{83FC49AA-77B1-423C-A295-163F1E7A8739}"/>
          </ac:spMkLst>
        </pc:spChg>
        <pc:spChg chg="add del mod">
          <ac:chgData name="kuber raj kunal" userId="ff53f78b27f9dcad" providerId="Windows Live" clId="Web-{9D83726F-7697-44E9-95A2-85B6E6DA26A3}" dt="2021-12-11T11:11:54.732" v="964"/>
          <ac:spMkLst>
            <pc:docMk/>
            <pc:sldMk cId="1144570555" sldId="261"/>
            <ac:spMk id="17" creationId="{6C198A04-06C1-43F2-8658-A8F379B2398B}"/>
          </ac:spMkLst>
        </pc:spChg>
        <pc:spChg chg="add mod">
          <ac:chgData name="kuber raj kunal" userId="ff53f78b27f9dcad" providerId="Windows Live" clId="Web-{9D83726F-7697-44E9-95A2-85B6E6DA26A3}" dt="2021-12-11T11:17:17.273" v="1077"/>
          <ac:spMkLst>
            <pc:docMk/>
            <pc:sldMk cId="1144570555" sldId="261"/>
            <ac:spMk id="18" creationId="{949BDEAB-4519-4473-9909-E136D5F5186F}"/>
          </ac:spMkLst>
        </pc:spChg>
        <pc:spChg chg="add del mod">
          <ac:chgData name="kuber raj kunal" userId="ff53f78b27f9dcad" providerId="Windows Live" clId="Web-{9D83726F-7697-44E9-95A2-85B6E6DA26A3}" dt="2021-12-11T11:12:48.624" v="998"/>
          <ac:spMkLst>
            <pc:docMk/>
            <pc:sldMk cId="1144570555" sldId="261"/>
            <ac:spMk id="19" creationId="{49CB841E-8B91-4A03-BE9D-2EE5EC9E8A91}"/>
          </ac:spMkLst>
        </pc:spChg>
        <pc:spChg chg="add del mod">
          <ac:chgData name="kuber raj kunal" userId="ff53f78b27f9dcad" providerId="Windows Live" clId="Web-{9D83726F-7697-44E9-95A2-85B6E6DA26A3}" dt="2021-12-11T11:13:20.940" v="1013"/>
          <ac:spMkLst>
            <pc:docMk/>
            <pc:sldMk cId="1144570555" sldId="261"/>
            <ac:spMk id="20" creationId="{90CF4BA8-67EF-4660-AE11-4F915F52606E}"/>
          </ac:spMkLst>
        </pc:spChg>
        <pc:spChg chg="add mod">
          <ac:chgData name="kuber raj kunal" userId="ff53f78b27f9dcad" providerId="Windows Live" clId="Web-{9D83726F-7697-44E9-95A2-85B6E6DA26A3}" dt="2021-12-11T11:17:29.961" v="1081" actId="1076"/>
          <ac:spMkLst>
            <pc:docMk/>
            <pc:sldMk cId="1144570555" sldId="261"/>
            <ac:spMk id="21" creationId="{F84EF21D-59B1-43A7-B804-551DD1734FDB}"/>
          </ac:spMkLst>
        </pc:spChg>
        <pc:spChg chg="add mod">
          <ac:chgData name="kuber raj kunal" userId="ff53f78b27f9dcad" providerId="Windows Live" clId="Web-{9D83726F-7697-44E9-95A2-85B6E6DA26A3}" dt="2021-12-11T11:17:21.163" v="1078"/>
          <ac:spMkLst>
            <pc:docMk/>
            <pc:sldMk cId="1144570555" sldId="261"/>
            <ac:spMk id="22" creationId="{0A5AC875-5DA6-4017-9345-AF3CF25B76CA}"/>
          </ac:spMkLst>
        </pc:spChg>
        <pc:spChg chg="add mod">
          <ac:chgData name="kuber raj kunal" userId="ff53f78b27f9dcad" providerId="Windows Live" clId="Web-{9D83726F-7697-44E9-95A2-85B6E6DA26A3}" dt="2021-12-11T11:17:23.695" v="1079"/>
          <ac:spMkLst>
            <pc:docMk/>
            <pc:sldMk cId="1144570555" sldId="261"/>
            <ac:spMk id="23" creationId="{E364B712-7C83-4C92-A379-71BBD46F100D}"/>
          </ac:spMkLst>
        </pc:spChg>
        <pc:graphicFrameChg chg="add mod modGraphic">
          <ac:chgData name="kuber raj kunal" userId="ff53f78b27f9dcad" providerId="Windows Live" clId="Web-{9D83726F-7697-44E9-95A2-85B6E6DA26A3}" dt="2021-12-11T11:14:20.941" v="1045" actId="1076"/>
          <ac:graphicFrameMkLst>
            <pc:docMk/>
            <pc:sldMk cId="1144570555" sldId="261"/>
            <ac:graphicFrameMk id="8" creationId="{0D2EF639-3D7B-4BE9-A4C4-C5C6A5621AFC}"/>
          </ac:graphicFrameMkLst>
        </pc:graphicFrameChg>
        <pc:graphicFrameChg chg="add mod modGraphic">
          <ac:chgData name="kuber raj kunal" userId="ff53f78b27f9dcad" providerId="Windows Live" clId="Web-{9D83726F-7697-44E9-95A2-85B6E6DA26A3}" dt="2021-12-11T11:14:42.629" v="1049" actId="1076"/>
          <ac:graphicFrameMkLst>
            <pc:docMk/>
            <pc:sldMk cId="1144570555" sldId="261"/>
            <ac:graphicFrameMk id="9" creationId="{4D77F0E3-5362-4AFD-9842-D89E4EACED47}"/>
          </ac:graphicFrameMkLst>
        </pc:graphicFrameChg>
        <pc:graphicFrameChg chg="add mod modGraphic">
          <ac:chgData name="kuber raj kunal" userId="ff53f78b27f9dcad" providerId="Windows Live" clId="Web-{9D83726F-7697-44E9-95A2-85B6E6DA26A3}" dt="2021-12-11T11:15:06.489" v="1053" actId="1076"/>
          <ac:graphicFrameMkLst>
            <pc:docMk/>
            <pc:sldMk cId="1144570555" sldId="261"/>
            <ac:graphicFrameMk id="10" creationId="{3A654014-9393-4411-9987-A88001CED836}"/>
          </ac:graphicFrameMkLst>
        </pc:graphicFrameChg>
        <pc:graphicFrameChg chg="add mod modGraphic">
          <ac:chgData name="kuber raj kunal" userId="ff53f78b27f9dcad" providerId="Windows Live" clId="Web-{9D83726F-7697-44E9-95A2-85B6E6DA26A3}" dt="2021-12-11T11:15:17.192" v="1056" actId="1076"/>
          <ac:graphicFrameMkLst>
            <pc:docMk/>
            <pc:sldMk cId="1144570555" sldId="261"/>
            <ac:graphicFrameMk id="11" creationId="{53FB5F24-DDCE-4176-BC61-204C02E0DC5C}"/>
          </ac:graphicFrameMkLst>
        </pc:graphicFrameChg>
        <pc:graphicFrameChg chg="add mod modGraphic">
          <ac:chgData name="kuber raj kunal" userId="ff53f78b27f9dcad" providerId="Windows Live" clId="Web-{9D83726F-7697-44E9-95A2-85B6E6DA26A3}" dt="2021-12-11T11:15:30.896" v="1059" actId="1076"/>
          <ac:graphicFrameMkLst>
            <pc:docMk/>
            <pc:sldMk cId="1144570555" sldId="261"/>
            <ac:graphicFrameMk id="12" creationId="{30B5B3E7-2445-4B0F-A107-E305C67C7EC7}"/>
          </ac:graphicFrameMkLst>
        </pc:graphicFrameChg>
        <pc:graphicFrameChg chg="add mod modGraphic">
          <ac:chgData name="kuber raj kunal" userId="ff53f78b27f9dcad" providerId="Windows Live" clId="Web-{9D83726F-7697-44E9-95A2-85B6E6DA26A3}" dt="2021-12-11T11:15:44.833" v="1063" actId="1076"/>
          <ac:graphicFrameMkLst>
            <pc:docMk/>
            <pc:sldMk cId="1144570555" sldId="261"/>
            <ac:graphicFrameMk id="13" creationId="{786C7E7A-0C7C-4512-865F-A9691FCA35E3}"/>
          </ac:graphicFrameMkLst>
        </pc:graphicFrameChg>
        <pc:graphicFrameChg chg="add mod">
          <ac:chgData name="kuber raj kunal" userId="ff53f78b27f9dcad" providerId="Windows Live" clId="Web-{9D83726F-7697-44E9-95A2-85B6E6DA26A3}" dt="2021-12-11T11:15:48.084" v="1064" actId="1076"/>
          <ac:graphicFrameMkLst>
            <pc:docMk/>
            <pc:sldMk cId="1144570555" sldId="261"/>
            <ac:graphicFrameMk id="14" creationId="{0EF8D374-BD93-43F2-A563-EF5F243B5552}"/>
          </ac:graphicFrameMkLst>
        </pc:graphicFrameChg>
        <pc:picChg chg="del mod modCrop">
          <ac:chgData name="kuber raj kunal" userId="ff53f78b27f9dcad" providerId="Windows Live" clId="Web-{9D83726F-7697-44E9-95A2-85B6E6DA26A3}" dt="2021-12-11T11:14:11.394" v="1044"/>
          <ac:picMkLst>
            <pc:docMk/>
            <pc:sldMk cId="1144570555" sldId="261"/>
            <ac:picMk id="2" creationId="{FEDA9AA0-04C0-4334-9BF9-8F7A40742991}"/>
          </ac:picMkLst>
        </pc:picChg>
        <pc:picChg chg="del">
          <ac:chgData name="kuber raj kunal" userId="ff53f78b27f9dcad" providerId="Windows Live" clId="Web-{9D83726F-7697-44E9-95A2-85B6E6DA26A3}" dt="2021-12-11T10:26:08.601" v="4"/>
          <ac:picMkLst>
            <pc:docMk/>
            <pc:sldMk cId="1144570555" sldId="261"/>
            <ac:picMk id="4" creationId="{0E3BA6B8-CD41-41F8-869F-EFCA22343D92}"/>
          </ac:picMkLst>
        </pc:picChg>
      </pc:sldChg>
      <pc:sldChg chg="addSp delSp modSp">
        <pc:chgData name="kuber raj kunal" userId="ff53f78b27f9dcad" providerId="Windows Live" clId="Web-{9D83726F-7697-44E9-95A2-85B6E6DA26A3}" dt="2021-12-11T10:42:17.245" v="74" actId="1076"/>
        <pc:sldMkLst>
          <pc:docMk/>
          <pc:sldMk cId="2066828309" sldId="262"/>
        </pc:sldMkLst>
        <pc:spChg chg="add mod">
          <ac:chgData name="kuber raj kunal" userId="ff53f78b27f9dcad" providerId="Windows Live" clId="Web-{9D83726F-7697-44E9-95A2-85B6E6DA26A3}" dt="2021-12-11T10:41:19.525" v="67" actId="20577"/>
          <ac:spMkLst>
            <pc:docMk/>
            <pc:sldMk cId="2066828309" sldId="262"/>
            <ac:spMk id="3" creationId="{7AF99C31-DF45-4227-AA50-5B5726472031}"/>
          </ac:spMkLst>
        </pc:spChg>
        <pc:picChg chg="mod modCrop">
          <ac:chgData name="kuber raj kunal" userId="ff53f78b27f9dcad" providerId="Windows Live" clId="Web-{9D83726F-7697-44E9-95A2-85B6E6DA26A3}" dt="2021-12-11T10:42:17.245" v="74" actId="1076"/>
          <ac:picMkLst>
            <pc:docMk/>
            <pc:sldMk cId="2066828309" sldId="262"/>
            <ac:picMk id="2" creationId="{8D00BF5E-470D-450E-88B1-EB7F14268BC3}"/>
          </ac:picMkLst>
        </pc:picChg>
        <pc:picChg chg="del">
          <ac:chgData name="kuber raj kunal" userId="ff53f78b27f9dcad" providerId="Windows Live" clId="Web-{9D83726F-7697-44E9-95A2-85B6E6DA26A3}" dt="2021-12-11T10:26:15.695" v="5"/>
          <ac:picMkLst>
            <pc:docMk/>
            <pc:sldMk cId="2066828309" sldId="262"/>
            <ac:picMk id="4" creationId="{F4086B69-9400-4649-A70A-4C5B05B8C1AE}"/>
          </ac:picMkLst>
        </pc:picChg>
      </pc:sldChg>
      <pc:sldChg chg="addSp delSp modSp new">
        <pc:chgData name="kuber raj kunal" userId="ff53f78b27f9dcad" providerId="Windows Live" clId="Web-{9D83726F-7697-44E9-95A2-85B6E6DA26A3}" dt="2021-12-11T10:57:08.543" v="542" actId="14100"/>
        <pc:sldMkLst>
          <pc:docMk/>
          <pc:sldMk cId="3570353765" sldId="268"/>
        </pc:sldMkLst>
        <pc:spChg chg="add mod">
          <ac:chgData name="kuber raj kunal" userId="ff53f78b27f9dcad" providerId="Windows Live" clId="Web-{9D83726F-7697-44E9-95A2-85B6E6DA26A3}" dt="2021-12-11T10:57:08.543" v="542" actId="14100"/>
          <ac:spMkLst>
            <pc:docMk/>
            <pc:sldMk cId="3570353765" sldId="268"/>
            <ac:spMk id="3" creationId="{15B2A0AD-3A6E-48D3-ABC9-C853A65F3F7F}"/>
          </ac:spMkLst>
        </pc:spChg>
        <pc:picChg chg="add del mod">
          <ac:chgData name="kuber raj kunal" userId="ff53f78b27f9dcad" providerId="Windows Live" clId="Web-{9D83726F-7697-44E9-95A2-85B6E6DA26A3}" dt="2021-12-11T10:56:34.214" v="535"/>
          <ac:picMkLst>
            <pc:docMk/>
            <pc:sldMk cId="3570353765" sldId="268"/>
            <ac:picMk id="2" creationId="{8CD29970-3ED9-413A-8F5D-063B069BE828}"/>
          </ac:picMkLst>
        </pc:picChg>
      </pc:sldChg>
    </pc:docChg>
  </pc:docChgLst>
  <pc:docChgLst>
    <pc:chgData name="kuber raj kunal" userId="ff53f78b27f9dcad" providerId="Windows Live" clId="Web-{BC451EC9-9458-40DF-AEEB-817F9D356A0A}"/>
    <pc:docChg chg="mod addSld modSld addMainMaster modMainMaster modSection setSldSz">
      <pc:chgData name="kuber raj kunal" userId="ff53f78b27f9dcad" providerId="Windows Live" clId="Web-{BC451EC9-9458-40DF-AEEB-817F9D356A0A}" dt="2021-12-10T10:59:45.383" v="5"/>
      <pc:docMkLst>
        <pc:docMk/>
      </pc:docMkLst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1653987709" sldId="256"/>
        </pc:sldMkLst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1653987709" sldId="256"/>
            <ac:picMk id="54" creationId="{00000000-0000-0000-0000-000000000000}"/>
          </ac:picMkLst>
        </pc:pic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3621350876" sldId="257"/>
        </pc:sldMkLst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91669842" sldId="258"/>
        </pc:sldMkLst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91669842" sldId="258"/>
            <ac:picMk id="5" creationId="{98F6C5F5-4C33-4032-BB90-F8CB6204800A}"/>
          </ac:picMkLst>
        </pc:pic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91669842" sldId="258"/>
            <ac:picMk id="7" creationId="{244EA198-6D41-4FD6-B902-6B3D7FDFF2E0}"/>
          </ac:picMkLst>
        </pc:picChg>
      </pc:sldChg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3371041954" sldId="259"/>
        </pc:sldMkLst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3371041954" sldId="259"/>
            <ac:picMk id="3" creationId="{E8E389BF-9BB9-400C-BFB7-E410E2C415E9}"/>
          </ac:picMkLst>
        </pc:pic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3371041954" sldId="259"/>
            <ac:picMk id="5" creationId="{461E36C0-DBF9-4A10-9BC0-6ABBD1D89E87}"/>
          </ac:picMkLst>
        </pc:picChg>
      </pc:sldChg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203897750" sldId="260"/>
        </pc:sldMkLst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203897750" sldId="260"/>
            <ac:picMk id="2" creationId="{9D652449-5E66-49E1-9BFC-0C66B48C91B7}"/>
          </ac:picMkLst>
        </pc:pic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203897750" sldId="260"/>
            <ac:picMk id="4" creationId="{A006E17C-002E-4CE0-8C81-816991786B29}"/>
          </ac:picMkLst>
        </pc:picChg>
      </pc:sldChg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1144570555" sldId="261"/>
        </pc:sldMkLst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1144570555" sldId="261"/>
            <ac:picMk id="2" creationId="{FEDA9AA0-04C0-4334-9BF9-8F7A40742991}"/>
          </ac:picMkLst>
        </pc:pic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1144570555" sldId="261"/>
            <ac:picMk id="4" creationId="{0E3BA6B8-CD41-41F8-869F-EFCA22343D92}"/>
          </ac:picMkLst>
        </pc:picChg>
      </pc:sldChg>
      <pc:sldChg chg="modSp">
        <pc:chgData name="kuber raj kunal" userId="ff53f78b27f9dcad" providerId="Windows Live" clId="Web-{BC451EC9-9458-40DF-AEEB-817F9D356A0A}" dt="2021-12-10T10:59:42.273" v="0"/>
        <pc:sldMkLst>
          <pc:docMk/>
          <pc:sldMk cId="2066828309" sldId="262"/>
        </pc:sldMkLst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2066828309" sldId="262"/>
            <ac:picMk id="2" creationId="{8D00BF5E-470D-450E-88B1-EB7F14268BC3}"/>
          </ac:picMkLst>
        </pc:picChg>
        <pc:picChg chg="mod">
          <ac:chgData name="kuber raj kunal" userId="ff53f78b27f9dcad" providerId="Windows Live" clId="Web-{BC451EC9-9458-40DF-AEEB-817F9D356A0A}" dt="2021-12-10T10:59:42.273" v="0"/>
          <ac:picMkLst>
            <pc:docMk/>
            <pc:sldMk cId="2066828309" sldId="262"/>
            <ac:picMk id="4" creationId="{F4086B69-9400-4649-A70A-4C5B05B8C1AE}"/>
          </ac:picMkLst>
        </pc:picChg>
      </pc:sldChg>
      <pc:sldChg chg="add">
        <pc:chgData name="kuber raj kunal" userId="ff53f78b27f9dcad" providerId="Windows Live" clId="Web-{BC451EC9-9458-40DF-AEEB-817F9D356A0A}" dt="2021-12-10T10:59:45.336" v="1"/>
        <pc:sldMkLst>
          <pc:docMk/>
          <pc:sldMk cId="1647939096" sldId="263"/>
        </pc:sldMkLst>
      </pc:sldChg>
      <pc:sldChg chg="add">
        <pc:chgData name="kuber raj kunal" userId="ff53f78b27f9dcad" providerId="Windows Live" clId="Web-{BC451EC9-9458-40DF-AEEB-817F9D356A0A}" dt="2021-12-10T10:59:45.351" v="2"/>
        <pc:sldMkLst>
          <pc:docMk/>
          <pc:sldMk cId="351356271" sldId="264"/>
        </pc:sldMkLst>
      </pc:sldChg>
      <pc:sldChg chg="add">
        <pc:chgData name="kuber raj kunal" userId="ff53f78b27f9dcad" providerId="Windows Live" clId="Web-{BC451EC9-9458-40DF-AEEB-817F9D356A0A}" dt="2021-12-10T10:59:45.367" v="3"/>
        <pc:sldMkLst>
          <pc:docMk/>
          <pc:sldMk cId="2328957700" sldId="265"/>
        </pc:sldMkLst>
      </pc:sldChg>
      <pc:sldChg chg="add">
        <pc:chgData name="kuber raj kunal" userId="ff53f78b27f9dcad" providerId="Windows Live" clId="Web-{BC451EC9-9458-40DF-AEEB-817F9D356A0A}" dt="2021-12-10T10:59:45.383" v="4"/>
        <pc:sldMkLst>
          <pc:docMk/>
          <pc:sldMk cId="1772637389" sldId="266"/>
        </pc:sldMkLst>
      </pc:sldChg>
      <pc:sldChg chg="add">
        <pc:chgData name="kuber raj kunal" userId="ff53f78b27f9dcad" providerId="Windows Live" clId="Web-{BC451EC9-9458-40DF-AEEB-817F9D356A0A}" dt="2021-12-10T10:59:45.383" v="5"/>
        <pc:sldMkLst>
          <pc:docMk/>
          <pc:sldMk cId="3147082996" sldId="267"/>
        </pc:sldMkLst>
      </pc:sldChg>
      <pc:sldMasterChg chg="modSp modSldLayout">
        <pc:chgData name="kuber raj kunal" userId="ff53f78b27f9dcad" providerId="Windows Live" clId="Web-{BC451EC9-9458-40DF-AEEB-817F9D356A0A}" dt="2021-12-10T10:59:42.273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BC451EC9-9458-40DF-AEEB-817F9D356A0A}" dt="2021-12-10T10:59:42.273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BC451EC9-9458-40DF-AEEB-817F9D356A0A}" dt="2021-12-10T10:59:42.273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BC451EC9-9458-40DF-AEEB-817F9D356A0A}" dt="2021-12-10T10:59:42.273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  <pc:sldMasterChg chg="add addSldLayout">
        <pc:chgData name="kuber raj kunal" userId="ff53f78b27f9dcad" providerId="Windows Live" clId="Web-{BC451EC9-9458-40DF-AEEB-817F9D356A0A}" dt="2021-12-10T10:59:45.336" v="1"/>
        <pc:sldMasterMkLst>
          <pc:docMk/>
          <pc:sldMasterMk cId="412813940" sldId="2147483672"/>
        </pc:sldMasterMkLst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197930570" sldId="2147483675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352053751" sldId="2147483678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969289253" sldId="2147483679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">
          <pc:chgData name="kuber raj kunal" userId="ff53f78b27f9dcad" providerId="Windows Live" clId="Web-{BC451EC9-9458-40DF-AEEB-817F9D356A0A}" dt="2021-12-10T10:59:45.336" v="1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118CC8AA-F78A-4A7A-81E2-DA8774BDB3C9}"/>
    <pc:docChg chg="modSld">
      <pc:chgData name="kuber raj kunal" userId="ff53f78b27f9dcad" providerId="Windows Live" clId="Web-{118CC8AA-F78A-4A7A-81E2-DA8774BDB3C9}" dt="2021-12-11T14:58:06.827" v="174" actId="20577"/>
      <pc:docMkLst>
        <pc:docMk/>
      </pc:docMkLst>
      <pc:sldChg chg="addSp">
        <pc:chgData name="kuber raj kunal" userId="ff53f78b27f9dcad" providerId="Windows Live" clId="Web-{118CC8AA-F78A-4A7A-81E2-DA8774BDB3C9}" dt="2021-12-11T14:33:43.070" v="0"/>
        <pc:sldMkLst>
          <pc:docMk/>
          <pc:sldMk cId="1653987709" sldId="256"/>
        </pc:sldMkLst>
        <pc:picChg chg="add">
          <ac:chgData name="kuber raj kunal" userId="ff53f78b27f9dcad" providerId="Windows Live" clId="Web-{118CC8AA-F78A-4A7A-81E2-DA8774BDB3C9}" dt="2021-12-11T14:33:43.070" v="0"/>
          <ac:picMkLst>
            <pc:docMk/>
            <pc:sldMk cId="1653987709" sldId="256"/>
            <ac:picMk id="2" creationId="{5A68FF2E-8936-4512-82DE-2CAFCEF3852F}"/>
          </ac:picMkLst>
        </pc:picChg>
      </pc:sldChg>
      <pc:sldChg chg="addSp">
        <pc:chgData name="kuber raj kunal" userId="ff53f78b27f9dcad" providerId="Windows Live" clId="Web-{118CC8AA-F78A-4A7A-81E2-DA8774BDB3C9}" dt="2021-12-11T14:33:56.024" v="7"/>
        <pc:sldMkLst>
          <pc:docMk/>
          <pc:sldMk cId="3621350876" sldId="257"/>
        </pc:sldMkLst>
        <pc:picChg chg="add">
          <ac:chgData name="kuber raj kunal" userId="ff53f78b27f9dcad" providerId="Windows Live" clId="Web-{118CC8AA-F78A-4A7A-81E2-DA8774BDB3C9}" dt="2021-12-11T14:33:56.024" v="7"/>
          <ac:picMkLst>
            <pc:docMk/>
            <pc:sldMk cId="3621350876" sldId="257"/>
            <ac:picMk id="2" creationId="{5CBC6403-FADF-43A4-9274-C838E0E95273}"/>
          </ac:picMkLst>
        </pc:picChg>
      </pc:sldChg>
      <pc:sldChg chg="addSp">
        <pc:chgData name="kuber raj kunal" userId="ff53f78b27f9dcad" providerId="Windows Live" clId="Web-{118CC8AA-F78A-4A7A-81E2-DA8774BDB3C9}" dt="2021-12-11T14:33:45.117" v="1"/>
        <pc:sldMkLst>
          <pc:docMk/>
          <pc:sldMk cId="91669842" sldId="258"/>
        </pc:sldMkLst>
        <pc:picChg chg="add">
          <ac:chgData name="kuber raj kunal" userId="ff53f78b27f9dcad" providerId="Windows Live" clId="Web-{118CC8AA-F78A-4A7A-81E2-DA8774BDB3C9}" dt="2021-12-11T14:33:45.117" v="1"/>
          <ac:picMkLst>
            <pc:docMk/>
            <pc:sldMk cId="91669842" sldId="258"/>
            <ac:picMk id="4" creationId="{49464179-9458-4079-9223-214AEA76B641}"/>
          </ac:picMkLst>
        </pc:picChg>
      </pc:sldChg>
      <pc:sldChg chg="addSp">
        <pc:chgData name="kuber raj kunal" userId="ff53f78b27f9dcad" providerId="Windows Live" clId="Web-{118CC8AA-F78A-4A7A-81E2-DA8774BDB3C9}" dt="2021-12-11T14:33:50.086" v="3"/>
        <pc:sldMkLst>
          <pc:docMk/>
          <pc:sldMk cId="3371041954" sldId="259"/>
        </pc:sldMkLst>
        <pc:picChg chg="add">
          <ac:chgData name="kuber raj kunal" userId="ff53f78b27f9dcad" providerId="Windows Live" clId="Web-{118CC8AA-F78A-4A7A-81E2-DA8774BDB3C9}" dt="2021-12-11T14:33:50.086" v="3"/>
          <ac:picMkLst>
            <pc:docMk/>
            <pc:sldMk cId="3371041954" sldId="259"/>
            <ac:picMk id="4" creationId="{E3B61721-0BE4-4FDD-9D1F-55A73D171F23}"/>
          </ac:picMkLst>
        </pc:picChg>
      </pc:sldChg>
      <pc:sldChg chg="addSp">
        <pc:chgData name="kuber raj kunal" userId="ff53f78b27f9dcad" providerId="Windows Live" clId="Web-{118CC8AA-F78A-4A7A-81E2-DA8774BDB3C9}" dt="2021-12-11T14:33:51.117" v="4"/>
        <pc:sldMkLst>
          <pc:docMk/>
          <pc:sldMk cId="203897750" sldId="260"/>
        </pc:sldMkLst>
        <pc:picChg chg="add">
          <ac:chgData name="kuber raj kunal" userId="ff53f78b27f9dcad" providerId="Windows Live" clId="Web-{118CC8AA-F78A-4A7A-81E2-DA8774BDB3C9}" dt="2021-12-11T14:33:51.117" v="4"/>
          <ac:picMkLst>
            <pc:docMk/>
            <pc:sldMk cId="203897750" sldId="260"/>
            <ac:picMk id="5" creationId="{E80A17C8-1C1B-431D-A432-B51E9E801599}"/>
          </ac:picMkLst>
        </pc:picChg>
      </pc:sldChg>
      <pc:sldChg chg="addSp">
        <pc:chgData name="kuber raj kunal" userId="ff53f78b27f9dcad" providerId="Windows Live" clId="Web-{118CC8AA-F78A-4A7A-81E2-DA8774BDB3C9}" dt="2021-12-11T14:33:53.024" v="5"/>
        <pc:sldMkLst>
          <pc:docMk/>
          <pc:sldMk cId="1144570555" sldId="261"/>
        </pc:sldMkLst>
        <pc:picChg chg="add">
          <ac:chgData name="kuber raj kunal" userId="ff53f78b27f9dcad" providerId="Windows Live" clId="Web-{118CC8AA-F78A-4A7A-81E2-DA8774BDB3C9}" dt="2021-12-11T14:33:53.024" v="5"/>
          <ac:picMkLst>
            <pc:docMk/>
            <pc:sldMk cId="1144570555" sldId="261"/>
            <ac:picMk id="2" creationId="{81434398-74A7-45BC-AA7C-5336AAF2D850}"/>
          </ac:picMkLst>
        </pc:picChg>
      </pc:sldChg>
      <pc:sldChg chg="addSp">
        <pc:chgData name="kuber raj kunal" userId="ff53f78b27f9dcad" providerId="Windows Live" clId="Web-{118CC8AA-F78A-4A7A-81E2-DA8774BDB3C9}" dt="2021-12-11T14:33:53.711" v="6"/>
        <pc:sldMkLst>
          <pc:docMk/>
          <pc:sldMk cId="2066828309" sldId="262"/>
        </pc:sldMkLst>
        <pc:picChg chg="add">
          <ac:chgData name="kuber raj kunal" userId="ff53f78b27f9dcad" providerId="Windows Live" clId="Web-{118CC8AA-F78A-4A7A-81E2-DA8774BDB3C9}" dt="2021-12-11T14:33:53.711" v="6"/>
          <ac:picMkLst>
            <pc:docMk/>
            <pc:sldMk cId="2066828309" sldId="262"/>
            <ac:picMk id="5" creationId="{EF2E00A0-4CB0-434B-AC7E-EC4562E790B7}"/>
          </ac:picMkLst>
        </pc:picChg>
      </pc:sldChg>
      <pc:sldChg chg="addSp modSp">
        <pc:chgData name="kuber raj kunal" userId="ff53f78b27f9dcad" providerId="Windows Live" clId="Web-{118CC8AA-F78A-4A7A-81E2-DA8774BDB3C9}" dt="2021-12-11T14:58:06.827" v="174" actId="20577"/>
        <pc:sldMkLst>
          <pc:docMk/>
          <pc:sldMk cId="1647939096" sldId="263"/>
        </pc:sldMkLst>
        <pc:spChg chg="add mod">
          <ac:chgData name="kuber raj kunal" userId="ff53f78b27f9dcad" providerId="Windows Live" clId="Web-{118CC8AA-F78A-4A7A-81E2-DA8774BDB3C9}" dt="2021-12-11T14:58:06.827" v="174" actId="20577"/>
          <ac:spMkLst>
            <pc:docMk/>
            <pc:sldMk cId="1647939096" sldId="263"/>
            <ac:spMk id="3" creationId="{5E64DC0C-C27E-4FC5-9570-0CBBDF734438}"/>
          </ac:spMkLst>
        </pc:spChg>
      </pc:sldChg>
      <pc:sldChg chg="addSp">
        <pc:chgData name="kuber raj kunal" userId="ff53f78b27f9dcad" providerId="Windows Live" clId="Web-{118CC8AA-F78A-4A7A-81E2-DA8774BDB3C9}" dt="2021-12-11T14:53:10.008" v="113"/>
        <pc:sldMkLst>
          <pc:docMk/>
          <pc:sldMk cId="351356271" sldId="264"/>
        </pc:sldMkLst>
        <pc:spChg chg="add">
          <ac:chgData name="kuber raj kunal" userId="ff53f78b27f9dcad" providerId="Windows Live" clId="Web-{118CC8AA-F78A-4A7A-81E2-DA8774BDB3C9}" dt="2021-12-11T14:53:10.008" v="113"/>
          <ac:spMkLst>
            <pc:docMk/>
            <pc:sldMk cId="351356271" sldId="264"/>
            <ac:spMk id="3" creationId="{2D72DAA1-5D29-4BCB-BF19-951153B98092}"/>
          </ac:spMkLst>
        </pc:spChg>
      </pc:sldChg>
      <pc:sldChg chg="addSp modSp">
        <pc:chgData name="kuber raj kunal" userId="ff53f78b27f9dcad" providerId="Windows Live" clId="Web-{118CC8AA-F78A-4A7A-81E2-DA8774BDB3C9}" dt="2021-12-11T14:53:02.617" v="112" actId="20577"/>
        <pc:sldMkLst>
          <pc:docMk/>
          <pc:sldMk cId="2328957700" sldId="265"/>
        </pc:sldMkLst>
        <pc:spChg chg="add mod">
          <ac:chgData name="kuber raj kunal" userId="ff53f78b27f9dcad" providerId="Windows Live" clId="Web-{118CC8AA-F78A-4A7A-81E2-DA8774BDB3C9}" dt="2021-12-11T14:53:02.617" v="112" actId="20577"/>
          <ac:spMkLst>
            <pc:docMk/>
            <pc:sldMk cId="2328957700" sldId="265"/>
            <ac:spMk id="5" creationId="{445F3697-91C1-4251-8478-FF2CD7AF6B5D}"/>
          </ac:spMkLst>
        </pc:spChg>
      </pc:sldChg>
      <pc:sldChg chg="addSp delSp">
        <pc:chgData name="kuber raj kunal" userId="ff53f78b27f9dcad" providerId="Windows Live" clId="Web-{118CC8AA-F78A-4A7A-81E2-DA8774BDB3C9}" dt="2021-12-11T14:52:23.163" v="74"/>
        <pc:sldMkLst>
          <pc:docMk/>
          <pc:sldMk cId="1772637389" sldId="266"/>
        </pc:sldMkLst>
        <pc:spChg chg="add del">
          <ac:chgData name="kuber raj kunal" userId="ff53f78b27f9dcad" providerId="Windows Live" clId="Web-{118CC8AA-F78A-4A7A-81E2-DA8774BDB3C9}" dt="2021-12-11T14:52:22.601" v="73"/>
          <ac:spMkLst>
            <pc:docMk/>
            <pc:sldMk cId="1772637389" sldId="266"/>
            <ac:spMk id="5" creationId="{445F3697-91C1-4251-8478-FF2CD7AF6B5D}"/>
          </ac:spMkLst>
        </pc:spChg>
        <pc:spChg chg="add">
          <ac:chgData name="kuber raj kunal" userId="ff53f78b27f9dcad" providerId="Windows Live" clId="Web-{118CC8AA-F78A-4A7A-81E2-DA8774BDB3C9}" dt="2021-12-11T14:52:23.163" v="74"/>
          <ac:spMkLst>
            <pc:docMk/>
            <pc:sldMk cId="1772637389" sldId="266"/>
            <ac:spMk id="6" creationId="{7341D2DE-0C3B-4A04-ACB9-C4B2FBA3F03C}"/>
          </ac:spMkLst>
        </pc:spChg>
      </pc:sldChg>
      <pc:sldChg chg="addSp modSp">
        <pc:chgData name="kuber raj kunal" userId="ff53f78b27f9dcad" providerId="Windows Live" clId="Web-{118CC8AA-F78A-4A7A-81E2-DA8774BDB3C9}" dt="2021-12-11T14:52:41.617" v="94" actId="20577"/>
        <pc:sldMkLst>
          <pc:docMk/>
          <pc:sldMk cId="3147082996" sldId="267"/>
        </pc:sldMkLst>
        <pc:spChg chg="add mod">
          <ac:chgData name="kuber raj kunal" userId="ff53f78b27f9dcad" providerId="Windows Live" clId="Web-{118CC8AA-F78A-4A7A-81E2-DA8774BDB3C9}" dt="2021-12-11T14:52:41.617" v="94" actId="20577"/>
          <ac:spMkLst>
            <pc:docMk/>
            <pc:sldMk cId="3147082996" sldId="267"/>
            <ac:spMk id="5" creationId="{A86CC6EE-6A5C-4F6A-8553-5A11ED0A14A6}"/>
          </ac:spMkLst>
        </pc:spChg>
      </pc:sldChg>
      <pc:sldChg chg="addSp">
        <pc:chgData name="kuber raj kunal" userId="ff53f78b27f9dcad" providerId="Windows Live" clId="Web-{118CC8AA-F78A-4A7A-81E2-DA8774BDB3C9}" dt="2021-12-11T14:33:46.680" v="2"/>
        <pc:sldMkLst>
          <pc:docMk/>
          <pc:sldMk cId="3570353765" sldId="268"/>
        </pc:sldMkLst>
        <pc:picChg chg="add">
          <ac:chgData name="kuber raj kunal" userId="ff53f78b27f9dcad" providerId="Windows Live" clId="Web-{118CC8AA-F78A-4A7A-81E2-DA8774BDB3C9}" dt="2021-12-11T14:33:46.680" v="2"/>
          <ac:picMkLst>
            <pc:docMk/>
            <pc:sldMk cId="3570353765" sldId="268"/>
            <ac:picMk id="2" creationId="{8830752A-8E5E-4879-A499-DD96ED2937B8}"/>
          </ac:picMkLst>
        </pc:picChg>
      </pc:sldChg>
    </pc:docChg>
  </pc:docChgLst>
  <pc:docChgLst>
    <pc:chgData clId="Web-{9D83726F-7697-44E9-95A2-85B6E6DA26A3}"/>
    <pc:docChg chg="sldOrd modSection">
      <pc:chgData name="" userId="" providerId="" clId="Web-{9D83726F-7697-44E9-95A2-85B6E6DA26A3}" dt="2021-12-11T10:25:43.303" v="1"/>
      <pc:docMkLst>
        <pc:docMk/>
      </pc:docMkLst>
      <pc:sldChg chg="ord">
        <pc:chgData name="" userId="" providerId="" clId="Web-{9D83726F-7697-44E9-95A2-85B6E6DA26A3}" dt="2021-12-11T10:25:43.303" v="0"/>
        <pc:sldMkLst>
          <pc:docMk/>
          <pc:sldMk cId="1647939096" sldId="263"/>
        </pc:sldMkLst>
      </pc:sldChg>
      <pc:sldChg chg="ord">
        <pc:chgData name="" userId="" providerId="" clId="Web-{9D83726F-7697-44E9-95A2-85B6E6DA26A3}" dt="2021-12-11T10:25:43.303" v="1"/>
        <pc:sldMkLst>
          <pc:docMk/>
          <pc:sldMk cId="351356271" sldId="264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11-12-2021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STACK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>
                <a:latin typeface="Calibri"/>
                <a:ea typeface="Calibri"/>
                <a:cs typeface="Calibri"/>
                <a:sym typeface="Calibri"/>
              </a:rPr>
              <a:t>PERIOD-5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NUMBER:5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:FILE HANDLING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A68FF2E-8936-4512-82DE-2CAFCEF385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D00BF5E-470D-450E-88B1-EB7F14268B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864" r="204" b="9470"/>
          <a:stretch/>
        </p:blipFill>
        <p:spPr>
          <a:xfrm>
            <a:off x="1664898" y="1943819"/>
            <a:ext cx="8232793" cy="29642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F99C31-DF45-4227-AA50-5B5726472031}"/>
              </a:ext>
            </a:extLst>
          </p:cNvPr>
          <p:cNvSpPr txBox="1"/>
          <p:nvPr/>
        </p:nvSpPr>
        <p:spPr>
          <a:xfrm>
            <a:off x="1417607" y="569343"/>
            <a:ext cx="847976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400" dirty="0"/>
              <a:t> Evaluate the postfix expression </a:t>
            </a:r>
            <a:r>
              <a:rPr lang="en-US" sz="2800" b="1" dirty="0"/>
              <a:t>3 10 5 + *</a:t>
            </a:r>
            <a:endParaRPr lang="en-US" sz="2800" b="1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F2E00A0-4CB0-434B-AC7E-EC4562E79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828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D72DAA1-5D29-4BCB-BF19-951153B98092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Evaluation using stacks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Algorithm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Representation</a:t>
            </a:r>
          </a:p>
        </p:txBody>
      </p:sp>
      <p:sp>
        <p:nvSpPr>
          <p:cNvPr id="5" name="Google Shape;163;p10">
            <a:extLst>
              <a:ext uri="{FF2B5EF4-FFF2-40B4-BE49-F238E27FC236}">
                <a16:creationId xmlns:a16="http://schemas.microsoft.com/office/drawing/2014/main" id="{C0773DDB-2248-4115-B0F2-2F0BB6D96E5F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56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E64DC0C-C27E-4FC5-9570-0CBBDF734438}"/>
              </a:ext>
            </a:extLst>
          </p:cNvPr>
          <p:cNvSpPr txBox="1"/>
          <p:nvPr/>
        </p:nvSpPr>
        <p:spPr>
          <a:xfrm>
            <a:off x="2352136" y="2193985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Write the algorithm for evaluation using stacks.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Evaluate: 5 6 + 7  5  * +</a:t>
            </a:r>
          </a:p>
        </p:txBody>
      </p:sp>
      <p:sp>
        <p:nvSpPr>
          <p:cNvPr id="5" name="Google Shape;156;p9">
            <a:extLst>
              <a:ext uri="{FF2B5EF4-FFF2-40B4-BE49-F238E27FC236}">
                <a16:creationId xmlns:a16="http://schemas.microsoft.com/office/drawing/2014/main" id="{43F0A982-CCDE-43B7-8A6F-A1DFA04BBDB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939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CBC6403-FADF-43A4-9274-C838E0E95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86CC6EE-6A5C-4F6A-8553-5A11ED0A14A6}"/>
              </a:ext>
            </a:extLst>
          </p:cNvPr>
          <p:cNvSpPr txBox="1"/>
          <p:nvPr/>
        </p:nvSpPr>
        <p:spPr>
          <a:xfrm>
            <a:off x="2352136" y="2193985"/>
            <a:ext cx="7976558" cy="72757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learn evaluation of expression using stacks</a:t>
            </a:r>
          </a:p>
        </p:txBody>
      </p:sp>
    </p:spTree>
    <p:extLst>
      <p:ext uri="{BB962C8B-B14F-4D97-AF65-F5344CB8AC3E}">
        <p14:creationId xmlns:p14="http://schemas.microsoft.com/office/powerpoint/2010/main" val="314708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0;p3">
            <a:extLst>
              <a:ext uri="{FF2B5EF4-FFF2-40B4-BE49-F238E27FC236}">
                <a16:creationId xmlns:a16="http://schemas.microsoft.com/office/drawing/2014/main" id="{1DF1AFA9-D24E-4AA1-BB7D-1A286DD0F888}"/>
              </a:ext>
            </a:extLst>
          </p:cNvPr>
          <p:cNvSpPr/>
          <p:nvPr/>
        </p:nvSpPr>
        <p:spPr>
          <a:xfrm>
            <a:off x="634042" y="1137250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59481D8-176E-4564-9F50-EECFA5C7E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7341D2DE-0C3B-4A04-ACB9-C4B2FBA3F03C}"/>
              </a:ext>
            </a:extLst>
          </p:cNvPr>
          <p:cNvSpPr txBox="1"/>
          <p:nvPr/>
        </p:nvSpPr>
        <p:spPr>
          <a:xfrm>
            <a:off x="2352136" y="2193985"/>
            <a:ext cx="7976558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Some more examples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Integer type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Boolean type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Conversion using stack</a:t>
            </a:r>
          </a:p>
        </p:txBody>
      </p:sp>
    </p:spTree>
    <p:extLst>
      <p:ext uri="{BB962C8B-B14F-4D97-AF65-F5344CB8AC3E}">
        <p14:creationId xmlns:p14="http://schemas.microsoft.com/office/powerpoint/2010/main" val="1772637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445F3697-91C1-4251-8478-FF2CD7AF6B5D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Evaluation using stacks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Algorithm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Representation</a:t>
            </a:r>
          </a:p>
        </p:txBody>
      </p:sp>
      <p:sp>
        <p:nvSpPr>
          <p:cNvPr id="6" name="Google Shape;115;p4">
            <a:extLst>
              <a:ext uri="{FF2B5EF4-FFF2-40B4-BE49-F238E27FC236}">
                <a16:creationId xmlns:a16="http://schemas.microsoft.com/office/drawing/2014/main" id="{640703CE-52EE-40BC-A68E-93B74F7723D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2328957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8C3A52-3E94-4D9F-9232-68EE2F3D9F75}"/>
              </a:ext>
            </a:extLst>
          </p:cNvPr>
          <p:cNvSpPr txBox="1"/>
          <p:nvPr/>
        </p:nvSpPr>
        <p:spPr>
          <a:xfrm>
            <a:off x="914400" y="526212"/>
            <a:ext cx="10564482" cy="5882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Evaluation of a Postfix Expression using Stacks:</a:t>
            </a:r>
          </a:p>
          <a:p>
            <a:endParaRPr lang="en-US" sz="2400" dirty="0">
              <a:cs typeface="Calibri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As postfix expression is without parenthesis and can be evaluated as two operands and an operator at a time, this become easier for the compiler and the computer to handle.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cs typeface="Calibri"/>
              </a:rPr>
              <a:t>Evaluation rule of a postfix expression states:</a:t>
            </a:r>
          </a:p>
          <a:p>
            <a:pPr marL="800100" lvl="1" indent="-342900">
              <a:lnSpc>
                <a:spcPct val="150000"/>
              </a:lnSpc>
              <a:buFont typeface="Wingdings"/>
              <a:buChar char="Ø"/>
            </a:pPr>
            <a:r>
              <a:rPr lang="en-US" sz="2400" dirty="0">
                <a:cs typeface="Calibri"/>
              </a:rPr>
              <a:t>While reading the expression from left to right, push the element in the stack if it is an operand.</a:t>
            </a:r>
          </a:p>
          <a:p>
            <a:pPr marL="800100" lvl="1" indent="-342900">
              <a:lnSpc>
                <a:spcPct val="150000"/>
              </a:lnSpc>
              <a:buFont typeface="Wingdings"/>
              <a:buChar char="Ø"/>
            </a:pPr>
            <a:r>
              <a:rPr lang="en-US" sz="2400" dirty="0">
                <a:cs typeface="Calibri"/>
              </a:rPr>
              <a:t>Pop two operands from the stack if the element is a binary operator. In case of NOT operator, pop one operand from stack and evaluate it.</a:t>
            </a:r>
          </a:p>
          <a:p>
            <a:pPr marL="800100" lvl="1" indent="-342900">
              <a:lnSpc>
                <a:spcPct val="150000"/>
              </a:lnSpc>
              <a:buFont typeface="Wingdings"/>
              <a:buChar char="Ø"/>
            </a:pPr>
            <a:r>
              <a:rPr lang="en-US" sz="2400" dirty="0">
                <a:cs typeface="Calibri"/>
              </a:rPr>
              <a:t>Push back result of the evaluation, repeat it till the end of the expression.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9464179-9458-4079-9223-214AEA76B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6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B2A0AD-3A6E-48D3-ABC9-C853A65F3F7F}"/>
              </a:ext>
            </a:extLst>
          </p:cNvPr>
          <p:cNvSpPr txBox="1"/>
          <p:nvPr/>
        </p:nvSpPr>
        <p:spPr>
          <a:xfrm>
            <a:off x="1388853" y="1173192"/>
            <a:ext cx="9701841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For a binary operator, two operands are popped and for unary operator one operand is popped.</a:t>
            </a:r>
            <a:endParaRPr lang="en-US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Then, the result is calculated using operand(s) and the operator and pushed back into the stack.</a:t>
            </a:r>
            <a:endParaRPr lang="en-US" sz="2400" dirty="0"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830752A-8E5E-4879-A499-DD96ED293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53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8A0BF-63F4-4E56-BC51-D8F0DBA8C0E1}"/>
              </a:ext>
            </a:extLst>
          </p:cNvPr>
          <p:cNvSpPr txBox="1"/>
          <p:nvPr/>
        </p:nvSpPr>
        <p:spPr>
          <a:xfrm>
            <a:off x="928778" y="253041"/>
            <a:ext cx="10995803" cy="64940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Algorithm : Evaluation of Postfix Expression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lvl="1"/>
            <a:r>
              <a:rPr lang="en-US" sz="2400" dirty="0">
                <a:cs typeface="Calibri"/>
              </a:rPr>
              <a:t>Reading of expression takes place from left to right.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Read the next element ""first element for the first time""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If element is operand, them Push the element in the stack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If element is operator, then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{</a:t>
            </a:r>
          </a:p>
          <a:p>
            <a:pPr lvl="4"/>
            <a:r>
              <a:rPr lang="en-US" sz="2400" dirty="0">
                <a:cs typeface="Calibri"/>
              </a:rPr>
              <a:t>Pop two operands from the stack</a:t>
            </a:r>
          </a:p>
          <a:p>
            <a:pPr lvl="4"/>
            <a:r>
              <a:rPr lang="en-US" sz="2400" dirty="0">
                <a:cs typeface="Calibri"/>
              </a:rPr>
              <a:t>""POP one operand in case of unary operator""</a:t>
            </a:r>
          </a:p>
          <a:p>
            <a:pPr lvl="4"/>
            <a:r>
              <a:rPr lang="en-US" sz="2400" dirty="0">
                <a:cs typeface="Calibri"/>
              </a:rPr>
              <a:t>Evaluate the expression formed by the two operands and the operator</a:t>
            </a:r>
          </a:p>
          <a:p>
            <a:pPr lvl="4"/>
            <a:r>
              <a:rPr lang="en-US" sz="2400" dirty="0">
                <a:cs typeface="Calibri"/>
              </a:rPr>
              <a:t>Push the result of the expression in the stack end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}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If no-more-elements, then</a:t>
            </a:r>
          </a:p>
          <a:p>
            <a:pPr lvl="4"/>
            <a:r>
              <a:rPr lang="en-US" sz="2400" dirty="0">
                <a:cs typeface="Calibri"/>
              </a:rPr>
              <a:t>POP the result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Else</a:t>
            </a:r>
          </a:p>
          <a:p>
            <a:pPr lvl="4"/>
            <a:r>
              <a:rPr lang="en-US" sz="2400" dirty="0">
                <a:cs typeface="Calibri"/>
              </a:rPr>
              <a:t>Go to step 1</a:t>
            </a:r>
          </a:p>
          <a:p>
            <a:pPr marL="1371600" lvl="2" indent="-457200">
              <a:buAutoNum type="arabicPeriod"/>
            </a:pPr>
            <a:r>
              <a:rPr lang="en-US" sz="2400" dirty="0">
                <a:cs typeface="Calibri"/>
              </a:rPr>
              <a:t>END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3B61721-0BE4-4FDD-9D1F-55A73D171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041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D652449-5E66-49E1-9BFC-0C66B48C91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333" b="355"/>
          <a:stretch/>
        </p:blipFill>
        <p:spPr>
          <a:xfrm>
            <a:off x="1324155" y="1675610"/>
            <a:ext cx="10062712" cy="43118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5CA330E-3006-4384-987C-8B7C6DF849B3}"/>
              </a:ext>
            </a:extLst>
          </p:cNvPr>
          <p:cNvSpPr txBox="1"/>
          <p:nvPr/>
        </p:nvSpPr>
        <p:spPr>
          <a:xfrm>
            <a:off x="1417607" y="569343"/>
            <a:ext cx="847976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400" dirty="0"/>
              <a:t> Evaluate the postfix expression </a:t>
            </a:r>
            <a:r>
              <a:rPr lang="en-US" sz="2800" b="1" dirty="0"/>
              <a:t>7 4 –3 * 1 5 + / *</a:t>
            </a:r>
            <a:endParaRPr lang="en-US" sz="2800" b="1" dirty="0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80A17C8-1C1B-431D-A432-B51E9E8015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97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7D7787-978D-4CCE-B401-61407A8CD9B1}"/>
              </a:ext>
            </a:extLst>
          </p:cNvPr>
          <p:cNvSpPr txBox="1"/>
          <p:nvPr/>
        </p:nvSpPr>
        <p:spPr>
          <a:xfrm>
            <a:off x="1417607" y="569343"/>
            <a:ext cx="847976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400" dirty="0"/>
              <a:t> Evaluate the postfix expression </a:t>
            </a:r>
            <a:r>
              <a:rPr lang="en-US" sz="2800" b="1" dirty="0"/>
              <a:t>2 10 + 9 6 - /</a:t>
            </a:r>
            <a:endParaRPr lang="en-US" sz="2800" b="1" dirty="0">
              <a:cs typeface="Calibri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D2EF639-3D7B-4BE9-A4C4-C5C6A5621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295302"/>
              </p:ext>
            </p:extLst>
          </p:nvPr>
        </p:nvGraphicFramePr>
        <p:xfrm>
          <a:off x="1321568" y="3525961"/>
          <a:ext cx="5198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D77F0E3-5362-4AFD-9842-D89E4EACE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795038"/>
              </p:ext>
            </p:extLst>
          </p:nvPr>
        </p:nvGraphicFramePr>
        <p:xfrm>
          <a:off x="2342360" y="3525961"/>
          <a:ext cx="5198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3A654014-9393-4411-9987-A88001CED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785188"/>
              </p:ext>
            </p:extLst>
          </p:nvPr>
        </p:nvGraphicFramePr>
        <p:xfrm>
          <a:off x="4657114" y="3540338"/>
          <a:ext cx="5198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graphicFrame>
        <p:nvGraphicFramePr>
          <p:cNvPr id="11" name="Table 8">
            <a:extLst>
              <a:ext uri="{FF2B5EF4-FFF2-40B4-BE49-F238E27FC236}">
                <a16:creationId xmlns:a16="http://schemas.microsoft.com/office/drawing/2014/main" id="{53FB5F24-DDCE-4176-BC61-204C02E0D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999980"/>
              </p:ext>
            </p:extLst>
          </p:nvPr>
        </p:nvGraphicFramePr>
        <p:xfrm>
          <a:off x="5764170" y="3209659"/>
          <a:ext cx="519834" cy="1483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8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graphicFrame>
        <p:nvGraphicFramePr>
          <p:cNvPr id="12" name="Table 8">
            <a:extLst>
              <a:ext uri="{FF2B5EF4-FFF2-40B4-BE49-F238E27FC236}">
                <a16:creationId xmlns:a16="http://schemas.microsoft.com/office/drawing/2014/main" id="{30B5B3E7-2445-4B0F-A107-E305C67C7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543011"/>
              </p:ext>
            </p:extLst>
          </p:nvPr>
        </p:nvGraphicFramePr>
        <p:xfrm>
          <a:off x="7719492" y="3569092"/>
          <a:ext cx="519834" cy="1123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864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6408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graphicFrame>
        <p:nvGraphicFramePr>
          <p:cNvPr id="13" name="Table 8">
            <a:extLst>
              <a:ext uri="{FF2B5EF4-FFF2-40B4-BE49-F238E27FC236}">
                <a16:creationId xmlns:a16="http://schemas.microsoft.com/office/drawing/2014/main" id="{786C7E7A-0C7C-4512-865F-A9691FCA3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706921"/>
              </p:ext>
            </p:extLst>
          </p:nvPr>
        </p:nvGraphicFramePr>
        <p:xfrm>
          <a:off x="8927189" y="3626601"/>
          <a:ext cx="5198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graphicFrame>
        <p:nvGraphicFramePr>
          <p:cNvPr id="14" name="Table 8">
            <a:extLst>
              <a:ext uri="{FF2B5EF4-FFF2-40B4-BE49-F238E27FC236}">
                <a16:creationId xmlns:a16="http://schemas.microsoft.com/office/drawing/2014/main" id="{0EF8D374-BD93-43F2-A563-EF5F243B55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566188"/>
              </p:ext>
            </p:extLst>
          </p:nvPr>
        </p:nvGraphicFramePr>
        <p:xfrm>
          <a:off x="10264284" y="3684112"/>
          <a:ext cx="5198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34">
                  <a:extLst>
                    <a:ext uri="{9D8B030D-6E8A-4147-A177-3AD203B41FA5}">
                      <a16:colId xmlns:a16="http://schemas.microsoft.com/office/drawing/2014/main" val="2942879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372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2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>
                      <a:solidFill>
                        <a:schemeClr val="tx1"/>
                      </a:solidFill>
                    </a:lnL>
                    <a:lnR w="28575">
                      <a:solidFill>
                        <a:schemeClr val="tx1"/>
                      </a:solidFill>
                    </a:lnR>
                    <a:lnT w="28575">
                      <a:solidFill>
                        <a:schemeClr val="tx1"/>
                      </a:solidFill>
                    </a:lnT>
                    <a:lnB w="28575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1419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654F4C7-81AB-43FE-AD64-23DF7134F877}"/>
              </a:ext>
            </a:extLst>
          </p:cNvPr>
          <p:cNvSpPr txBox="1"/>
          <p:nvPr/>
        </p:nvSpPr>
        <p:spPr>
          <a:xfrm>
            <a:off x="2007079" y="2237117"/>
            <a:ext cx="222561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pop 10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pop 2</a:t>
            </a:r>
          </a:p>
          <a:p>
            <a:r>
              <a:rPr lang="en-US" sz="2400" dirty="0">
                <a:cs typeface="Calibri"/>
              </a:rPr>
              <a:t>push 2 + 10 = 12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FC49AA-77B1-423C-A295-163F1E7A8739}"/>
              </a:ext>
            </a:extLst>
          </p:cNvPr>
          <p:cNvSpPr txBox="1"/>
          <p:nvPr/>
        </p:nvSpPr>
        <p:spPr>
          <a:xfrm>
            <a:off x="612475" y="2510286"/>
            <a:ext cx="1190446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push 2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push 10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9BDEAB-4519-4473-9909-E136D5F5186F}"/>
              </a:ext>
            </a:extLst>
          </p:cNvPr>
          <p:cNvSpPr txBox="1"/>
          <p:nvPr/>
        </p:nvSpPr>
        <p:spPr>
          <a:xfrm>
            <a:off x="4350588" y="2237116"/>
            <a:ext cx="1017918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push 9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push 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4EF21D-59B1-43A7-B804-551DD1734FDB}"/>
              </a:ext>
            </a:extLst>
          </p:cNvPr>
          <p:cNvSpPr txBox="1"/>
          <p:nvPr/>
        </p:nvSpPr>
        <p:spPr>
          <a:xfrm>
            <a:off x="9929004" y="2869720"/>
            <a:ext cx="2067465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pop answer: 4</a:t>
            </a:r>
            <a:endParaRPr lang="en-US" sz="2400" dirty="0"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A5AC875-5DA6-4017-9345-AF3CF25B76CA}"/>
              </a:ext>
            </a:extLst>
          </p:cNvPr>
          <p:cNvSpPr txBox="1"/>
          <p:nvPr/>
        </p:nvSpPr>
        <p:spPr>
          <a:xfrm>
            <a:off x="5515155" y="1963947"/>
            <a:ext cx="1894936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pop 6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pop 9</a:t>
            </a:r>
          </a:p>
          <a:p>
            <a:r>
              <a:rPr lang="en-US" sz="2400" dirty="0">
                <a:cs typeface="Calibri"/>
              </a:rPr>
              <a:t>push 9 - 6 =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64B712-7C83-4C92-A379-71BBD46F100D}"/>
              </a:ext>
            </a:extLst>
          </p:cNvPr>
          <p:cNvSpPr txBox="1"/>
          <p:nvPr/>
        </p:nvSpPr>
        <p:spPr>
          <a:xfrm>
            <a:off x="7470474" y="2007078"/>
            <a:ext cx="206746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pop 3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pop 12</a:t>
            </a:r>
          </a:p>
          <a:p>
            <a:r>
              <a:rPr lang="en-US" sz="2400" dirty="0">
                <a:cs typeface="Calibri"/>
              </a:rPr>
              <a:t>push 12 / 3 = 4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1434398-74A7-45BC-AA7C-5336AAF2D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57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20</Words>
  <Application>Microsoft Office PowerPoint</Application>
  <PresentationFormat>Widescreen</PresentationFormat>
  <Paragraphs>8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476</cp:revision>
  <dcterms:created xsi:type="dcterms:W3CDTF">2006-08-16T00:00:00Z</dcterms:created>
  <dcterms:modified xsi:type="dcterms:W3CDTF">2021-12-11T15:20:25Z</dcterms:modified>
</cp:coreProperties>
</file>