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  <p:sldMasterId id="2147483672" r:id="rId2"/>
  </p:sldMasterIdLst>
  <p:notesMasterIdLst>
    <p:notesMasterId r:id="rId15"/>
  </p:notesMasterIdLst>
  <p:sldIdLst>
    <p:sldId id="256" r:id="rId3"/>
    <p:sldId id="272" r:id="rId4"/>
    <p:sldId id="271" r:id="rId5"/>
    <p:sldId id="270" r:id="rId6"/>
    <p:sldId id="267" r:id="rId7"/>
    <p:sldId id="273" r:id="rId8"/>
    <p:sldId id="265" r:id="rId9"/>
    <p:sldId id="274" r:id="rId10"/>
    <p:sldId id="266" r:id="rId11"/>
    <p:sldId id="269" r:id="rId12"/>
    <p:sldId id="268" r:id="rId13"/>
    <p:sldId id="25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4CDFE6-A316-495E-B5ED-1A1FA29E065C}">
          <p14:sldIdLst>
            <p14:sldId id="256"/>
            <p14:sldId id="272"/>
            <p14:sldId id="271"/>
            <p14:sldId id="270"/>
            <p14:sldId id="267"/>
            <p14:sldId id="273"/>
            <p14:sldId id="265"/>
            <p14:sldId id="274"/>
            <p14:sldId id="266"/>
            <p14:sldId id="269"/>
            <p14:sldId id="268"/>
          </p14:sldIdLst>
        </p14:section>
        <p14:section name="Untitled Section" id="{07D6D575-7ABE-4916-B85C-423C12E391C7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9FA532-B556-4A6A-8861-3E3069D4A2C9}" v="6" dt="2021-12-11T15:20:05.566"/>
    <p1510:client id="{24B6640E-5DDC-4C5F-9BCC-4E7568117321}" v="7" dt="2021-12-11T06:38:51.822"/>
    <p1510:client id="{58FFAAD9-7998-4716-A1AD-8C416677A5ED}" v="2339" dt="2021-12-11T10:24:13.600"/>
    <p1510:client id="{CAF43AF0-23C2-48E8-900B-897AF115E128}" v="508" dt="2021-12-11T14:57:57.453"/>
    <p1510:client id="{EAEB1B96-92AB-4C4B-B024-28A3E5A90F95}" v="6" dt="2021-12-10T10:59:38.4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249" autoAdjust="0"/>
  </p:normalViewPr>
  <p:slideViewPr>
    <p:cSldViewPr>
      <p:cViewPr varScale="1">
        <p:scale>
          <a:sx n="86" d="100"/>
          <a:sy n="86" d="100"/>
        </p:scale>
        <p:origin x="677" y="5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microsoft.com/office/2016/11/relationships/changesInfo" Target="changesInfos/changesInfo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ber raj kunal" userId="ff53f78b27f9dcad" providerId="Windows Live" clId="Web-{EAEB1B96-92AB-4C4B-B024-28A3E5A90F95}"/>
    <pc:docChg chg="mod addSld modSld addMainMaster modMainMaster modSection setSldSz">
      <pc:chgData name="kuber raj kunal" userId="ff53f78b27f9dcad" providerId="Windows Live" clId="Web-{EAEB1B96-92AB-4C4B-B024-28A3E5A90F95}" dt="2021-12-10T10:59:38.442" v="5"/>
      <pc:docMkLst>
        <pc:docMk/>
      </pc:docMkLst>
      <pc:sldChg chg="modSp">
        <pc:chgData name="kuber raj kunal" userId="ff53f78b27f9dcad" providerId="Windows Live" clId="Web-{EAEB1B96-92AB-4C4B-B024-28A3E5A90F95}" dt="2021-12-10T10:59:35.676" v="0"/>
        <pc:sldMkLst>
          <pc:docMk/>
          <pc:sldMk cId="1653987709" sldId="256"/>
        </pc:sldMkLst>
        <pc:spChg chg="mod">
          <ac:chgData name="kuber raj kunal" userId="ff53f78b27f9dcad" providerId="Windows Live" clId="Web-{EAEB1B96-92AB-4C4B-B024-28A3E5A90F95}" dt="2021-12-10T10:59:35.676" v="0"/>
          <ac:spMkLst>
            <pc:docMk/>
            <pc:sldMk cId="1653987709" sldId="256"/>
            <ac:spMk id="56" creationId="{00000000-0000-0000-0000-000000000000}"/>
          </ac:spMkLst>
        </pc:spChg>
        <pc:spChg chg="mod">
          <ac:chgData name="kuber raj kunal" userId="ff53f78b27f9dcad" providerId="Windows Live" clId="Web-{EAEB1B96-92AB-4C4B-B024-28A3E5A90F95}" dt="2021-12-10T10:59:35.676" v="0"/>
          <ac:spMkLst>
            <pc:docMk/>
            <pc:sldMk cId="1653987709" sldId="256"/>
            <ac:spMk id="57" creationId="{00000000-0000-0000-0000-000000000000}"/>
          </ac:spMkLst>
        </pc:spChg>
        <pc:picChg chg="mod">
          <ac:chgData name="kuber raj kunal" userId="ff53f78b27f9dcad" providerId="Windows Live" clId="Web-{EAEB1B96-92AB-4C4B-B024-28A3E5A90F95}" dt="2021-12-10T10:59:35.676" v="0"/>
          <ac:picMkLst>
            <pc:docMk/>
            <pc:sldMk cId="1653987709" sldId="256"/>
            <ac:picMk id="54" creationId="{00000000-0000-0000-0000-000000000000}"/>
          </ac:picMkLst>
        </pc:picChg>
        <pc:picChg chg="mod">
          <ac:chgData name="kuber raj kunal" userId="ff53f78b27f9dcad" providerId="Windows Live" clId="Web-{EAEB1B96-92AB-4C4B-B024-28A3E5A90F95}" dt="2021-12-10T10:59:35.676" v="0"/>
          <ac:picMkLst>
            <pc:docMk/>
            <pc:sldMk cId="1653987709" sldId="256"/>
            <ac:picMk id="55" creationId="{00000000-0000-0000-0000-000000000000}"/>
          </ac:picMkLst>
        </pc:picChg>
      </pc:sldChg>
      <pc:sldChg chg="modSp">
        <pc:chgData name="kuber raj kunal" userId="ff53f78b27f9dcad" providerId="Windows Live" clId="Web-{EAEB1B96-92AB-4C4B-B024-28A3E5A90F95}" dt="2021-12-10T10:59:35.676" v="0"/>
        <pc:sldMkLst>
          <pc:docMk/>
          <pc:sldMk cId="3621350876" sldId="257"/>
        </pc:sldMkLst>
        <pc:spChg chg="mod">
          <ac:chgData name="kuber raj kunal" userId="ff53f78b27f9dcad" providerId="Windows Live" clId="Web-{EAEB1B96-92AB-4C4B-B024-28A3E5A90F95}" dt="2021-12-10T10:59:35.676" v="0"/>
          <ac:spMkLst>
            <pc:docMk/>
            <pc:sldMk cId="3621350876" sldId="257"/>
            <ac:spMk id="77" creationId="{00000000-0000-0000-0000-000000000000}"/>
          </ac:spMkLst>
        </pc:spChg>
        <pc:picChg chg="mod">
          <ac:chgData name="kuber raj kunal" userId="ff53f78b27f9dcad" providerId="Windows Live" clId="Web-{EAEB1B96-92AB-4C4B-B024-28A3E5A90F95}" dt="2021-12-10T10:59:35.676" v="0"/>
          <ac:picMkLst>
            <pc:docMk/>
            <pc:sldMk cId="3621350876" sldId="257"/>
            <ac:picMk id="76" creationId="{00000000-0000-0000-0000-000000000000}"/>
          </ac:picMkLst>
        </pc:picChg>
      </pc:sldChg>
      <pc:sldChg chg="modSp">
        <pc:chgData name="kuber raj kunal" userId="ff53f78b27f9dcad" providerId="Windows Live" clId="Web-{EAEB1B96-92AB-4C4B-B024-28A3E5A90F95}" dt="2021-12-10T10:59:35.676" v="0"/>
        <pc:sldMkLst>
          <pc:docMk/>
          <pc:sldMk cId="1540513092" sldId="265"/>
        </pc:sldMkLst>
        <pc:picChg chg="mod">
          <ac:chgData name="kuber raj kunal" userId="ff53f78b27f9dcad" providerId="Windows Live" clId="Web-{EAEB1B96-92AB-4C4B-B024-28A3E5A90F95}" dt="2021-12-10T10:59:35.676" v="0"/>
          <ac:picMkLst>
            <pc:docMk/>
            <pc:sldMk cId="1540513092" sldId="265"/>
            <ac:picMk id="2" creationId="{2660DCD7-9024-4915-B820-74A1B29DFFA5}"/>
          </ac:picMkLst>
        </pc:picChg>
        <pc:picChg chg="mod">
          <ac:chgData name="kuber raj kunal" userId="ff53f78b27f9dcad" providerId="Windows Live" clId="Web-{EAEB1B96-92AB-4C4B-B024-28A3E5A90F95}" dt="2021-12-10T10:59:35.676" v="0"/>
          <ac:picMkLst>
            <pc:docMk/>
            <pc:sldMk cId="1540513092" sldId="265"/>
            <ac:picMk id="4" creationId="{D55E5378-25C0-45E3-A790-A059598F4F6C}"/>
          </ac:picMkLst>
        </pc:picChg>
      </pc:sldChg>
      <pc:sldChg chg="modSp">
        <pc:chgData name="kuber raj kunal" userId="ff53f78b27f9dcad" providerId="Windows Live" clId="Web-{EAEB1B96-92AB-4C4B-B024-28A3E5A90F95}" dt="2021-12-10T10:59:35.676" v="0"/>
        <pc:sldMkLst>
          <pc:docMk/>
          <pc:sldMk cId="2095161828" sldId="266"/>
        </pc:sldMkLst>
        <pc:picChg chg="mod">
          <ac:chgData name="kuber raj kunal" userId="ff53f78b27f9dcad" providerId="Windows Live" clId="Web-{EAEB1B96-92AB-4C4B-B024-28A3E5A90F95}" dt="2021-12-10T10:59:35.676" v="0"/>
          <ac:picMkLst>
            <pc:docMk/>
            <pc:sldMk cId="2095161828" sldId="266"/>
            <ac:picMk id="5" creationId="{F08A4367-6D29-4A79-97A8-0DB35EA59518}"/>
          </ac:picMkLst>
        </pc:picChg>
        <pc:picChg chg="mod">
          <ac:chgData name="kuber raj kunal" userId="ff53f78b27f9dcad" providerId="Windows Live" clId="Web-{EAEB1B96-92AB-4C4B-B024-28A3E5A90F95}" dt="2021-12-10T10:59:35.676" v="0"/>
          <ac:picMkLst>
            <pc:docMk/>
            <pc:sldMk cId="2095161828" sldId="266"/>
            <ac:picMk id="6" creationId="{5CAF6A85-870F-48BE-88C3-202A176947B2}"/>
          </ac:picMkLst>
        </pc:picChg>
        <pc:picChg chg="mod">
          <ac:chgData name="kuber raj kunal" userId="ff53f78b27f9dcad" providerId="Windows Live" clId="Web-{EAEB1B96-92AB-4C4B-B024-28A3E5A90F95}" dt="2021-12-10T10:59:35.676" v="0"/>
          <ac:picMkLst>
            <pc:docMk/>
            <pc:sldMk cId="2095161828" sldId="266"/>
            <ac:picMk id="8" creationId="{C5D30E2A-7EA1-4E94-A365-791CED5F275A}"/>
          </ac:picMkLst>
        </pc:picChg>
      </pc:sldChg>
      <pc:sldChg chg="modSp">
        <pc:chgData name="kuber raj kunal" userId="ff53f78b27f9dcad" providerId="Windows Live" clId="Web-{EAEB1B96-92AB-4C4B-B024-28A3E5A90F95}" dt="2021-12-10T10:59:35.676" v="0"/>
        <pc:sldMkLst>
          <pc:docMk/>
          <pc:sldMk cId="4097361661" sldId="267"/>
        </pc:sldMkLst>
        <pc:picChg chg="mod">
          <ac:chgData name="kuber raj kunal" userId="ff53f78b27f9dcad" providerId="Windows Live" clId="Web-{EAEB1B96-92AB-4C4B-B024-28A3E5A90F95}" dt="2021-12-10T10:59:35.676" v="0"/>
          <ac:picMkLst>
            <pc:docMk/>
            <pc:sldMk cId="4097361661" sldId="267"/>
            <ac:picMk id="2" creationId="{A81F0954-1404-4092-8D15-E60A87631D20}"/>
          </ac:picMkLst>
        </pc:picChg>
        <pc:picChg chg="mod">
          <ac:chgData name="kuber raj kunal" userId="ff53f78b27f9dcad" providerId="Windows Live" clId="Web-{EAEB1B96-92AB-4C4B-B024-28A3E5A90F95}" dt="2021-12-10T10:59:35.676" v="0"/>
          <ac:picMkLst>
            <pc:docMk/>
            <pc:sldMk cId="4097361661" sldId="267"/>
            <ac:picMk id="4" creationId="{F8C9F71F-419D-47AB-B844-88DCC26F1E63}"/>
          </ac:picMkLst>
        </pc:picChg>
      </pc:sldChg>
      <pc:sldChg chg="add">
        <pc:chgData name="kuber raj kunal" userId="ff53f78b27f9dcad" providerId="Windows Live" clId="Web-{EAEB1B96-92AB-4C4B-B024-28A3E5A90F95}" dt="2021-12-10T10:59:38.395" v="1"/>
        <pc:sldMkLst>
          <pc:docMk/>
          <pc:sldMk cId="3760742370" sldId="268"/>
        </pc:sldMkLst>
      </pc:sldChg>
      <pc:sldChg chg="add">
        <pc:chgData name="kuber raj kunal" userId="ff53f78b27f9dcad" providerId="Windows Live" clId="Web-{EAEB1B96-92AB-4C4B-B024-28A3E5A90F95}" dt="2021-12-10T10:59:38.411" v="2"/>
        <pc:sldMkLst>
          <pc:docMk/>
          <pc:sldMk cId="3679030670" sldId="269"/>
        </pc:sldMkLst>
      </pc:sldChg>
      <pc:sldChg chg="add">
        <pc:chgData name="kuber raj kunal" userId="ff53f78b27f9dcad" providerId="Windows Live" clId="Web-{EAEB1B96-92AB-4C4B-B024-28A3E5A90F95}" dt="2021-12-10T10:59:38.411" v="3"/>
        <pc:sldMkLst>
          <pc:docMk/>
          <pc:sldMk cId="1229793250" sldId="270"/>
        </pc:sldMkLst>
      </pc:sldChg>
      <pc:sldChg chg="add">
        <pc:chgData name="kuber raj kunal" userId="ff53f78b27f9dcad" providerId="Windows Live" clId="Web-{EAEB1B96-92AB-4C4B-B024-28A3E5A90F95}" dt="2021-12-10T10:59:38.426" v="4"/>
        <pc:sldMkLst>
          <pc:docMk/>
          <pc:sldMk cId="2381968183" sldId="271"/>
        </pc:sldMkLst>
      </pc:sldChg>
      <pc:sldChg chg="add">
        <pc:chgData name="kuber raj kunal" userId="ff53f78b27f9dcad" providerId="Windows Live" clId="Web-{EAEB1B96-92AB-4C4B-B024-28A3E5A90F95}" dt="2021-12-10T10:59:38.442" v="5"/>
        <pc:sldMkLst>
          <pc:docMk/>
          <pc:sldMk cId="1650788813" sldId="272"/>
        </pc:sldMkLst>
      </pc:sldChg>
      <pc:sldMasterChg chg="modSp modSldLayout">
        <pc:chgData name="kuber raj kunal" userId="ff53f78b27f9dcad" providerId="Windows Live" clId="Web-{EAEB1B96-92AB-4C4B-B024-28A3E5A90F95}" dt="2021-12-10T10:59:35.676" v="0"/>
        <pc:sldMasterMkLst>
          <pc:docMk/>
          <pc:sldMasterMk cId="0" sldId="2147483648"/>
        </pc:sldMasterMkLst>
        <pc:spChg chg="mod">
          <ac:chgData name="kuber raj kunal" userId="ff53f78b27f9dcad" providerId="Windows Live" clId="Web-{EAEB1B96-92AB-4C4B-B024-28A3E5A90F95}" dt="2021-12-10T10:59:35.676" v="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kuber raj kunal" userId="ff53f78b27f9dcad" providerId="Windows Live" clId="Web-{EAEB1B96-92AB-4C4B-B024-28A3E5A90F95}" dt="2021-12-10T10:59:35.676" v="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kuber raj kunal" userId="ff53f78b27f9dcad" providerId="Windows Live" clId="Web-{EAEB1B96-92AB-4C4B-B024-28A3E5A90F95}" dt="2021-12-10T10:59:35.676" v="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kuber raj kunal" userId="ff53f78b27f9dcad" providerId="Windows Live" clId="Web-{EAEB1B96-92AB-4C4B-B024-28A3E5A90F95}" dt="2021-12-10T10:59:35.676" v="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kuber raj kunal" userId="ff53f78b27f9dcad" providerId="Windows Live" clId="Web-{EAEB1B96-92AB-4C4B-B024-28A3E5A90F95}" dt="2021-12-10T10:59:35.676" v="0"/>
          <ac:spMkLst>
            <pc:docMk/>
            <pc:sldMasterMk cId="0" sldId="2147483648"/>
            <ac:spMk id="6" creationId="{00000000-0000-0000-0000-000000000000}"/>
          </ac:spMkLst>
        </pc:spChg>
        <pc:sldLayoutChg chg="modSp">
          <pc:chgData name="kuber raj kunal" userId="ff53f78b27f9dcad" providerId="Windows Live" clId="Web-{EAEB1B96-92AB-4C4B-B024-28A3E5A90F95}" dt="2021-12-10T10:59:35.676" v="0"/>
          <pc:sldLayoutMkLst>
            <pc:docMk/>
            <pc:sldMasterMk cId="0" sldId="2147483648"/>
            <pc:sldLayoutMk cId="0" sldId="2147483649"/>
          </pc:sldLayoutMkLst>
          <pc:spChg chg="mod">
            <ac:chgData name="kuber raj kunal" userId="ff53f78b27f9dcad" providerId="Windows Live" clId="Web-{EAEB1B96-92AB-4C4B-B024-28A3E5A90F95}" dt="2021-12-10T10:59:35.676" v="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kuber raj kunal" userId="ff53f78b27f9dcad" providerId="Windows Live" clId="Web-{EAEB1B96-92AB-4C4B-B024-28A3E5A90F95}" dt="2021-12-10T10:59:35.676" v="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EAEB1B96-92AB-4C4B-B024-28A3E5A90F95}" dt="2021-12-10T10:59:35.676" v="0"/>
          <pc:sldLayoutMkLst>
            <pc:docMk/>
            <pc:sldMasterMk cId="0" sldId="2147483648"/>
            <pc:sldLayoutMk cId="0" sldId="2147483651"/>
          </pc:sldLayoutMkLst>
          <pc:spChg chg="mod">
            <ac:chgData name="kuber raj kunal" userId="ff53f78b27f9dcad" providerId="Windows Live" clId="Web-{EAEB1B96-92AB-4C4B-B024-28A3E5A90F95}" dt="2021-12-10T10:59:35.676" v="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kuber raj kunal" userId="ff53f78b27f9dcad" providerId="Windows Live" clId="Web-{EAEB1B96-92AB-4C4B-B024-28A3E5A90F95}" dt="2021-12-10T10:59:35.676" v="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EAEB1B96-92AB-4C4B-B024-28A3E5A90F95}" dt="2021-12-10T10:59:35.676" v="0"/>
          <pc:sldLayoutMkLst>
            <pc:docMk/>
            <pc:sldMasterMk cId="0" sldId="2147483648"/>
            <pc:sldLayoutMk cId="0" sldId="2147483652"/>
          </pc:sldLayoutMkLst>
          <pc:spChg chg="mod">
            <ac:chgData name="kuber raj kunal" userId="ff53f78b27f9dcad" providerId="Windows Live" clId="Web-{EAEB1B96-92AB-4C4B-B024-28A3E5A90F95}" dt="2021-12-10T10:59:35.676" v="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kuber raj kunal" userId="ff53f78b27f9dcad" providerId="Windows Live" clId="Web-{EAEB1B96-92AB-4C4B-B024-28A3E5A90F95}" dt="2021-12-10T10:59:35.676" v="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EAEB1B96-92AB-4C4B-B024-28A3E5A90F95}" dt="2021-12-10T10:59:35.676" v="0"/>
          <pc:sldLayoutMkLst>
            <pc:docMk/>
            <pc:sldMasterMk cId="0" sldId="2147483648"/>
            <pc:sldLayoutMk cId="0" sldId="2147483653"/>
          </pc:sldLayoutMkLst>
          <pc:spChg chg="mod">
            <ac:chgData name="kuber raj kunal" userId="ff53f78b27f9dcad" providerId="Windows Live" clId="Web-{EAEB1B96-92AB-4C4B-B024-28A3E5A90F95}" dt="2021-12-10T10:59:35.676" v="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kuber raj kunal" userId="ff53f78b27f9dcad" providerId="Windows Live" clId="Web-{EAEB1B96-92AB-4C4B-B024-28A3E5A90F95}" dt="2021-12-10T10:59:35.676" v="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kuber raj kunal" userId="ff53f78b27f9dcad" providerId="Windows Live" clId="Web-{EAEB1B96-92AB-4C4B-B024-28A3E5A90F95}" dt="2021-12-10T10:59:35.676" v="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kuber raj kunal" userId="ff53f78b27f9dcad" providerId="Windows Live" clId="Web-{EAEB1B96-92AB-4C4B-B024-28A3E5A90F95}" dt="2021-12-10T10:59:35.676" v="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</pc:sldLayoutChg>
        <pc:sldLayoutChg chg="modSp">
          <pc:chgData name="kuber raj kunal" userId="ff53f78b27f9dcad" providerId="Windows Live" clId="Web-{EAEB1B96-92AB-4C4B-B024-28A3E5A90F95}" dt="2021-12-10T10:59:35.676" v="0"/>
          <pc:sldLayoutMkLst>
            <pc:docMk/>
            <pc:sldMasterMk cId="0" sldId="2147483648"/>
            <pc:sldLayoutMk cId="0" sldId="2147483656"/>
          </pc:sldLayoutMkLst>
          <pc:spChg chg="mod">
            <ac:chgData name="kuber raj kunal" userId="ff53f78b27f9dcad" providerId="Windows Live" clId="Web-{EAEB1B96-92AB-4C4B-B024-28A3E5A90F95}" dt="2021-12-10T10:59:35.676" v="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kuber raj kunal" userId="ff53f78b27f9dcad" providerId="Windows Live" clId="Web-{EAEB1B96-92AB-4C4B-B024-28A3E5A90F95}" dt="2021-12-10T10:59:35.676" v="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kuber raj kunal" userId="ff53f78b27f9dcad" providerId="Windows Live" clId="Web-{EAEB1B96-92AB-4C4B-B024-28A3E5A90F95}" dt="2021-12-10T10:59:35.676" v="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EAEB1B96-92AB-4C4B-B024-28A3E5A90F95}" dt="2021-12-10T10:59:35.676" v="0"/>
          <pc:sldLayoutMkLst>
            <pc:docMk/>
            <pc:sldMasterMk cId="0" sldId="2147483648"/>
            <pc:sldLayoutMk cId="0" sldId="2147483657"/>
          </pc:sldLayoutMkLst>
          <pc:spChg chg="mod">
            <ac:chgData name="kuber raj kunal" userId="ff53f78b27f9dcad" providerId="Windows Live" clId="Web-{EAEB1B96-92AB-4C4B-B024-28A3E5A90F95}" dt="2021-12-10T10:59:35.676" v="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kuber raj kunal" userId="ff53f78b27f9dcad" providerId="Windows Live" clId="Web-{EAEB1B96-92AB-4C4B-B024-28A3E5A90F95}" dt="2021-12-10T10:59:35.676" v="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kuber raj kunal" userId="ff53f78b27f9dcad" providerId="Windows Live" clId="Web-{EAEB1B96-92AB-4C4B-B024-28A3E5A90F95}" dt="2021-12-10T10:59:35.676" v="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EAEB1B96-92AB-4C4B-B024-28A3E5A90F95}" dt="2021-12-10T10:59:35.676" v="0"/>
          <pc:sldLayoutMkLst>
            <pc:docMk/>
            <pc:sldMasterMk cId="0" sldId="2147483648"/>
            <pc:sldLayoutMk cId="0" sldId="2147483659"/>
          </pc:sldLayoutMkLst>
          <pc:spChg chg="mod">
            <ac:chgData name="kuber raj kunal" userId="ff53f78b27f9dcad" providerId="Windows Live" clId="Web-{EAEB1B96-92AB-4C4B-B024-28A3E5A90F95}" dt="2021-12-10T10:59:35.676" v="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kuber raj kunal" userId="ff53f78b27f9dcad" providerId="Windows Live" clId="Web-{EAEB1B96-92AB-4C4B-B024-28A3E5A90F95}" dt="2021-12-10T10:59:35.676" v="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</pc:sldLayoutChg>
      </pc:sldMasterChg>
      <pc:sldMasterChg chg="add addSldLayout">
        <pc:chgData name="kuber raj kunal" userId="ff53f78b27f9dcad" providerId="Windows Live" clId="Web-{EAEB1B96-92AB-4C4B-B024-28A3E5A90F95}" dt="2021-12-10T10:59:38.395" v="1"/>
        <pc:sldMasterMkLst>
          <pc:docMk/>
          <pc:sldMasterMk cId="412813940" sldId="2147483672"/>
        </pc:sldMasterMkLst>
        <pc:sldLayoutChg chg="add">
          <pc:chgData name="kuber raj kunal" userId="ff53f78b27f9dcad" providerId="Windows Live" clId="Web-{EAEB1B96-92AB-4C4B-B024-28A3E5A90F95}" dt="2021-12-10T10:59:38.395" v="1"/>
          <pc:sldLayoutMkLst>
            <pc:docMk/>
            <pc:sldMasterMk cId="412813940" sldId="2147483672"/>
            <pc:sldLayoutMk cId="2113907502" sldId="2147483673"/>
          </pc:sldLayoutMkLst>
        </pc:sldLayoutChg>
        <pc:sldLayoutChg chg="add">
          <pc:chgData name="kuber raj kunal" userId="ff53f78b27f9dcad" providerId="Windows Live" clId="Web-{EAEB1B96-92AB-4C4B-B024-28A3E5A90F95}" dt="2021-12-10T10:59:38.395" v="1"/>
          <pc:sldLayoutMkLst>
            <pc:docMk/>
            <pc:sldMasterMk cId="412813940" sldId="2147483672"/>
            <pc:sldLayoutMk cId="3230021477" sldId="2147483674"/>
          </pc:sldLayoutMkLst>
        </pc:sldLayoutChg>
        <pc:sldLayoutChg chg="add">
          <pc:chgData name="kuber raj kunal" userId="ff53f78b27f9dcad" providerId="Windows Live" clId="Web-{EAEB1B96-92AB-4C4B-B024-28A3E5A90F95}" dt="2021-12-10T10:59:38.395" v="1"/>
          <pc:sldLayoutMkLst>
            <pc:docMk/>
            <pc:sldMasterMk cId="412813940" sldId="2147483672"/>
            <pc:sldLayoutMk cId="197930570" sldId="2147483675"/>
          </pc:sldLayoutMkLst>
        </pc:sldLayoutChg>
        <pc:sldLayoutChg chg="add">
          <pc:chgData name="kuber raj kunal" userId="ff53f78b27f9dcad" providerId="Windows Live" clId="Web-{EAEB1B96-92AB-4C4B-B024-28A3E5A90F95}" dt="2021-12-10T10:59:38.395" v="1"/>
          <pc:sldLayoutMkLst>
            <pc:docMk/>
            <pc:sldMasterMk cId="412813940" sldId="2147483672"/>
            <pc:sldLayoutMk cId="3323417222" sldId="2147483676"/>
          </pc:sldLayoutMkLst>
        </pc:sldLayoutChg>
        <pc:sldLayoutChg chg="add">
          <pc:chgData name="kuber raj kunal" userId="ff53f78b27f9dcad" providerId="Windows Live" clId="Web-{EAEB1B96-92AB-4C4B-B024-28A3E5A90F95}" dt="2021-12-10T10:59:38.395" v="1"/>
          <pc:sldLayoutMkLst>
            <pc:docMk/>
            <pc:sldMasterMk cId="412813940" sldId="2147483672"/>
            <pc:sldLayoutMk cId="1185456130" sldId="2147483677"/>
          </pc:sldLayoutMkLst>
        </pc:sldLayoutChg>
        <pc:sldLayoutChg chg="add">
          <pc:chgData name="kuber raj kunal" userId="ff53f78b27f9dcad" providerId="Windows Live" clId="Web-{EAEB1B96-92AB-4C4B-B024-28A3E5A90F95}" dt="2021-12-10T10:59:38.395" v="1"/>
          <pc:sldLayoutMkLst>
            <pc:docMk/>
            <pc:sldMasterMk cId="412813940" sldId="2147483672"/>
            <pc:sldLayoutMk cId="352053751" sldId="2147483678"/>
          </pc:sldLayoutMkLst>
        </pc:sldLayoutChg>
        <pc:sldLayoutChg chg="add">
          <pc:chgData name="kuber raj kunal" userId="ff53f78b27f9dcad" providerId="Windows Live" clId="Web-{EAEB1B96-92AB-4C4B-B024-28A3E5A90F95}" dt="2021-12-10T10:59:38.395" v="1"/>
          <pc:sldLayoutMkLst>
            <pc:docMk/>
            <pc:sldMasterMk cId="412813940" sldId="2147483672"/>
            <pc:sldLayoutMk cId="969289253" sldId="2147483679"/>
          </pc:sldLayoutMkLst>
        </pc:sldLayoutChg>
        <pc:sldLayoutChg chg="add">
          <pc:chgData name="kuber raj kunal" userId="ff53f78b27f9dcad" providerId="Windows Live" clId="Web-{EAEB1B96-92AB-4C4B-B024-28A3E5A90F95}" dt="2021-12-10T10:59:38.395" v="1"/>
          <pc:sldLayoutMkLst>
            <pc:docMk/>
            <pc:sldMasterMk cId="412813940" sldId="2147483672"/>
            <pc:sldLayoutMk cId="2696305716" sldId="2147483680"/>
          </pc:sldLayoutMkLst>
        </pc:sldLayoutChg>
        <pc:sldLayoutChg chg="add">
          <pc:chgData name="kuber raj kunal" userId="ff53f78b27f9dcad" providerId="Windows Live" clId="Web-{EAEB1B96-92AB-4C4B-B024-28A3E5A90F95}" dt="2021-12-10T10:59:38.395" v="1"/>
          <pc:sldLayoutMkLst>
            <pc:docMk/>
            <pc:sldMasterMk cId="412813940" sldId="2147483672"/>
            <pc:sldLayoutMk cId="2570266851" sldId="2147483681"/>
          </pc:sldLayoutMkLst>
        </pc:sldLayoutChg>
        <pc:sldLayoutChg chg="add">
          <pc:chgData name="kuber raj kunal" userId="ff53f78b27f9dcad" providerId="Windows Live" clId="Web-{EAEB1B96-92AB-4C4B-B024-28A3E5A90F95}" dt="2021-12-10T10:59:38.395" v="1"/>
          <pc:sldLayoutMkLst>
            <pc:docMk/>
            <pc:sldMasterMk cId="412813940" sldId="2147483672"/>
            <pc:sldLayoutMk cId="2673481347" sldId="2147483682"/>
          </pc:sldLayoutMkLst>
        </pc:sldLayoutChg>
        <pc:sldLayoutChg chg="add">
          <pc:chgData name="kuber raj kunal" userId="ff53f78b27f9dcad" providerId="Windows Live" clId="Web-{EAEB1B96-92AB-4C4B-B024-28A3E5A90F95}" dt="2021-12-10T10:59:38.395" v="1"/>
          <pc:sldLayoutMkLst>
            <pc:docMk/>
            <pc:sldMasterMk cId="412813940" sldId="2147483672"/>
            <pc:sldLayoutMk cId="3525987652" sldId="2147483683"/>
          </pc:sldLayoutMkLst>
        </pc:sldLayoutChg>
      </pc:sldMasterChg>
    </pc:docChg>
  </pc:docChgLst>
  <pc:docChgLst>
    <pc:chgData name="kuber raj kunal" userId="ff53f78b27f9dcad" providerId="Windows Live" clId="Web-{58FFAAD9-7998-4716-A1AD-8C416677A5ED}"/>
    <pc:docChg chg="addSld modSld sldOrd modSection">
      <pc:chgData name="kuber raj kunal" userId="ff53f78b27f9dcad" providerId="Windows Live" clId="Web-{58FFAAD9-7998-4716-A1AD-8C416677A5ED}" dt="2021-12-11T10:24:13.600" v="1657"/>
      <pc:docMkLst>
        <pc:docMk/>
      </pc:docMkLst>
      <pc:sldChg chg="addSp delSp modSp">
        <pc:chgData name="kuber raj kunal" userId="ff53f78b27f9dcad" providerId="Windows Live" clId="Web-{58FFAAD9-7998-4716-A1AD-8C416677A5ED}" dt="2021-12-11T10:01:25.783" v="580"/>
        <pc:sldMkLst>
          <pc:docMk/>
          <pc:sldMk cId="1540513092" sldId="265"/>
        </pc:sldMkLst>
        <pc:spChg chg="add mod">
          <ac:chgData name="kuber raj kunal" userId="ff53f78b27f9dcad" providerId="Windows Live" clId="Web-{58FFAAD9-7998-4716-A1AD-8C416677A5ED}" dt="2021-12-11T10:01:24.611" v="579" actId="20577"/>
          <ac:spMkLst>
            <pc:docMk/>
            <pc:sldMk cId="1540513092" sldId="265"/>
            <ac:spMk id="4" creationId="{8DBA7A21-6DEF-44B6-8BD0-166950639608}"/>
          </ac:spMkLst>
        </pc:spChg>
        <pc:picChg chg="del mod">
          <ac:chgData name="kuber raj kunal" userId="ff53f78b27f9dcad" providerId="Windows Live" clId="Web-{58FFAAD9-7998-4716-A1AD-8C416677A5ED}" dt="2021-12-11T10:01:25.783" v="580"/>
          <ac:picMkLst>
            <pc:docMk/>
            <pc:sldMk cId="1540513092" sldId="265"/>
            <ac:picMk id="2" creationId="{2660DCD7-9024-4915-B820-74A1B29DFFA5}"/>
          </ac:picMkLst>
        </pc:picChg>
      </pc:sldChg>
      <pc:sldChg chg="addSp delSp modSp">
        <pc:chgData name="kuber raj kunal" userId="ff53f78b27f9dcad" providerId="Windows Live" clId="Web-{58FFAAD9-7998-4716-A1AD-8C416677A5ED}" dt="2021-12-11T10:23:39.677" v="1655"/>
        <pc:sldMkLst>
          <pc:docMk/>
          <pc:sldMk cId="2095161828" sldId="266"/>
        </pc:sldMkLst>
        <pc:spChg chg="add del mod">
          <ac:chgData name="kuber raj kunal" userId="ff53f78b27f9dcad" providerId="Windows Live" clId="Web-{58FFAAD9-7998-4716-A1AD-8C416677A5ED}" dt="2021-12-11T10:21:35.315" v="1622"/>
          <ac:spMkLst>
            <pc:docMk/>
            <pc:sldMk cId="2095161828" sldId="266"/>
            <ac:spMk id="2" creationId="{AD269860-A319-4F84-8DC0-48A387E7DF5E}"/>
          </ac:spMkLst>
        </pc:spChg>
        <pc:graphicFrameChg chg="add del mod modGraphic">
          <ac:chgData name="kuber raj kunal" userId="ff53f78b27f9dcad" providerId="Windows Live" clId="Web-{58FFAAD9-7998-4716-A1AD-8C416677A5ED}" dt="2021-12-11T10:06:17.634" v="737"/>
          <ac:graphicFrameMkLst>
            <pc:docMk/>
            <pc:sldMk cId="2095161828" sldId="266"/>
            <ac:graphicFrameMk id="3" creationId="{A52EF8EA-AA0B-4D4E-B0B6-634D022AE519}"/>
          </ac:graphicFrameMkLst>
        </pc:graphicFrameChg>
        <pc:graphicFrameChg chg="add mod modGraphic">
          <ac:chgData name="kuber raj kunal" userId="ff53f78b27f9dcad" providerId="Windows Live" clId="Web-{58FFAAD9-7998-4716-A1AD-8C416677A5ED}" dt="2021-12-11T10:23:39.677" v="1655"/>
          <ac:graphicFrameMkLst>
            <pc:docMk/>
            <pc:sldMk cId="2095161828" sldId="266"/>
            <ac:graphicFrameMk id="4" creationId="{6A8041C4-555B-4AFA-B4F6-CE3D3239123E}"/>
          </ac:graphicFrameMkLst>
        </pc:graphicFrameChg>
        <pc:picChg chg="del">
          <ac:chgData name="kuber raj kunal" userId="ff53f78b27f9dcad" providerId="Windows Live" clId="Web-{58FFAAD9-7998-4716-A1AD-8C416677A5ED}" dt="2021-12-11T10:03:28.676" v="662"/>
          <ac:picMkLst>
            <pc:docMk/>
            <pc:sldMk cId="2095161828" sldId="266"/>
            <ac:picMk id="5" creationId="{F08A4367-6D29-4A79-97A8-0DB35EA59518}"/>
          </ac:picMkLst>
        </pc:picChg>
        <pc:picChg chg="del mod">
          <ac:chgData name="kuber raj kunal" userId="ff53f78b27f9dcad" providerId="Windows Live" clId="Web-{58FFAAD9-7998-4716-A1AD-8C416677A5ED}" dt="2021-12-11T10:21:19.377" v="1619"/>
          <ac:picMkLst>
            <pc:docMk/>
            <pc:sldMk cId="2095161828" sldId="266"/>
            <ac:picMk id="6" creationId="{5CAF6A85-870F-48BE-88C3-202A176947B2}"/>
          </ac:picMkLst>
        </pc:picChg>
      </pc:sldChg>
      <pc:sldChg chg="addSp delSp modSp">
        <pc:chgData name="kuber raj kunal" userId="ff53f78b27f9dcad" providerId="Windows Live" clId="Web-{58FFAAD9-7998-4716-A1AD-8C416677A5ED}" dt="2021-12-11T09:49:00.311" v="211" actId="1076"/>
        <pc:sldMkLst>
          <pc:docMk/>
          <pc:sldMk cId="4097361661" sldId="267"/>
        </pc:sldMkLst>
        <pc:spChg chg="add mod">
          <ac:chgData name="kuber raj kunal" userId="ff53f78b27f9dcad" providerId="Windows Live" clId="Web-{58FFAAD9-7998-4716-A1AD-8C416677A5ED}" dt="2021-12-11T09:49:00.311" v="211" actId="1076"/>
          <ac:spMkLst>
            <pc:docMk/>
            <pc:sldMk cId="4097361661" sldId="267"/>
            <ac:spMk id="3" creationId="{46E2B9A4-3C38-4C5E-8E9F-BBCB331E0D7A}"/>
          </ac:spMkLst>
        </pc:spChg>
        <pc:picChg chg="del mod">
          <ac:chgData name="kuber raj kunal" userId="ff53f78b27f9dcad" providerId="Windows Live" clId="Web-{58FFAAD9-7998-4716-A1AD-8C416677A5ED}" dt="2021-12-11T09:48:50.873" v="209"/>
          <ac:picMkLst>
            <pc:docMk/>
            <pc:sldMk cId="4097361661" sldId="267"/>
            <ac:picMk id="2" creationId="{A81F0954-1404-4092-8D15-E60A87631D20}"/>
          </ac:picMkLst>
        </pc:picChg>
      </pc:sldChg>
      <pc:sldChg chg="ord">
        <pc:chgData name="kuber raj kunal" userId="ff53f78b27f9dcad" providerId="Windows Live" clId="Web-{58FFAAD9-7998-4716-A1AD-8C416677A5ED}" dt="2021-12-11T10:24:13.600" v="1656"/>
        <pc:sldMkLst>
          <pc:docMk/>
          <pc:sldMk cId="3760742370" sldId="268"/>
        </pc:sldMkLst>
      </pc:sldChg>
      <pc:sldChg chg="ord">
        <pc:chgData name="kuber raj kunal" userId="ff53f78b27f9dcad" providerId="Windows Live" clId="Web-{58FFAAD9-7998-4716-A1AD-8C416677A5ED}" dt="2021-12-11T10:24:13.600" v="1657"/>
        <pc:sldMkLst>
          <pc:docMk/>
          <pc:sldMk cId="3679030670" sldId="269"/>
        </pc:sldMkLst>
      </pc:sldChg>
      <pc:sldChg chg="addSp delSp modSp new">
        <pc:chgData name="kuber raj kunal" userId="ff53f78b27f9dcad" providerId="Windows Live" clId="Web-{58FFAAD9-7998-4716-A1AD-8C416677A5ED}" dt="2021-12-11T09:55:19.180" v="396"/>
        <pc:sldMkLst>
          <pc:docMk/>
          <pc:sldMk cId="3429447861" sldId="273"/>
        </pc:sldMkLst>
        <pc:spChg chg="add mod">
          <ac:chgData name="kuber raj kunal" userId="ff53f78b27f9dcad" providerId="Windows Live" clId="Web-{58FFAAD9-7998-4716-A1AD-8C416677A5ED}" dt="2021-12-11T09:55:18.242" v="395" actId="20577"/>
          <ac:spMkLst>
            <pc:docMk/>
            <pc:sldMk cId="3429447861" sldId="273"/>
            <ac:spMk id="2" creationId="{46E2B9A4-3C38-4C5E-8E9F-BBCB331E0D7A}"/>
          </ac:spMkLst>
        </pc:spChg>
        <pc:picChg chg="add del mod modCrop">
          <ac:chgData name="kuber raj kunal" userId="ff53f78b27f9dcad" providerId="Windows Live" clId="Web-{58FFAAD9-7998-4716-A1AD-8C416677A5ED}" dt="2021-12-11T09:55:19.180" v="396"/>
          <ac:picMkLst>
            <pc:docMk/>
            <pc:sldMk cId="3429447861" sldId="273"/>
            <ac:picMk id="3" creationId="{9844A5DB-09DB-4AA9-A278-7387AD906270}"/>
          </ac:picMkLst>
        </pc:picChg>
      </pc:sldChg>
      <pc:sldChg chg="addSp modSp new ord">
        <pc:chgData name="kuber raj kunal" userId="ff53f78b27f9dcad" providerId="Windows Live" clId="Web-{58FFAAD9-7998-4716-A1AD-8C416677A5ED}" dt="2021-12-11T10:22:24.144" v="1640" actId="1076"/>
        <pc:sldMkLst>
          <pc:docMk/>
          <pc:sldMk cId="1319996276" sldId="274"/>
        </pc:sldMkLst>
        <pc:spChg chg="add mod">
          <ac:chgData name="kuber raj kunal" userId="ff53f78b27f9dcad" providerId="Windows Live" clId="Web-{58FFAAD9-7998-4716-A1AD-8C416677A5ED}" dt="2021-12-11T10:21:44.221" v="1625" actId="1076"/>
          <ac:spMkLst>
            <pc:docMk/>
            <pc:sldMk cId="1319996276" sldId="274"/>
            <ac:spMk id="2" creationId="{0109CB74-7E4E-429B-8F9F-D0342EB0CB3B}"/>
          </ac:spMkLst>
        </pc:spChg>
        <pc:spChg chg="add mod">
          <ac:chgData name="kuber raj kunal" userId="ff53f78b27f9dcad" providerId="Windows Live" clId="Web-{58FFAAD9-7998-4716-A1AD-8C416677A5ED}" dt="2021-12-11T10:22:24.144" v="1640" actId="1076"/>
          <ac:spMkLst>
            <pc:docMk/>
            <pc:sldMk cId="1319996276" sldId="274"/>
            <ac:spMk id="3" creationId="{2D0819FB-9807-4AEB-9474-BA203ECC0FA6}"/>
          </ac:spMkLst>
        </pc:spChg>
      </pc:sldChg>
    </pc:docChg>
  </pc:docChgLst>
  <pc:docChgLst>
    <pc:chgData name="kuber raj kunal" userId="ff53f78b27f9dcad" providerId="Windows Live" clId="Web-{0E9FA532-B556-4A6A-8861-3E3069D4A2C9}"/>
    <pc:docChg chg="modSld">
      <pc:chgData name="kuber raj kunal" userId="ff53f78b27f9dcad" providerId="Windows Live" clId="Web-{0E9FA532-B556-4A6A-8861-3E3069D4A2C9}" dt="2021-12-11T15:20:05.566" v="5"/>
      <pc:docMkLst>
        <pc:docMk/>
      </pc:docMkLst>
      <pc:sldChg chg="addSp delSp">
        <pc:chgData name="kuber raj kunal" userId="ff53f78b27f9dcad" providerId="Windows Live" clId="Web-{0E9FA532-B556-4A6A-8861-3E3069D4A2C9}" dt="2021-12-11T15:20:05.566" v="5"/>
        <pc:sldMkLst>
          <pc:docMk/>
          <pc:sldMk cId="3760742370" sldId="268"/>
        </pc:sldMkLst>
        <pc:spChg chg="del">
          <ac:chgData name="kuber raj kunal" userId="ff53f78b27f9dcad" providerId="Windows Live" clId="Web-{0E9FA532-B556-4A6A-8861-3E3069D4A2C9}" dt="2021-12-11T15:20:04.738" v="4"/>
          <ac:spMkLst>
            <pc:docMk/>
            <pc:sldMk cId="3760742370" sldId="268"/>
            <ac:spMk id="2" creationId="{B619DF63-3701-414A-B57F-4BCFCA704F3B}"/>
          </ac:spMkLst>
        </pc:spChg>
        <pc:spChg chg="add">
          <ac:chgData name="kuber raj kunal" userId="ff53f78b27f9dcad" providerId="Windows Live" clId="Web-{0E9FA532-B556-4A6A-8861-3E3069D4A2C9}" dt="2021-12-11T15:20:05.566" v="5"/>
          <ac:spMkLst>
            <pc:docMk/>
            <pc:sldMk cId="3760742370" sldId="268"/>
            <ac:spMk id="5" creationId="{43F0A982-CCDE-43B7-8A6F-A1DFA04BBDBB}"/>
          </ac:spMkLst>
        </pc:spChg>
      </pc:sldChg>
      <pc:sldChg chg="addSp delSp">
        <pc:chgData name="kuber raj kunal" userId="ff53f78b27f9dcad" providerId="Windows Live" clId="Web-{0E9FA532-B556-4A6A-8861-3E3069D4A2C9}" dt="2021-12-11T15:19:30.784" v="3"/>
        <pc:sldMkLst>
          <pc:docMk/>
          <pc:sldMk cId="3679030670" sldId="269"/>
        </pc:sldMkLst>
        <pc:spChg chg="del">
          <ac:chgData name="kuber raj kunal" userId="ff53f78b27f9dcad" providerId="Windows Live" clId="Web-{0E9FA532-B556-4A6A-8861-3E3069D4A2C9}" dt="2021-12-11T15:19:29.956" v="2"/>
          <ac:spMkLst>
            <pc:docMk/>
            <pc:sldMk cId="3679030670" sldId="269"/>
            <ac:spMk id="2" creationId="{92733780-1F8A-41B6-A057-204E954E43BE}"/>
          </ac:spMkLst>
        </pc:spChg>
        <pc:spChg chg="add">
          <ac:chgData name="kuber raj kunal" userId="ff53f78b27f9dcad" providerId="Windows Live" clId="Web-{0E9FA532-B556-4A6A-8861-3E3069D4A2C9}" dt="2021-12-11T15:19:30.784" v="3"/>
          <ac:spMkLst>
            <pc:docMk/>
            <pc:sldMk cId="3679030670" sldId="269"/>
            <ac:spMk id="5" creationId="{C0773DDB-2248-4115-B0F2-2F0BB6D96E5F}"/>
          </ac:spMkLst>
        </pc:spChg>
      </pc:sldChg>
      <pc:sldChg chg="addSp delSp">
        <pc:chgData name="kuber raj kunal" userId="ff53f78b27f9dcad" providerId="Windows Live" clId="Web-{0E9FA532-B556-4A6A-8861-3E3069D4A2C9}" dt="2021-12-11T15:18:42.033" v="1"/>
        <pc:sldMkLst>
          <pc:docMk/>
          <pc:sldMk cId="1229793250" sldId="270"/>
        </pc:sldMkLst>
        <pc:spChg chg="del">
          <ac:chgData name="kuber raj kunal" userId="ff53f78b27f9dcad" providerId="Windows Live" clId="Web-{0E9FA532-B556-4A6A-8861-3E3069D4A2C9}" dt="2021-12-11T15:18:41.423" v="0"/>
          <ac:spMkLst>
            <pc:docMk/>
            <pc:sldMk cId="1229793250" sldId="270"/>
            <ac:spMk id="2" creationId="{02B2D7BD-7D9F-49BE-BEB8-E6A513A2776E}"/>
          </ac:spMkLst>
        </pc:spChg>
        <pc:spChg chg="add">
          <ac:chgData name="kuber raj kunal" userId="ff53f78b27f9dcad" providerId="Windows Live" clId="Web-{0E9FA532-B556-4A6A-8861-3E3069D4A2C9}" dt="2021-12-11T15:18:42.033" v="1"/>
          <ac:spMkLst>
            <pc:docMk/>
            <pc:sldMk cId="1229793250" sldId="270"/>
            <ac:spMk id="5" creationId="{640703CE-52EE-40BC-A68E-93B74F7723DE}"/>
          </ac:spMkLst>
        </pc:spChg>
      </pc:sldChg>
    </pc:docChg>
  </pc:docChgLst>
  <pc:docChgLst>
    <pc:chgData name="kuber raj kunal" userId="ff53f78b27f9dcad" providerId="Windows Live" clId="Web-{24B6640E-5DDC-4C5F-9BCC-4E7568117321}"/>
    <pc:docChg chg="modSld">
      <pc:chgData name="kuber raj kunal" userId="ff53f78b27f9dcad" providerId="Windows Live" clId="Web-{24B6640E-5DDC-4C5F-9BCC-4E7568117321}" dt="2021-12-11T06:38:51.822" v="6"/>
      <pc:docMkLst>
        <pc:docMk/>
      </pc:docMkLst>
      <pc:sldChg chg="modSp">
        <pc:chgData name="kuber raj kunal" userId="ff53f78b27f9dcad" providerId="Windows Live" clId="Web-{24B6640E-5DDC-4C5F-9BCC-4E7568117321}" dt="2021-12-11T06:38:34.791" v="2" actId="1076"/>
        <pc:sldMkLst>
          <pc:docMk/>
          <pc:sldMk cId="1653987709" sldId="256"/>
        </pc:sldMkLst>
        <pc:spChg chg="mod">
          <ac:chgData name="kuber raj kunal" userId="ff53f78b27f9dcad" providerId="Windows Live" clId="Web-{24B6640E-5DDC-4C5F-9BCC-4E7568117321}" dt="2021-12-11T06:38:34.791" v="2" actId="1076"/>
          <ac:spMkLst>
            <pc:docMk/>
            <pc:sldMk cId="1653987709" sldId="256"/>
            <ac:spMk id="57" creationId="{00000000-0000-0000-0000-000000000000}"/>
          </ac:spMkLst>
        </pc:spChg>
        <pc:picChg chg="mod">
          <ac:chgData name="kuber raj kunal" userId="ff53f78b27f9dcad" providerId="Windows Live" clId="Web-{24B6640E-5DDC-4C5F-9BCC-4E7568117321}" dt="2021-12-11T06:38:30.572" v="1" actId="14100"/>
          <ac:picMkLst>
            <pc:docMk/>
            <pc:sldMk cId="1653987709" sldId="256"/>
            <ac:picMk id="54" creationId="{00000000-0000-0000-0000-000000000000}"/>
          </ac:picMkLst>
        </pc:picChg>
      </pc:sldChg>
      <pc:sldChg chg="delSp">
        <pc:chgData name="kuber raj kunal" userId="ff53f78b27f9dcad" providerId="Windows Live" clId="Web-{24B6640E-5DDC-4C5F-9BCC-4E7568117321}" dt="2021-12-11T06:38:51.822" v="6"/>
        <pc:sldMkLst>
          <pc:docMk/>
          <pc:sldMk cId="3621350876" sldId="257"/>
        </pc:sldMkLst>
        <pc:picChg chg="del">
          <ac:chgData name="kuber raj kunal" userId="ff53f78b27f9dcad" providerId="Windows Live" clId="Web-{24B6640E-5DDC-4C5F-9BCC-4E7568117321}" dt="2021-12-11T06:38:51.822" v="6"/>
          <ac:picMkLst>
            <pc:docMk/>
            <pc:sldMk cId="3621350876" sldId="257"/>
            <ac:picMk id="76" creationId="{00000000-0000-0000-0000-000000000000}"/>
          </ac:picMkLst>
        </pc:picChg>
      </pc:sldChg>
      <pc:sldChg chg="delSp">
        <pc:chgData name="kuber raj kunal" userId="ff53f78b27f9dcad" providerId="Windows Live" clId="Web-{24B6640E-5DDC-4C5F-9BCC-4E7568117321}" dt="2021-12-11T06:38:43.978" v="4"/>
        <pc:sldMkLst>
          <pc:docMk/>
          <pc:sldMk cId="1540513092" sldId="265"/>
        </pc:sldMkLst>
        <pc:picChg chg="del">
          <ac:chgData name="kuber raj kunal" userId="ff53f78b27f9dcad" providerId="Windows Live" clId="Web-{24B6640E-5DDC-4C5F-9BCC-4E7568117321}" dt="2021-12-11T06:38:43.978" v="4"/>
          <ac:picMkLst>
            <pc:docMk/>
            <pc:sldMk cId="1540513092" sldId="265"/>
            <ac:picMk id="4" creationId="{D55E5378-25C0-45E3-A790-A059598F4F6C}"/>
          </ac:picMkLst>
        </pc:picChg>
      </pc:sldChg>
      <pc:sldChg chg="delSp">
        <pc:chgData name="kuber raj kunal" userId="ff53f78b27f9dcad" providerId="Windows Live" clId="Web-{24B6640E-5DDC-4C5F-9BCC-4E7568117321}" dt="2021-12-11T06:38:48.088" v="5"/>
        <pc:sldMkLst>
          <pc:docMk/>
          <pc:sldMk cId="2095161828" sldId="266"/>
        </pc:sldMkLst>
        <pc:picChg chg="del">
          <ac:chgData name="kuber raj kunal" userId="ff53f78b27f9dcad" providerId="Windows Live" clId="Web-{24B6640E-5DDC-4C5F-9BCC-4E7568117321}" dt="2021-12-11T06:38:48.088" v="5"/>
          <ac:picMkLst>
            <pc:docMk/>
            <pc:sldMk cId="2095161828" sldId="266"/>
            <ac:picMk id="8" creationId="{C5D30E2A-7EA1-4E94-A365-791CED5F275A}"/>
          </ac:picMkLst>
        </pc:picChg>
      </pc:sldChg>
      <pc:sldChg chg="delSp">
        <pc:chgData name="kuber raj kunal" userId="ff53f78b27f9dcad" providerId="Windows Live" clId="Web-{24B6640E-5DDC-4C5F-9BCC-4E7568117321}" dt="2021-12-11T06:38:40.353" v="3"/>
        <pc:sldMkLst>
          <pc:docMk/>
          <pc:sldMk cId="4097361661" sldId="267"/>
        </pc:sldMkLst>
        <pc:picChg chg="del">
          <ac:chgData name="kuber raj kunal" userId="ff53f78b27f9dcad" providerId="Windows Live" clId="Web-{24B6640E-5DDC-4C5F-9BCC-4E7568117321}" dt="2021-12-11T06:38:40.353" v="3"/>
          <ac:picMkLst>
            <pc:docMk/>
            <pc:sldMk cId="4097361661" sldId="267"/>
            <ac:picMk id="4" creationId="{F8C9F71F-419D-47AB-B844-88DCC26F1E63}"/>
          </ac:picMkLst>
        </pc:picChg>
      </pc:sldChg>
    </pc:docChg>
  </pc:docChgLst>
  <pc:docChgLst>
    <pc:chgData name="kuber raj kunal" userId="ff53f78b27f9dcad" providerId="Windows Live" clId="Web-{CAF43AF0-23C2-48E8-900B-897AF115E128}"/>
    <pc:docChg chg="modSld">
      <pc:chgData name="kuber raj kunal" userId="ff53f78b27f9dcad" providerId="Windows Live" clId="Web-{CAF43AF0-23C2-48E8-900B-897AF115E128}" dt="2021-12-11T14:57:57.453" v="261" actId="1076"/>
      <pc:docMkLst>
        <pc:docMk/>
      </pc:docMkLst>
      <pc:sldChg chg="addSp delSp">
        <pc:chgData name="kuber raj kunal" userId="ff53f78b27f9dcad" providerId="Windows Live" clId="Web-{CAF43AF0-23C2-48E8-900B-897AF115E128}" dt="2021-12-11T14:32:17.975" v="1"/>
        <pc:sldMkLst>
          <pc:docMk/>
          <pc:sldMk cId="1653987709" sldId="256"/>
        </pc:sldMkLst>
        <pc:picChg chg="add">
          <ac:chgData name="kuber raj kunal" userId="ff53f78b27f9dcad" providerId="Windows Live" clId="Web-{CAF43AF0-23C2-48E8-900B-897AF115E128}" dt="2021-12-11T14:32:17.975" v="1"/>
          <ac:picMkLst>
            <pc:docMk/>
            <pc:sldMk cId="1653987709" sldId="256"/>
            <ac:picMk id="2" creationId="{2B55DDF8-4A8D-4EBE-B9F0-CC4D37143085}"/>
          </ac:picMkLst>
        </pc:picChg>
        <pc:picChg chg="del">
          <ac:chgData name="kuber raj kunal" userId="ff53f78b27f9dcad" providerId="Windows Live" clId="Web-{CAF43AF0-23C2-48E8-900B-897AF115E128}" dt="2021-12-11T14:32:13.569" v="0"/>
          <ac:picMkLst>
            <pc:docMk/>
            <pc:sldMk cId="1653987709" sldId="256"/>
            <ac:picMk id="55" creationId="{00000000-0000-0000-0000-000000000000}"/>
          </ac:picMkLst>
        </pc:picChg>
      </pc:sldChg>
      <pc:sldChg chg="addSp">
        <pc:chgData name="kuber raj kunal" userId="ff53f78b27f9dcad" providerId="Windows Live" clId="Web-{CAF43AF0-23C2-48E8-900B-897AF115E128}" dt="2021-12-11T14:33:31.258" v="21"/>
        <pc:sldMkLst>
          <pc:docMk/>
          <pc:sldMk cId="3621350876" sldId="257"/>
        </pc:sldMkLst>
        <pc:picChg chg="add">
          <ac:chgData name="kuber raj kunal" userId="ff53f78b27f9dcad" providerId="Windows Live" clId="Web-{CAF43AF0-23C2-48E8-900B-897AF115E128}" dt="2021-12-11T14:33:31.258" v="21"/>
          <ac:picMkLst>
            <pc:docMk/>
            <pc:sldMk cId="3621350876" sldId="257"/>
            <ac:picMk id="2" creationId="{998E0EC5-7DF1-43A3-B8FD-4ECAC71C3240}"/>
          </ac:picMkLst>
        </pc:picChg>
      </pc:sldChg>
      <pc:sldChg chg="addSp modSp">
        <pc:chgData name="kuber raj kunal" userId="ff53f78b27f9dcad" providerId="Windows Live" clId="Web-{CAF43AF0-23C2-48E8-900B-897AF115E128}" dt="2021-12-11T14:33:04.820" v="15" actId="14100"/>
        <pc:sldMkLst>
          <pc:docMk/>
          <pc:sldMk cId="1540513092" sldId="265"/>
        </pc:sldMkLst>
        <pc:picChg chg="add mod">
          <ac:chgData name="kuber raj kunal" userId="ff53f78b27f9dcad" providerId="Windows Live" clId="Web-{CAF43AF0-23C2-48E8-900B-897AF115E128}" dt="2021-12-11T14:33:04.820" v="15" actId="14100"/>
          <ac:picMkLst>
            <pc:docMk/>
            <pc:sldMk cId="1540513092" sldId="265"/>
            <ac:picMk id="2" creationId="{894B8B44-159B-43A9-B50E-E64D98BF3BC5}"/>
          </ac:picMkLst>
        </pc:picChg>
      </pc:sldChg>
      <pc:sldChg chg="addSp modSp">
        <pc:chgData name="kuber raj kunal" userId="ff53f78b27f9dcad" providerId="Windows Live" clId="Web-{CAF43AF0-23C2-48E8-900B-897AF115E128}" dt="2021-12-11T14:33:25.961" v="20" actId="14100"/>
        <pc:sldMkLst>
          <pc:docMk/>
          <pc:sldMk cId="2095161828" sldId="266"/>
        </pc:sldMkLst>
        <pc:picChg chg="add mod">
          <ac:chgData name="kuber raj kunal" userId="ff53f78b27f9dcad" providerId="Windows Live" clId="Web-{CAF43AF0-23C2-48E8-900B-897AF115E128}" dt="2021-12-11T14:33:25.961" v="20" actId="14100"/>
          <ac:picMkLst>
            <pc:docMk/>
            <pc:sldMk cId="2095161828" sldId="266"/>
            <ac:picMk id="2" creationId="{97B4A120-7083-4CE0-8E49-3314C6E69F35}"/>
          </ac:picMkLst>
        </pc:picChg>
      </pc:sldChg>
      <pc:sldChg chg="addSp modSp">
        <pc:chgData name="kuber raj kunal" userId="ff53f78b27f9dcad" providerId="Windows Live" clId="Web-{CAF43AF0-23C2-48E8-900B-897AF115E128}" dt="2021-12-11T14:57:57.453" v="261" actId="1076"/>
        <pc:sldMkLst>
          <pc:docMk/>
          <pc:sldMk cId="4097361661" sldId="267"/>
        </pc:sldMkLst>
        <pc:spChg chg="mod">
          <ac:chgData name="kuber raj kunal" userId="ff53f78b27f9dcad" providerId="Windows Live" clId="Web-{CAF43AF0-23C2-48E8-900B-897AF115E128}" dt="2021-12-11T14:57:57.453" v="261" actId="1076"/>
          <ac:spMkLst>
            <pc:docMk/>
            <pc:sldMk cId="4097361661" sldId="267"/>
            <ac:spMk id="3" creationId="{46E2B9A4-3C38-4C5E-8E9F-BBCB331E0D7A}"/>
          </ac:spMkLst>
        </pc:spChg>
        <pc:picChg chg="add mod">
          <ac:chgData name="kuber raj kunal" userId="ff53f78b27f9dcad" providerId="Windows Live" clId="Web-{CAF43AF0-23C2-48E8-900B-897AF115E128}" dt="2021-12-11T14:32:39.835" v="10" actId="14100"/>
          <ac:picMkLst>
            <pc:docMk/>
            <pc:sldMk cId="4097361661" sldId="267"/>
            <ac:picMk id="2" creationId="{190D323E-E7D6-4F67-9D6B-FEED941C8BA8}"/>
          </ac:picMkLst>
        </pc:picChg>
      </pc:sldChg>
      <pc:sldChg chg="addSp modSp">
        <pc:chgData name="kuber raj kunal" userId="ff53f78b27f9dcad" providerId="Windows Live" clId="Web-{CAF43AF0-23C2-48E8-900B-897AF115E128}" dt="2021-12-11T14:51:04.634" v="210" actId="20577"/>
        <pc:sldMkLst>
          <pc:docMk/>
          <pc:sldMk cId="3760742370" sldId="268"/>
        </pc:sldMkLst>
        <pc:spChg chg="add mod">
          <ac:chgData name="kuber raj kunal" userId="ff53f78b27f9dcad" providerId="Windows Live" clId="Web-{CAF43AF0-23C2-48E8-900B-897AF115E128}" dt="2021-12-11T14:51:04.634" v="210" actId="20577"/>
          <ac:spMkLst>
            <pc:docMk/>
            <pc:sldMk cId="3760742370" sldId="268"/>
            <ac:spMk id="3" creationId="{159DD9E1-778E-45C0-91DE-A530A9AE32D0}"/>
          </ac:spMkLst>
        </pc:spChg>
      </pc:sldChg>
      <pc:sldChg chg="addSp delSp">
        <pc:chgData name="kuber raj kunal" userId="ff53f78b27f9dcad" providerId="Windows Live" clId="Web-{CAF43AF0-23C2-48E8-900B-897AF115E128}" dt="2021-12-11T14:52:16.947" v="260"/>
        <pc:sldMkLst>
          <pc:docMk/>
          <pc:sldMk cId="3679030670" sldId="269"/>
        </pc:sldMkLst>
        <pc:spChg chg="add del">
          <ac:chgData name="kuber raj kunal" userId="ff53f78b27f9dcad" providerId="Windows Live" clId="Web-{CAF43AF0-23C2-48E8-900B-897AF115E128}" dt="2021-12-11T14:52:15.900" v="259"/>
          <ac:spMkLst>
            <pc:docMk/>
            <pc:sldMk cId="3679030670" sldId="269"/>
            <ac:spMk id="3" creationId="{1A805134-99F3-44A3-A9EF-8BF9F1129793}"/>
          </ac:spMkLst>
        </pc:spChg>
        <pc:spChg chg="add">
          <ac:chgData name="kuber raj kunal" userId="ff53f78b27f9dcad" providerId="Windows Live" clId="Web-{CAF43AF0-23C2-48E8-900B-897AF115E128}" dt="2021-12-11T14:52:16.947" v="260"/>
          <ac:spMkLst>
            <pc:docMk/>
            <pc:sldMk cId="3679030670" sldId="269"/>
            <ac:spMk id="7" creationId="{F2080D57-5360-4CB3-9C12-3018519CC8D4}"/>
          </ac:spMkLst>
        </pc:spChg>
      </pc:sldChg>
      <pc:sldChg chg="addSp modSp">
        <pc:chgData name="kuber raj kunal" userId="ff53f78b27f9dcad" providerId="Windows Live" clId="Web-{CAF43AF0-23C2-48E8-900B-897AF115E128}" dt="2021-12-11T14:52:04.494" v="258" actId="20577"/>
        <pc:sldMkLst>
          <pc:docMk/>
          <pc:sldMk cId="1229793250" sldId="270"/>
        </pc:sldMkLst>
        <pc:spChg chg="add mod">
          <ac:chgData name="kuber raj kunal" userId="ff53f78b27f9dcad" providerId="Windows Live" clId="Web-{CAF43AF0-23C2-48E8-900B-897AF115E128}" dt="2021-12-11T14:52:04.494" v="258" actId="20577"/>
          <ac:spMkLst>
            <pc:docMk/>
            <pc:sldMk cId="1229793250" sldId="270"/>
            <ac:spMk id="3" creationId="{F4EC78DC-C196-481D-ACF7-50ADD263512C}"/>
          </ac:spMkLst>
        </pc:spChg>
      </pc:sldChg>
      <pc:sldChg chg="addSp">
        <pc:chgData name="kuber raj kunal" userId="ff53f78b27f9dcad" providerId="Windows Live" clId="Web-{CAF43AF0-23C2-48E8-900B-897AF115E128}" dt="2021-12-11T14:43:32.033" v="23"/>
        <pc:sldMkLst>
          <pc:docMk/>
          <pc:sldMk cId="2381968183" sldId="271"/>
        </pc:sldMkLst>
        <pc:spChg chg="add">
          <ac:chgData name="kuber raj kunal" userId="ff53f78b27f9dcad" providerId="Windows Live" clId="Web-{CAF43AF0-23C2-48E8-900B-897AF115E128}" dt="2021-12-11T14:43:32.033" v="23"/>
          <ac:spMkLst>
            <pc:docMk/>
            <pc:sldMk cId="2381968183" sldId="271"/>
            <ac:spMk id="5" creationId="{398F3136-E360-4E85-A914-4A4A37B1AFA4}"/>
          </ac:spMkLst>
        </pc:spChg>
      </pc:sldChg>
      <pc:sldChg chg="addSp modSp">
        <pc:chgData name="kuber raj kunal" userId="ff53f78b27f9dcad" providerId="Windows Live" clId="Web-{CAF43AF0-23C2-48E8-900B-897AF115E128}" dt="2021-12-11T14:51:32.431" v="226" actId="20577"/>
        <pc:sldMkLst>
          <pc:docMk/>
          <pc:sldMk cId="1650788813" sldId="272"/>
        </pc:sldMkLst>
        <pc:spChg chg="add mod">
          <ac:chgData name="kuber raj kunal" userId="ff53f78b27f9dcad" providerId="Windows Live" clId="Web-{CAF43AF0-23C2-48E8-900B-897AF115E128}" dt="2021-12-11T14:51:32.431" v="226" actId="20577"/>
          <ac:spMkLst>
            <pc:docMk/>
            <pc:sldMk cId="1650788813" sldId="272"/>
            <ac:spMk id="5" creationId="{A86CC6EE-6A5C-4F6A-8553-5A11ED0A14A6}"/>
          </ac:spMkLst>
        </pc:spChg>
      </pc:sldChg>
      <pc:sldChg chg="addSp modSp">
        <pc:chgData name="kuber raj kunal" userId="ff53f78b27f9dcad" providerId="Windows Live" clId="Web-{CAF43AF0-23C2-48E8-900B-897AF115E128}" dt="2021-12-11T14:32:53.398" v="12" actId="14100"/>
        <pc:sldMkLst>
          <pc:docMk/>
          <pc:sldMk cId="3429447861" sldId="273"/>
        </pc:sldMkLst>
        <pc:picChg chg="add mod">
          <ac:chgData name="kuber raj kunal" userId="ff53f78b27f9dcad" providerId="Windows Live" clId="Web-{CAF43AF0-23C2-48E8-900B-897AF115E128}" dt="2021-12-11T14:32:53.398" v="12" actId="14100"/>
          <ac:picMkLst>
            <pc:docMk/>
            <pc:sldMk cId="3429447861" sldId="273"/>
            <ac:picMk id="4" creationId="{AA634174-735E-4711-AADC-D7314E7449F0}"/>
          </ac:picMkLst>
        </pc:picChg>
      </pc:sldChg>
      <pc:sldChg chg="addSp modSp">
        <pc:chgData name="kuber raj kunal" userId="ff53f78b27f9dcad" providerId="Windows Live" clId="Web-{CAF43AF0-23C2-48E8-900B-897AF115E128}" dt="2021-12-11T14:33:15.335" v="17" actId="14100"/>
        <pc:sldMkLst>
          <pc:docMk/>
          <pc:sldMk cId="1319996276" sldId="274"/>
        </pc:sldMkLst>
        <pc:picChg chg="add mod">
          <ac:chgData name="kuber raj kunal" userId="ff53f78b27f9dcad" providerId="Windows Live" clId="Web-{CAF43AF0-23C2-48E8-900B-897AF115E128}" dt="2021-12-11T14:33:15.335" v="17" actId="14100"/>
          <ac:picMkLst>
            <pc:docMk/>
            <pc:sldMk cId="1319996276" sldId="274"/>
            <ac:picMk id="5" creationId="{58FBC9E8-4B1D-4597-89DC-97820E7E14E6}"/>
          </ac:picMkLst>
        </pc:pic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B095B-BC9B-42DE-B9FA-2A5C46640429}" type="datetimeFigureOut">
              <a:rPr lang="en-IN" smtClean="0"/>
              <a:t>11-12-2021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B90513-F9CB-43B3-8EDD-CBD59747D8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6055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9075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0214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305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4172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4561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537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2892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305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2668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4813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987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13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9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714500" y="1066801"/>
            <a:ext cx="8763000" cy="3651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520"/>
              </a:spcBef>
              <a:spcAft>
                <a:spcPts val="0"/>
              </a:spcAft>
              <a:tabLst>
                <a:tab pos="624840" algn="l"/>
              </a:tabLst>
            </a:pPr>
            <a:r>
              <a:rPr lang="en-US" sz="4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STACK</a:t>
            </a:r>
            <a:endParaRPr lang="en-US" sz="4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buClr>
                <a:srgbClr val="000000"/>
              </a:buClr>
              <a:buSzPts val="3100"/>
            </a:pPr>
            <a:endParaRPr lang="en-US"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Clr>
                <a:srgbClr val="000000"/>
              </a:buClr>
              <a:buSzPts val="3100"/>
            </a:pPr>
            <a:r>
              <a:rPr lang="en-US" sz="25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PERIOD-4</a:t>
            </a:r>
            <a:endParaRPr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4407534" y="3428984"/>
            <a:ext cx="4764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SUBJECT : Computer Science</a:t>
            </a:r>
            <a:endParaRPr sz="1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CHAPTER NUMBER:5</a:t>
            </a:r>
            <a:endParaRPr sz="1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CHAPTER NAME :FILE HANDLING</a:t>
            </a:r>
            <a:endParaRPr sz="1800" b="1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2B55DDF8-4A8D-4EBE-B9F0-CC4D371430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9877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79DCFCA8-F55E-4DFF-A8AF-9C03BD7FCA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2080D57-5360-4CB3-9C12-3018519CC8D4}"/>
              </a:ext>
            </a:extLst>
          </p:cNvPr>
          <p:cNvSpPr txBox="1"/>
          <p:nvPr/>
        </p:nvSpPr>
        <p:spPr>
          <a:xfrm>
            <a:off x="2352136" y="2193985"/>
            <a:ext cx="7976558" cy="2943563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Some more examples</a:t>
            </a:r>
          </a:p>
          <a:p>
            <a:pPr marL="800100" lvl="1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Integer type</a:t>
            </a:r>
          </a:p>
          <a:p>
            <a:pPr marL="800100" lvl="1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Boolean type</a:t>
            </a:r>
          </a:p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Conversion using stack</a:t>
            </a:r>
          </a:p>
        </p:txBody>
      </p:sp>
      <p:sp>
        <p:nvSpPr>
          <p:cNvPr id="5" name="Google Shape;163;p10">
            <a:extLst>
              <a:ext uri="{FF2B5EF4-FFF2-40B4-BE49-F238E27FC236}">
                <a16:creationId xmlns:a16="http://schemas.microsoft.com/office/drawing/2014/main" id="{C0773DDB-2248-4115-B0F2-2F0BB6D96E5F}"/>
              </a:ext>
            </a:extLst>
          </p:cNvPr>
          <p:cNvSpPr txBox="1">
            <a:spLocks noGrp="1"/>
          </p:cNvSpPr>
          <p:nvPr/>
        </p:nvSpPr>
        <p:spPr>
          <a:xfrm>
            <a:off x="726057" y="1019355"/>
            <a:ext cx="32766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>
                <a:srgbClr val="FF0000"/>
              </a:buClr>
              <a:buSzPts val="3200"/>
            </a:pPr>
            <a:r>
              <a:rPr lang="en-US" sz="3200" b="1" dirty="0">
                <a:solidFill>
                  <a:srgbClr val="FF0000"/>
                </a:solidFill>
              </a:rPr>
              <a:t>Session Review</a:t>
            </a:r>
            <a:r>
              <a:rPr lang="en-US" sz="3200" b="1" cap="none" dirty="0">
                <a:solidFill>
                  <a:srgbClr val="FF0000"/>
                </a:solidFill>
              </a:rPr>
              <a:t>:</a:t>
            </a:r>
            <a:endParaRPr sz="3200" b="1" cap="non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90306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45860E74-318A-48A2-BD45-BC11363EE6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59DD9E1-778E-45C0-91DE-A530A9AE32D0}"/>
              </a:ext>
            </a:extLst>
          </p:cNvPr>
          <p:cNvSpPr txBox="1"/>
          <p:nvPr/>
        </p:nvSpPr>
        <p:spPr>
          <a:xfrm>
            <a:off x="2352136" y="2193985"/>
            <a:ext cx="7976558" cy="146623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Convert to postfix : A * B / C – D * F ^ G ^ E + H</a:t>
            </a:r>
          </a:p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Convert to postfix : T AND T OR F NOT F AND T</a:t>
            </a:r>
          </a:p>
        </p:txBody>
      </p:sp>
      <p:sp>
        <p:nvSpPr>
          <p:cNvPr id="5" name="Google Shape;156;p9">
            <a:extLst>
              <a:ext uri="{FF2B5EF4-FFF2-40B4-BE49-F238E27FC236}">
                <a16:creationId xmlns:a16="http://schemas.microsoft.com/office/drawing/2014/main" id="{43F0A982-CCDE-43B7-8A6F-A1DFA04BBDBB}"/>
              </a:ext>
            </a:extLst>
          </p:cNvPr>
          <p:cNvSpPr txBox="1">
            <a:spLocks noGrp="1"/>
          </p:cNvSpPr>
          <p:nvPr/>
        </p:nvSpPr>
        <p:spPr>
          <a:xfrm>
            <a:off x="715992" y="635479"/>
            <a:ext cx="30480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en-US" sz="3200" b="1" dirty="0">
                <a:solidFill>
                  <a:srgbClr val="FF0000"/>
                </a:solidFill>
              </a:rPr>
              <a:t>Assignments</a:t>
            </a:r>
            <a:r>
              <a:rPr lang="en-US" sz="3200" b="1" cap="none" dirty="0">
                <a:solidFill>
                  <a:srgbClr val="FF0000"/>
                </a:solidFill>
              </a:rPr>
              <a:t>:</a:t>
            </a:r>
            <a:endParaRPr sz="3200" b="1" cap="non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7423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2145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998E0EC5-7DF1-43A3-B8FD-4ECAC71C32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350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01;p2">
            <a:extLst>
              <a:ext uri="{FF2B5EF4-FFF2-40B4-BE49-F238E27FC236}">
                <a16:creationId xmlns:a16="http://schemas.microsoft.com/office/drawing/2014/main" id="{6DF50C73-A230-4AC7-964E-9795AB8E1184}"/>
              </a:ext>
            </a:extLst>
          </p:cNvPr>
          <p:cNvSpPr/>
          <p:nvPr/>
        </p:nvSpPr>
        <p:spPr>
          <a:xfrm>
            <a:off x="872706" y="1227827"/>
            <a:ext cx="79756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ea typeface="Arial"/>
                <a:cs typeface="Arial"/>
                <a:sym typeface="Arial"/>
              </a:rPr>
              <a:t>Learning </a:t>
            </a:r>
            <a:r>
              <a:rPr lang="en-US" sz="3200" b="1" dirty="0">
                <a:solidFill>
                  <a:srgbClr val="FF0000"/>
                </a:solidFill>
                <a:latin typeface="Calibri"/>
              </a:rPr>
              <a:t>Outcomes:</a:t>
            </a:r>
            <a:endParaRPr sz="3200" b="1" i="0" u="none" strike="noStrike" cap="none" dirty="0">
              <a:solidFill>
                <a:srgbClr val="FF0000"/>
              </a:solidFill>
              <a:latin typeface="Calibri"/>
              <a:ea typeface="Arial"/>
              <a:cs typeface="Arial"/>
              <a:sym typeface="Arial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D1AE471-01D3-4657-A001-ED263E9BD0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5" name="TextBox 1">
            <a:extLst>
              <a:ext uri="{FF2B5EF4-FFF2-40B4-BE49-F238E27FC236}">
                <a16:creationId xmlns:a16="http://schemas.microsoft.com/office/drawing/2014/main" id="{A86CC6EE-6A5C-4F6A-8553-5A11ED0A14A6}"/>
              </a:ext>
            </a:extLst>
          </p:cNvPr>
          <p:cNvSpPr txBox="1"/>
          <p:nvPr/>
        </p:nvSpPr>
        <p:spPr>
          <a:xfrm>
            <a:off x="2352136" y="2193985"/>
            <a:ext cx="7976558" cy="146623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/>
              <a:t>Students will look into some more examples of conversion</a:t>
            </a:r>
          </a:p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Learn conversion using stack </a:t>
            </a:r>
          </a:p>
        </p:txBody>
      </p:sp>
    </p:spTree>
    <p:extLst>
      <p:ext uri="{BB962C8B-B14F-4D97-AF65-F5344CB8AC3E}">
        <p14:creationId xmlns:p14="http://schemas.microsoft.com/office/powerpoint/2010/main" val="1650788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10;p3">
            <a:extLst>
              <a:ext uri="{FF2B5EF4-FFF2-40B4-BE49-F238E27FC236}">
                <a16:creationId xmlns:a16="http://schemas.microsoft.com/office/drawing/2014/main" id="{1DF1AFA9-D24E-4AA1-BB7D-1A286DD0F888}"/>
              </a:ext>
            </a:extLst>
          </p:cNvPr>
          <p:cNvSpPr/>
          <p:nvPr/>
        </p:nvSpPr>
        <p:spPr>
          <a:xfrm>
            <a:off x="634042" y="1137250"/>
            <a:ext cx="40386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>
                <a:solidFill>
                  <a:srgbClr val="FF0000"/>
                </a:solidFill>
                <a:latin typeface="Calibri"/>
                <a:cs typeface="Calibri"/>
                <a:sym typeface="Arial"/>
              </a:rPr>
              <a:t>Discussed so far: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B59481D8-176E-4564-9F50-EECFA5C7E0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5" name="TextBox 1">
            <a:extLst>
              <a:ext uri="{FF2B5EF4-FFF2-40B4-BE49-F238E27FC236}">
                <a16:creationId xmlns:a16="http://schemas.microsoft.com/office/drawing/2014/main" id="{398F3136-E360-4E85-A914-4A4A37B1AFA4}"/>
              </a:ext>
            </a:extLst>
          </p:cNvPr>
          <p:cNvSpPr txBox="1"/>
          <p:nvPr/>
        </p:nvSpPr>
        <p:spPr>
          <a:xfrm>
            <a:off x="2352136" y="2193985"/>
            <a:ext cx="7976558" cy="220489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Types of stacks</a:t>
            </a:r>
          </a:p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Polish String</a:t>
            </a:r>
          </a:p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Infix to Postfix Notation</a:t>
            </a:r>
          </a:p>
        </p:txBody>
      </p:sp>
    </p:spTree>
    <p:extLst>
      <p:ext uri="{BB962C8B-B14F-4D97-AF65-F5344CB8AC3E}">
        <p14:creationId xmlns:p14="http://schemas.microsoft.com/office/powerpoint/2010/main" val="2381968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3B5CAEF8-A0E0-46E4-85BA-0CC7E24AFE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4EC78DC-C196-481D-ACF7-50ADD263512C}"/>
              </a:ext>
            </a:extLst>
          </p:cNvPr>
          <p:cNvSpPr txBox="1"/>
          <p:nvPr/>
        </p:nvSpPr>
        <p:spPr>
          <a:xfrm>
            <a:off x="2352136" y="2193985"/>
            <a:ext cx="7976558" cy="2943563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Some more examples</a:t>
            </a:r>
          </a:p>
          <a:p>
            <a:pPr marL="800100" lvl="1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Integer type</a:t>
            </a:r>
          </a:p>
          <a:p>
            <a:pPr marL="800100" lvl="1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Boolean type</a:t>
            </a:r>
          </a:p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Conversion using stack</a:t>
            </a:r>
          </a:p>
        </p:txBody>
      </p:sp>
      <p:sp>
        <p:nvSpPr>
          <p:cNvPr id="5" name="Google Shape;115;p4">
            <a:extLst>
              <a:ext uri="{FF2B5EF4-FFF2-40B4-BE49-F238E27FC236}">
                <a16:creationId xmlns:a16="http://schemas.microsoft.com/office/drawing/2014/main" id="{640703CE-52EE-40BC-A68E-93B74F7723DE}"/>
              </a:ext>
            </a:extLst>
          </p:cNvPr>
          <p:cNvSpPr txBox="1">
            <a:spLocks noGrp="1"/>
          </p:cNvSpPr>
          <p:nvPr/>
        </p:nvSpPr>
        <p:spPr>
          <a:xfrm>
            <a:off x="504520" y="912224"/>
            <a:ext cx="35052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>
                <a:srgbClr val="FF0000"/>
              </a:buClr>
              <a:buSzPts val="3600"/>
            </a:pPr>
            <a:r>
              <a:rPr lang="en-US" sz="3200" b="1" dirty="0">
                <a:solidFill>
                  <a:srgbClr val="FF0000"/>
                </a:solidFill>
              </a:rPr>
              <a:t>Sub Concepts</a:t>
            </a:r>
            <a:r>
              <a:rPr lang="en-US" sz="3200" b="1" cap="none" dirty="0">
                <a:solidFill>
                  <a:srgbClr val="FF0000"/>
                </a:solidFill>
              </a:rPr>
              <a:t>:</a:t>
            </a:r>
            <a:endParaRPr sz="4000" dirty="0"/>
          </a:p>
        </p:txBody>
      </p:sp>
    </p:spTree>
    <p:extLst>
      <p:ext uri="{BB962C8B-B14F-4D97-AF65-F5344CB8AC3E}">
        <p14:creationId xmlns:p14="http://schemas.microsoft.com/office/powerpoint/2010/main" val="1229793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46E2B9A4-3C38-4C5E-8E9F-BBCB331E0D7A}"/>
              </a:ext>
            </a:extLst>
          </p:cNvPr>
          <p:cNvSpPr txBox="1"/>
          <p:nvPr/>
        </p:nvSpPr>
        <p:spPr>
          <a:xfrm>
            <a:off x="1158814" y="368060"/>
            <a:ext cx="11038933" cy="6482993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FF0000"/>
                </a:solidFill>
              </a:rPr>
              <a:t>Example : Convert A * (B + (C + D) * (E + F) / G) * H  into postfix </a:t>
            </a:r>
            <a:endParaRPr lang="en-US"/>
          </a:p>
          <a:p>
            <a:r>
              <a:rPr lang="en-US" sz="2800" b="1" dirty="0">
                <a:solidFill>
                  <a:srgbClr val="FF0000"/>
                </a:solidFill>
              </a:rPr>
              <a:t>notation.</a:t>
            </a:r>
            <a:endParaRPr lang="en-US" dirty="0"/>
          </a:p>
          <a:p>
            <a:endParaRPr lang="en-US" sz="1100" b="1" dirty="0">
              <a:solidFill>
                <a:srgbClr val="000000"/>
              </a:solidFill>
              <a:cs typeface="Calibri"/>
            </a:endParaRPr>
          </a:p>
          <a:p>
            <a:r>
              <a:rPr lang="en-US" sz="2800" b="1" dirty="0">
                <a:solidFill>
                  <a:srgbClr val="000000"/>
                </a:solidFill>
                <a:cs typeface="Calibri"/>
              </a:rPr>
              <a:t>Solution: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  <a:cs typeface="Calibri"/>
              </a:rPr>
              <a:t>The actual evaluation order is given by</a:t>
            </a:r>
            <a:endParaRPr lang="en-US" dirty="0">
              <a:cs typeface="Calibri"/>
            </a:endParaRPr>
          </a:p>
          <a:p>
            <a:pPr lvl="2"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  <a:cs typeface="Calibri"/>
              </a:rPr>
              <a:t>= (A * (B + ((C + D) * (E + F)) / G)) * H</a:t>
            </a:r>
            <a:endParaRPr lang="en-US" dirty="0">
              <a:solidFill>
                <a:srgbClr val="000000"/>
              </a:solidFill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  <a:cs typeface="Calibri"/>
              </a:rPr>
              <a:t>Coverting expressions in innermost braces</a:t>
            </a:r>
            <a:endParaRPr lang="en-US" dirty="0">
              <a:cs typeface="Calibri"/>
            </a:endParaRPr>
          </a:p>
          <a:p>
            <a:pPr lvl="2"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  <a:cs typeface="Calibri"/>
              </a:rPr>
              <a:t>= (A * (B + [(C D +) * (E F +)] / G)) * H </a:t>
            </a:r>
            <a:endParaRPr lang="en-US" dirty="0">
              <a:solidFill>
                <a:srgbClr val="000000"/>
              </a:solidFill>
              <a:cs typeface="Calibri"/>
            </a:endParaRPr>
          </a:p>
          <a:p>
            <a:pPr lvl="2"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  <a:cs typeface="Calibri"/>
              </a:rPr>
              <a:t>= (A * (B + (C D + E F + *) / G)) * H</a:t>
            </a:r>
            <a:endParaRPr lang="en-US" dirty="0">
              <a:solidFill>
                <a:srgbClr val="000000"/>
              </a:solidFill>
              <a:cs typeface="Calibri"/>
            </a:endParaRPr>
          </a:p>
          <a:p>
            <a:pPr lvl="2"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  <a:cs typeface="Calibri"/>
              </a:rPr>
              <a:t>= (A * (B + (C D + E F + * G /))) * H</a:t>
            </a:r>
          </a:p>
          <a:p>
            <a:pPr lvl="2">
              <a:lnSpc>
                <a:spcPct val="150000"/>
              </a:lnSpc>
            </a:pPr>
            <a:r>
              <a:rPr lang="en-US" sz="2400" dirty="0">
                <a:cs typeface="Calibri"/>
              </a:rPr>
              <a:t>= (A * (B C D + E F + * G / +)) * H</a:t>
            </a:r>
          </a:p>
          <a:p>
            <a:pPr lvl="2">
              <a:lnSpc>
                <a:spcPct val="150000"/>
              </a:lnSpc>
            </a:pPr>
            <a:r>
              <a:rPr lang="en-US" sz="2400" dirty="0">
                <a:cs typeface="Calibri"/>
              </a:rPr>
              <a:t>= (A B C D + E F + * G / + * ) * H</a:t>
            </a:r>
          </a:p>
          <a:p>
            <a:pPr lvl="2">
              <a:lnSpc>
                <a:spcPct val="150000"/>
              </a:lnSpc>
            </a:pPr>
            <a:r>
              <a:rPr lang="en-US" sz="2400" dirty="0">
                <a:cs typeface="Calibri"/>
              </a:rPr>
              <a:t>= A B C D + E F + * G / + * H *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190D323E-E7D6-4F67-9D6B-FEED941C8B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55740" y="-4493"/>
            <a:ext cx="1136710" cy="713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361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6E2B9A4-3C38-4C5E-8E9F-BBCB331E0D7A}"/>
              </a:ext>
            </a:extLst>
          </p:cNvPr>
          <p:cNvSpPr txBox="1"/>
          <p:nvPr/>
        </p:nvSpPr>
        <p:spPr>
          <a:xfrm>
            <a:off x="885645" y="554966"/>
            <a:ext cx="10679500" cy="5759718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FF0000"/>
                </a:solidFill>
              </a:rPr>
              <a:t>Example : Convert A + [(B + C) + (D + E) * F] / G into postfix notation.</a:t>
            </a:r>
          </a:p>
          <a:p>
            <a:endParaRPr lang="en-US" sz="2800" b="1" dirty="0">
              <a:solidFill>
                <a:srgbClr val="000000"/>
              </a:solidFill>
              <a:cs typeface="Calibri"/>
            </a:endParaRPr>
          </a:p>
          <a:p>
            <a:r>
              <a:rPr lang="en-US" sz="2800" b="1" dirty="0">
                <a:solidFill>
                  <a:srgbClr val="000000"/>
                </a:solidFill>
                <a:cs typeface="Calibri"/>
              </a:rPr>
              <a:t>Solution: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  <a:cs typeface="Calibri"/>
              </a:rPr>
              <a:t>The actual evaluation order is given by</a:t>
            </a:r>
            <a:endParaRPr lang="en-US" dirty="0">
              <a:cs typeface="Calibri"/>
            </a:endParaRPr>
          </a:p>
          <a:p>
            <a:pPr lvl="2"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  <a:cs typeface="Calibri"/>
              </a:rPr>
              <a:t>= A + [{(B + C) + ((D + E) * F)} / G]</a:t>
            </a:r>
            <a:endParaRPr lang="en-US" dirty="0">
              <a:solidFill>
                <a:srgbClr val="000000"/>
              </a:solidFill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  <a:cs typeface="Calibri"/>
              </a:rPr>
              <a:t>Coverting expressions in innermost braces</a:t>
            </a:r>
            <a:endParaRPr lang="en-US" dirty="0">
              <a:cs typeface="Calibri"/>
            </a:endParaRPr>
          </a:p>
          <a:p>
            <a:pPr lvl="2"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  <a:cs typeface="Calibri"/>
              </a:rPr>
              <a:t>= A + [{(B C +) + ((D E +) * F)} / G]</a:t>
            </a:r>
            <a:endParaRPr lang="en-US" dirty="0">
              <a:solidFill>
                <a:srgbClr val="000000"/>
              </a:solidFill>
              <a:cs typeface="Calibri"/>
            </a:endParaRPr>
          </a:p>
          <a:p>
            <a:pPr lvl="2">
              <a:lnSpc>
                <a:spcPct val="150000"/>
              </a:lnSpc>
            </a:pPr>
            <a:r>
              <a:rPr lang="en-US" sz="2400" dirty="0">
                <a:cs typeface="Calibri"/>
              </a:rPr>
              <a:t>= A + [{(B C +) + (D E + F *)} / G]</a:t>
            </a:r>
          </a:p>
          <a:p>
            <a:pPr lvl="2">
              <a:lnSpc>
                <a:spcPct val="150000"/>
              </a:lnSpc>
            </a:pPr>
            <a:r>
              <a:rPr lang="en-US" sz="2400" dirty="0">
                <a:cs typeface="Calibri"/>
              </a:rPr>
              <a:t>= A + [{B C + D E + F * +} / G]</a:t>
            </a:r>
          </a:p>
          <a:p>
            <a:pPr lvl="2">
              <a:lnSpc>
                <a:spcPct val="150000"/>
              </a:lnSpc>
            </a:pPr>
            <a:r>
              <a:rPr lang="en-US" sz="2400" dirty="0">
                <a:cs typeface="Calibri"/>
              </a:rPr>
              <a:t>= A + [B C + D E + F * + G /]</a:t>
            </a:r>
          </a:p>
          <a:p>
            <a:pPr lvl="2">
              <a:lnSpc>
                <a:spcPct val="150000"/>
              </a:lnSpc>
            </a:pPr>
            <a:r>
              <a:rPr lang="en-US" sz="2400" dirty="0">
                <a:cs typeface="Calibri"/>
              </a:rPr>
              <a:t>= A B C + D E + F * + G / +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A634174-735E-4711-AADC-D7314E7449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381" y="-4493"/>
            <a:ext cx="1036069" cy="641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9447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DBA7A21-6DEF-44B6-8BD0-166950639608}"/>
              </a:ext>
            </a:extLst>
          </p:cNvPr>
          <p:cNvSpPr txBox="1"/>
          <p:nvPr/>
        </p:nvSpPr>
        <p:spPr>
          <a:xfrm>
            <a:off x="713117" y="554966"/>
            <a:ext cx="10909537" cy="5759718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FF0000"/>
                </a:solidFill>
              </a:rPr>
              <a:t>Example : Give postfix form of expression: NOT A OR NOT B AND NOT C</a:t>
            </a:r>
          </a:p>
          <a:p>
            <a:endParaRPr lang="en-US" sz="2800" b="1" dirty="0">
              <a:solidFill>
                <a:srgbClr val="000000"/>
              </a:solidFill>
              <a:cs typeface="Calibri"/>
            </a:endParaRPr>
          </a:p>
          <a:p>
            <a:r>
              <a:rPr lang="en-US" sz="2800" b="1" dirty="0">
                <a:solidFill>
                  <a:srgbClr val="000000"/>
                </a:solidFill>
                <a:cs typeface="Calibri"/>
              </a:rPr>
              <a:t>Solution: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  <a:cs typeface="Calibri"/>
              </a:rPr>
              <a:t>The actual evaluation order is given by</a:t>
            </a:r>
            <a:endParaRPr lang="en-US" dirty="0">
              <a:cs typeface="Calibri"/>
            </a:endParaRPr>
          </a:p>
          <a:p>
            <a:pPr lvl="2"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  <a:cs typeface="Calibri"/>
              </a:rPr>
              <a:t>= ((NOT A) OR ((NOT B) AND (NOT C)))       {As priority order is NOT, AND , OR}</a:t>
            </a:r>
            <a:endParaRPr lang="en-US" dirty="0">
              <a:solidFill>
                <a:srgbClr val="000000"/>
              </a:solidFill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  <a:cs typeface="Calibri"/>
              </a:rPr>
              <a:t>Coverting expressions in innermost braces</a:t>
            </a:r>
            <a:endParaRPr lang="en-US" dirty="0">
              <a:cs typeface="Calibri"/>
            </a:endParaRPr>
          </a:p>
          <a:p>
            <a:pPr lvl="2"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  <a:cs typeface="Calibri"/>
              </a:rPr>
              <a:t>= </a:t>
            </a:r>
            <a:r>
              <a:rPr lang="en-US" sz="2400" dirty="0">
                <a:cs typeface="Calibri"/>
              </a:rPr>
              <a:t>((A NOT) OR ((B NOT) AND (C NOT)))</a:t>
            </a:r>
            <a:endParaRPr lang="en-US" dirty="0">
              <a:cs typeface="Calibri"/>
            </a:endParaRPr>
          </a:p>
          <a:p>
            <a:pPr lvl="2">
              <a:lnSpc>
                <a:spcPct val="150000"/>
              </a:lnSpc>
            </a:pPr>
            <a:r>
              <a:rPr lang="en-US" sz="2400" dirty="0">
                <a:cs typeface="Calibri"/>
              </a:rPr>
              <a:t>= ((A NOT) OR (B NOT C NOT AND))</a:t>
            </a:r>
          </a:p>
          <a:p>
            <a:pPr lvl="2">
              <a:lnSpc>
                <a:spcPct val="150000"/>
              </a:lnSpc>
            </a:pPr>
            <a:r>
              <a:rPr lang="en-US" sz="2400" dirty="0">
                <a:cs typeface="Calibri"/>
              </a:rPr>
              <a:t>= A NOT B NOT C NOT AND OR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cs typeface="Calibri"/>
              </a:rPr>
              <a:t>While converting from infix to prefix form, operators are put before the operands.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cs typeface="Calibri"/>
              </a:rPr>
              <a:t>Reverse conversion procedure is like that of infix to postfix conversion.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894B8B44-159B-43A9-B50E-E64D98BF3B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7664" y="-4493"/>
            <a:ext cx="834786" cy="512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513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109CB74-7E4E-429B-8F9F-D0342EB0CB3B}"/>
              </a:ext>
            </a:extLst>
          </p:cNvPr>
          <p:cNvSpPr txBox="1"/>
          <p:nvPr/>
        </p:nvSpPr>
        <p:spPr>
          <a:xfrm>
            <a:off x="756249" y="828136"/>
            <a:ext cx="10449463" cy="95410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</a:rPr>
              <a:t>Example :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Convert</a:t>
            </a:r>
            <a:r>
              <a:rPr lang="en-US" sz="2400" b="1" dirty="0"/>
              <a:t> X : A + (B * C - (D / E ^ F) * G) * H </a:t>
            </a:r>
            <a:r>
              <a:rPr lang="en-US" sz="2400" dirty="0"/>
              <a:t>into postfix form showing stack status after every step in tabular form.</a:t>
            </a:r>
            <a:endParaRPr lang="en-US" sz="2400">
              <a:cs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D0819FB-9807-4AEB-9474-BA203ECC0FA6}"/>
              </a:ext>
            </a:extLst>
          </p:cNvPr>
          <p:cNvSpPr txBox="1"/>
          <p:nvPr/>
        </p:nvSpPr>
        <p:spPr>
          <a:xfrm>
            <a:off x="7887419" y="5126966"/>
            <a:ext cx="274320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200" b="1" dirty="0">
                <a:cs typeface="Calibri"/>
              </a:rPr>
              <a:t>Contd......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58FBC9E8-4B1D-4597-89DC-97820E7E14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55098" y="-4493"/>
            <a:ext cx="1237352" cy="770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996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6">
            <a:extLst>
              <a:ext uri="{FF2B5EF4-FFF2-40B4-BE49-F238E27FC236}">
                <a16:creationId xmlns:a16="http://schemas.microsoft.com/office/drawing/2014/main" id="{6A8041C4-555B-4AFA-B4F6-CE3D323912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371896"/>
              </p:ext>
            </p:extLst>
          </p:nvPr>
        </p:nvGraphicFramePr>
        <p:xfrm>
          <a:off x="1522850" y="219168"/>
          <a:ext cx="9275757" cy="6583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318939">
                  <a:extLst>
                    <a:ext uri="{9D8B030D-6E8A-4147-A177-3AD203B41FA5}">
                      <a16:colId xmlns:a16="http://schemas.microsoft.com/office/drawing/2014/main" val="2002394728"/>
                    </a:ext>
                  </a:extLst>
                </a:gridCol>
                <a:gridCol w="2318939">
                  <a:extLst>
                    <a:ext uri="{9D8B030D-6E8A-4147-A177-3AD203B41FA5}">
                      <a16:colId xmlns:a16="http://schemas.microsoft.com/office/drawing/2014/main" val="3103827564"/>
                    </a:ext>
                  </a:extLst>
                </a:gridCol>
                <a:gridCol w="1639018">
                  <a:extLst>
                    <a:ext uri="{9D8B030D-6E8A-4147-A177-3AD203B41FA5}">
                      <a16:colId xmlns:a16="http://schemas.microsoft.com/office/drawing/2014/main" val="1893261379"/>
                    </a:ext>
                  </a:extLst>
                </a:gridCol>
                <a:gridCol w="2998861">
                  <a:extLst>
                    <a:ext uri="{9D8B030D-6E8A-4147-A177-3AD203B41FA5}">
                      <a16:colId xmlns:a16="http://schemas.microsoft.com/office/drawing/2014/main" val="11520776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SL .No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Symbol Scanned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Stack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Expression Y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02195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2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3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4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5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6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7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8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9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10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11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12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13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14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15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16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17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18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19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20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A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+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(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B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*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C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-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(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D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/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E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^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F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)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*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G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)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*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H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)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(</a:t>
                      </a:r>
                    </a:p>
                    <a:p>
                      <a:pPr lvl="0">
                        <a:buNone/>
                      </a:pPr>
                      <a:r>
                        <a:rPr lang="en-US" sz="2000" dirty="0"/>
                        <a:t>( +</a:t>
                      </a:r>
                    </a:p>
                    <a:p>
                      <a:pPr lvl="0">
                        <a:buNone/>
                      </a:pPr>
                      <a:r>
                        <a:rPr lang="en-US" sz="2000" dirty="0"/>
                        <a:t>( + (</a:t>
                      </a:r>
                    </a:p>
                    <a:p>
                      <a:pPr lvl="0">
                        <a:buNone/>
                      </a:pPr>
                      <a:r>
                        <a:rPr lang="en-US" sz="2000" dirty="0"/>
                        <a:t>( + (</a:t>
                      </a:r>
                    </a:p>
                    <a:p>
                      <a:pPr lvl="0">
                        <a:buNone/>
                      </a:pPr>
                      <a:r>
                        <a:rPr lang="en-US" sz="2000" dirty="0"/>
                        <a:t>( + ( *</a:t>
                      </a:r>
                    </a:p>
                    <a:p>
                      <a:pPr lvl="0">
                        <a:buNone/>
                      </a:pPr>
                      <a:r>
                        <a:rPr lang="en-US" sz="2000" dirty="0"/>
                        <a:t>( + ( *</a:t>
                      </a:r>
                    </a:p>
                    <a:p>
                      <a:pPr lvl="0">
                        <a:buNone/>
                      </a:pPr>
                      <a:r>
                        <a:rPr lang="en-US" sz="2000" dirty="0"/>
                        <a:t>( + ( -</a:t>
                      </a:r>
                    </a:p>
                    <a:p>
                      <a:pPr lvl="0">
                        <a:buNone/>
                      </a:pPr>
                      <a:r>
                        <a:rPr lang="en-US" sz="2000" dirty="0"/>
                        <a:t>( + ( - (</a:t>
                      </a:r>
                    </a:p>
                    <a:p>
                      <a:pPr lvl="0">
                        <a:buNone/>
                      </a:pPr>
                      <a:r>
                        <a:rPr lang="en-US" sz="2000" dirty="0"/>
                        <a:t>( + ( - ( </a:t>
                      </a:r>
                    </a:p>
                    <a:p>
                      <a:pPr lvl="0">
                        <a:buNone/>
                      </a:pPr>
                      <a:r>
                        <a:rPr lang="en-US" sz="2000" dirty="0"/>
                        <a:t>( + ( - ( /</a:t>
                      </a:r>
                    </a:p>
                    <a:p>
                      <a:pPr lvl="0">
                        <a:buNone/>
                      </a:pPr>
                      <a:r>
                        <a:rPr lang="en-US" sz="2000" dirty="0"/>
                        <a:t>( + ( - ( /</a:t>
                      </a:r>
                    </a:p>
                    <a:p>
                      <a:pPr lvl="0">
                        <a:buNone/>
                      </a:pPr>
                      <a:r>
                        <a:rPr lang="en-US" sz="2000" dirty="0"/>
                        <a:t>( + ( - ( / ^</a:t>
                      </a:r>
                    </a:p>
                    <a:p>
                      <a:pPr lvl="0">
                        <a:buNone/>
                      </a:pPr>
                      <a:r>
                        <a:rPr lang="en-US" sz="2000" dirty="0"/>
                        <a:t>( + ( - ( / ^</a:t>
                      </a:r>
                    </a:p>
                    <a:p>
                      <a:pPr lvl="0">
                        <a:buNone/>
                      </a:pPr>
                      <a:r>
                        <a:rPr lang="en-US" sz="2000" dirty="0"/>
                        <a:t>( + ( - </a:t>
                      </a:r>
                    </a:p>
                    <a:p>
                      <a:pPr lvl="0">
                        <a:buNone/>
                      </a:pPr>
                      <a:r>
                        <a:rPr lang="en-US" sz="2000" dirty="0"/>
                        <a:t>( + ( - *</a:t>
                      </a:r>
                    </a:p>
                    <a:p>
                      <a:pPr lvl="0">
                        <a:buNone/>
                      </a:pPr>
                      <a:r>
                        <a:rPr lang="en-US" sz="2000" dirty="0"/>
                        <a:t>( + ( - *</a:t>
                      </a:r>
                    </a:p>
                    <a:p>
                      <a:pPr lvl="0">
                        <a:buNone/>
                      </a:pPr>
                      <a:r>
                        <a:rPr lang="en-US" sz="2000" dirty="0"/>
                        <a:t>( + </a:t>
                      </a:r>
                    </a:p>
                    <a:p>
                      <a:pPr lvl="0">
                        <a:buNone/>
                      </a:pPr>
                      <a:r>
                        <a:rPr lang="en-US" sz="2000" dirty="0"/>
                        <a:t>( + *</a:t>
                      </a:r>
                    </a:p>
                    <a:p>
                      <a:pPr lvl="0">
                        <a:buNone/>
                      </a:pPr>
                      <a:r>
                        <a:rPr lang="en-US" sz="2000" dirty="0"/>
                        <a:t>( + *</a:t>
                      </a:r>
                    </a:p>
                    <a:p>
                      <a:pPr lvl="0">
                        <a:buNone/>
                      </a:pPr>
                      <a:endParaRPr lang="en-US" sz="2000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A</a:t>
                      </a:r>
                    </a:p>
                    <a:p>
                      <a:pPr lvl="0">
                        <a:buNone/>
                      </a:pPr>
                      <a:r>
                        <a:rPr lang="en-US" sz="2000" b="1" dirty="0"/>
                        <a:t>A</a:t>
                      </a:r>
                    </a:p>
                    <a:p>
                      <a:pPr lvl="0">
                        <a:buNone/>
                      </a:pPr>
                      <a:r>
                        <a:rPr lang="en-US" sz="2000" b="1" dirty="0"/>
                        <a:t>A</a:t>
                      </a:r>
                    </a:p>
                    <a:p>
                      <a:pPr lvl="0">
                        <a:buNone/>
                      </a:pPr>
                      <a:r>
                        <a:rPr lang="en-US" sz="2000" b="1" dirty="0"/>
                        <a:t>A B</a:t>
                      </a:r>
                    </a:p>
                    <a:p>
                      <a:pPr lvl="0">
                        <a:buNone/>
                      </a:pPr>
                      <a:r>
                        <a:rPr lang="en-US" sz="2000" b="1" dirty="0"/>
                        <a:t>A B </a:t>
                      </a:r>
                    </a:p>
                    <a:p>
                      <a:pPr lvl="0">
                        <a:buNone/>
                      </a:pPr>
                      <a:r>
                        <a:rPr lang="en-US" sz="2000" b="1" dirty="0"/>
                        <a:t>A B C</a:t>
                      </a:r>
                    </a:p>
                    <a:p>
                      <a:pPr lvl="0">
                        <a:buNone/>
                      </a:pPr>
                      <a:r>
                        <a:rPr lang="en-US" sz="2000" b="1" dirty="0"/>
                        <a:t>A B C *</a:t>
                      </a:r>
                    </a:p>
                    <a:p>
                      <a:pPr lvl="0">
                        <a:buNone/>
                      </a:pPr>
                      <a:r>
                        <a:rPr lang="en-US" sz="2000" b="1" dirty="0"/>
                        <a:t>A B C *</a:t>
                      </a:r>
                    </a:p>
                    <a:p>
                      <a:pPr lvl="0">
                        <a:buNone/>
                      </a:pPr>
                      <a:r>
                        <a:rPr lang="en-US" sz="2000" b="1" dirty="0"/>
                        <a:t>A B C *</a:t>
                      </a:r>
                      <a:r>
                        <a:rPr lang="en-US" sz="2000" b="1" u="none" strike="noStrike" noProof="0" dirty="0"/>
                        <a:t> D</a:t>
                      </a:r>
                    </a:p>
                    <a:p>
                      <a:pPr lvl="0">
                        <a:buNone/>
                      </a:pPr>
                      <a:r>
                        <a:rPr lang="en-US" sz="2000" b="1" dirty="0"/>
                        <a:t>A B C *</a:t>
                      </a:r>
                      <a:r>
                        <a:rPr lang="en-US" sz="2000" b="1" u="none" strike="noStrike" noProof="0" dirty="0"/>
                        <a:t> D</a:t>
                      </a:r>
                    </a:p>
                    <a:p>
                      <a:pPr lvl="0">
                        <a:buNone/>
                      </a:pPr>
                      <a:r>
                        <a:rPr lang="en-US" sz="2000" b="1" dirty="0"/>
                        <a:t>A B C *</a:t>
                      </a:r>
                      <a:r>
                        <a:rPr lang="en-US" sz="2000" b="1" u="none" strike="noStrike" noProof="0" dirty="0"/>
                        <a:t> D E</a:t>
                      </a:r>
                    </a:p>
                    <a:p>
                      <a:pPr lvl="0">
                        <a:buNone/>
                      </a:pPr>
                      <a:r>
                        <a:rPr lang="en-US" sz="2000" b="1" dirty="0"/>
                        <a:t>A B C *</a:t>
                      </a:r>
                      <a:r>
                        <a:rPr lang="en-US" sz="2000" b="1" u="none" strike="noStrike" noProof="0" dirty="0"/>
                        <a:t> D E</a:t>
                      </a:r>
                    </a:p>
                    <a:p>
                      <a:pPr lvl="0">
                        <a:buNone/>
                      </a:pPr>
                      <a:r>
                        <a:rPr lang="en-US" sz="2000" b="1" dirty="0"/>
                        <a:t>A B C *</a:t>
                      </a:r>
                      <a:r>
                        <a:rPr lang="en-US" sz="2000" b="1" u="none" strike="noStrike" noProof="0" dirty="0"/>
                        <a:t> D E F</a:t>
                      </a:r>
                    </a:p>
                    <a:p>
                      <a:pPr lvl="0">
                        <a:buNone/>
                      </a:pPr>
                      <a:r>
                        <a:rPr lang="en-US" sz="2000" b="1" dirty="0"/>
                        <a:t>A B C *</a:t>
                      </a:r>
                      <a:r>
                        <a:rPr lang="en-US" sz="2000" b="1" u="none" strike="noStrike" noProof="0" dirty="0"/>
                        <a:t> D E F ^ /</a:t>
                      </a:r>
                    </a:p>
                    <a:p>
                      <a:pPr lvl="0">
                        <a:buNone/>
                      </a:pPr>
                      <a:r>
                        <a:rPr lang="en-US" sz="2000" b="1" dirty="0"/>
                        <a:t>A B C *</a:t>
                      </a:r>
                      <a:r>
                        <a:rPr lang="en-US" sz="2000" b="1" u="none" strike="noStrike" noProof="0" dirty="0"/>
                        <a:t> D E F ^ /</a:t>
                      </a:r>
                      <a:endParaRPr lang="en-US" sz="2000" b="1" dirty="0"/>
                    </a:p>
                    <a:p>
                      <a:pPr lvl="0">
                        <a:buNone/>
                      </a:pPr>
                      <a:r>
                        <a:rPr lang="en-US" sz="2000" b="1" dirty="0"/>
                        <a:t>A B C *</a:t>
                      </a:r>
                      <a:r>
                        <a:rPr lang="en-US" sz="2000" b="1" u="none" strike="noStrike" noProof="0" dirty="0"/>
                        <a:t> D E F ^ / G</a:t>
                      </a:r>
                    </a:p>
                    <a:p>
                      <a:pPr lvl="0">
                        <a:buNone/>
                      </a:pPr>
                      <a:r>
                        <a:rPr lang="en-US" sz="2000" b="1" dirty="0"/>
                        <a:t>A B C *</a:t>
                      </a:r>
                      <a:r>
                        <a:rPr lang="en-US" sz="2000" b="1" u="none" strike="noStrike" noProof="0" dirty="0"/>
                        <a:t> D E F ^ / G * -</a:t>
                      </a:r>
                      <a:endParaRPr lang="en-US" sz="2000" b="1" dirty="0"/>
                    </a:p>
                    <a:p>
                      <a:pPr lvl="0">
                        <a:buNone/>
                      </a:pPr>
                      <a:r>
                        <a:rPr lang="en-US" sz="2000" b="1" dirty="0"/>
                        <a:t>A B C *</a:t>
                      </a:r>
                      <a:r>
                        <a:rPr lang="en-US" sz="2000" b="1" u="none" strike="noStrike" noProof="0" dirty="0"/>
                        <a:t> D E F ^ / G * -</a:t>
                      </a:r>
                      <a:endParaRPr lang="en-US" sz="2000" b="1" dirty="0"/>
                    </a:p>
                    <a:p>
                      <a:pPr lvl="0">
                        <a:buNone/>
                      </a:pPr>
                      <a:r>
                        <a:rPr lang="en-US" sz="2000" b="1" dirty="0"/>
                        <a:t>A B C *</a:t>
                      </a:r>
                      <a:r>
                        <a:rPr lang="en-US" sz="2000" b="1" u="none" strike="noStrike" noProof="0" dirty="0"/>
                        <a:t> D E F ^ / G * - H</a:t>
                      </a:r>
                      <a:endParaRPr lang="en-US" sz="2000" b="1" dirty="0"/>
                    </a:p>
                    <a:p>
                      <a:pPr lvl="0">
                        <a:buNone/>
                      </a:pPr>
                      <a:r>
                        <a:rPr lang="en-US" sz="2000" b="1" dirty="0"/>
                        <a:t>A B C * D E F ^ / G * - H * +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3479339"/>
                  </a:ext>
                </a:extLst>
              </a:tr>
            </a:tbl>
          </a:graphicData>
        </a:graphic>
      </p:graphicFrame>
      <p:pic>
        <p:nvPicPr>
          <p:cNvPr id="2" name="Picture 2">
            <a:extLst>
              <a:ext uri="{FF2B5EF4-FFF2-40B4-BE49-F238E27FC236}">
                <a16:creationId xmlns:a16="http://schemas.microsoft.com/office/drawing/2014/main" id="{97B4A120-7083-4CE0-8E49-3314C6E69F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13249" y="-4493"/>
            <a:ext cx="1079201" cy="655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5161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981</TotalTime>
  <Words>20</Words>
  <Application>Microsoft Office PowerPoint</Application>
  <PresentationFormat>Widescreen</PresentationFormat>
  <Paragraphs>8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Kalyan Sahoo</cp:lastModifiedBy>
  <cp:revision>525</cp:revision>
  <dcterms:created xsi:type="dcterms:W3CDTF">2006-08-16T00:00:00Z</dcterms:created>
  <dcterms:modified xsi:type="dcterms:W3CDTF">2021-12-11T15:20:15Z</dcterms:modified>
</cp:coreProperties>
</file>