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 id="2147483672" r:id="rId2"/>
  </p:sldMasterIdLst>
  <p:notesMasterIdLst>
    <p:notesMasterId r:id="rId21"/>
  </p:notesMasterIdLst>
  <p:sldIdLst>
    <p:sldId id="256" r:id="rId3"/>
    <p:sldId id="268" r:id="rId4"/>
    <p:sldId id="267" r:id="rId5"/>
    <p:sldId id="266" r:id="rId6"/>
    <p:sldId id="258" r:id="rId7"/>
    <p:sldId id="269" r:id="rId8"/>
    <p:sldId id="259" r:id="rId9"/>
    <p:sldId id="270" r:id="rId10"/>
    <p:sldId id="260" r:id="rId11"/>
    <p:sldId id="271" r:id="rId12"/>
    <p:sldId id="261" r:id="rId13"/>
    <p:sldId id="262" r:id="rId14"/>
    <p:sldId id="272" r:id="rId15"/>
    <p:sldId id="263" r:id="rId16"/>
    <p:sldId id="273" r:id="rId17"/>
    <p:sldId id="265" r:id="rId18"/>
    <p:sldId id="264" r:id="rId19"/>
    <p:sldId id="25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34CDFE6-A316-495E-B5ED-1A1FA29E065C}">
          <p14:sldIdLst>
            <p14:sldId id="256"/>
            <p14:sldId id="268"/>
            <p14:sldId id="267"/>
            <p14:sldId id="266"/>
            <p14:sldId id="258"/>
            <p14:sldId id="269"/>
            <p14:sldId id="259"/>
            <p14:sldId id="270"/>
            <p14:sldId id="260"/>
            <p14:sldId id="271"/>
            <p14:sldId id="261"/>
            <p14:sldId id="262"/>
            <p14:sldId id="272"/>
            <p14:sldId id="263"/>
            <p14:sldId id="273"/>
            <p14:sldId id="265"/>
            <p14:sldId id="264"/>
          </p14:sldIdLst>
        </p14:section>
        <p14:section name="Untitled Section" id="{07D6D575-7ABE-4916-B85C-423C12E391C7}">
          <p14:sldIdLst>
            <p14:sldId id="25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9B43E4-4DBD-4820-AD10-E9EB0437FBFE}" v="6" dt="2021-12-10T10:59:31.494"/>
    <p1510:client id="{7CFBB304-5084-47B9-B52F-B013DB2F85D2}" v="508" dt="2021-12-11T15:04:05.470"/>
    <p1510:client id="{8DD422DA-5A88-4301-867E-1BD2359CFF69}" v="6" dt="2021-12-11T15:19:59.431"/>
    <p1510:client id="{B89839E3-C87A-48CF-B4EF-3F94F3146AC8}" v="741" dt="2021-12-10T17:33:48.826"/>
    <p1510:client id="{C17FEA02-9ED5-47B5-BD73-7263121EC11E}" v="4205" dt="2021-12-11T06:36:14.5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249" autoAdjust="0"/>
  </p:normalViewPr>
  <p:slideViewPr>
    <p:cSldViewPr>
      <p:cViewPr varScale="1">
        <p:scale>
          <a:sx n="89" d="100"/>
          <a:sy n="89" d="100"/>
        </p:scale>
        <p:origin x="437" y="7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ber raj kunal" userId="ff53f78b27f9dcad" providerId="Windows Live" clId="Web-{7CFBB304-5084-47B9-B52F-B013DB2F85D2}"/>
    <pc:docChg chg="modSld">
      <pc:chgData name="kuber raj kunal" userId="ff53f78b27f9dcad" providerId="Windows Live" clId="Web-{7CFBB304-5084-47B9-B52F-B013DB2F85D2}" dt="2021-12-11T15:04:04.049" v="303" actId="20577"/>
      <pc:docMkLst>
        <pc:docMk/>
      </pc:docMkLst>
      <pc:sldChg chg="addSp">
        <pc:chgData name="kuber raj kunal" userId="ff53f78b27f9dcad" providerId="Windows Live" clId="Web-{7CFBB304-5084-47B9-B52F-B013DB2F85D2}" dt="2021-12-11T14:30:35.986" v="0"/>
        <pc:sldMkLst>
          <pc:docMk/>
          <pc:sldMk cId="1653987709" sldId="256"/>
        </pc:sldMkLst>
        <pc:picChg chg="add">
          <ac:chgData name="kuber raj kunal" userId="ff53f78b27f9dcad" providerId="Windows Live" clId="Web-{7CFBB304-5084-47B9-B52F-B013DB2F85D2}" dt="2021-12-11T14:30:35.986" v="0"/>
          <ac:picMkLst>
            <pc:docMk/>
            <pc:sldMk cId="1653987709" sldId="256"/>
            <ac:picMk id="2" creationId="{272B88CD-9812-416C-9D49-19417E73E904}"/>
          </ac:picMkLst>
        </pc:picChg>
      </pc:sldChg>
      <pc:sldChg chg="addSp">
        <pc:chgData name="kuber raj kunal" userId="ff53f78b27f9dcad" providerId="Windows Live" clId="Web-{7CFBB304-5084-47B9-B52F-B013DB2F85D2}" dt="2021-12-11T14:31:54.332" v="16"/>
        <pc:sldMkLst>
          <pc:docMk/>
          <pc:sldMk cId="3621350876" sldId="257"/>
        </pc:sldMkLst>
        <pc:picChg chg="add">
          <ac:chgData name="kuber raj kunal" userId="ff53f78b27f9dcad" providerId="Windows Live" clId="Web-{7CFBB304-5084-47B9-B52F-B013DB2F85D2}" dt="2021-12-11T14:31:54.332" v="16"/>
          <ac:picMkLst>
            <pc:docMk/>
            <pc:sldMk cId="3621350876" sldId="257"/>
            <ac:picMk id="2" creationId="{941EA686-A48E-4EAF-8239-1F66D28956BE}"/>
          </ac:picMkLst>
        </pc:picChg>
      </pc:sldChg>
      <pc:sldChg chg="addSp">
        <pc:chgData name="kuber raj kunal" userId="ff53f78b27f9dcad" providerId="Windows Live" clId="Web-{7CFBB304-5084-47B9-B52F-B013DB2F85D2}" dt="2021-12-11T14:30:39.768" v="1"/>
        <pc:sldMkLst>
          <pc:docMk/>
          <pc:sldMk cId="3789401698" sldId="258"/>
        </pc:sldMkLst>
        <pc:picChg chg="add">
          <ac:chgData name="kuber raj kunal" userId="ff53f78b27f9dcad" providerId="Windows Live" clId="Web-{7CFBB304-5084-47B9-B52F-B013DB2F85D2}" dt="2021-12-11T14:30:39.768" v="1"/>
          <ac:picMkLst>
            <pc:docMk/>
            <pc:sldMk cId="3789401698" sldId="258"/>
            <ac:picMk id="4" creationId="{835074C3-6B03-4CB7-82A2-6096C6B23FF8}"/>
          </ac:picMkLst>
        </pc:picChg>
      </pc:sldChg>
      <pc:sldChg chg="addSp">
        <pc:chgData name="kuber raj kunal" userId="ff53f78b27f9dcad" providerId="Windows Live" clId="Web-{7CFBB304-5084-47B9-B52F-B013DB2F85D2}" dt="2021-12-11T14:30:53.721" v="4"/>
        <pc:sldMkLst>
          <pc:docMk/>
          <pc:sldMk cId="2937740334" sldId="259"/>
        </pc:sldMkLst>
        <pc:picChg chg="add">
          <ac:chgData name="kuber raj kunal" userId="ff53f78b27f9dcad" providerId="Windows Live" clId="Web-{7CFBB304-5084-47B9-B52F-B013DB2F85D2}" dt="2021-12-11T14:30:53.721" v="4"/>
          <ac:picMkLst>
            <pc:docMk/>
            <pc:sldMk cId="2937740334" sldId="259"/>
            <ac:picMk id="2" creationId="{2BBAA078-3C13-4421-A85A-45EB3BB2AF27}"/>
          </ac:picMkLst>
        </pc:picChg>
      </pc:sldChg>
      <pc:sldChg chg="addSp">
        <pc:chgData name="kuber raj kunal" userId="ff53f78b27f9dcad" providerId="Windows Live" clId="Web-{7CFBB304-5084-47B9-B52F-B013DB2F85D2}" dt="2021-12-11T14:30:56.815" v="6"/>
        <pc:sldMkLst>
          <pc:docMk/>
          <pc:sldMk cId="2696728032" sldId="260"/>
        </pc:sldMkLst>
        <pc:picChg chg="add">
          <ac:chgData name="kuber raj kunal" userId="ff53f78b27f9dcad" providerId="Windows Live" clId="Web-{7CFBB304-5084-47B9-B52F-B013DB2F85D2}" dt="2021-12-11T14:30:56.815" v="6"/>
          <ac:picMkLst>
            <pc:docMk/>
            <pc:sldMk cId="2696728032" sldId="260"/>
            <ac:picMk id="2" creationId="{7E8E5486-9DC7-4603-87E3-2D0B920A1858}"/>
          </ac:picMkLst>
        </pc:picChg>
      </pc:sldChg>
      <pc:sldChg chg="addSp">
        <pc:chgData name="kuber raj kunal" userId="ff53f78b27f9dcad" providerId="Windows Live" clId="Web-{7CFBB304-5084-47B9-B52F-B013DB2F85D2}" dt="2021-12-11T14:31:18.081" v="9"/>
        <pc:sldMkLst>
          <pc:docMk/>
          <pc:sldMk cId="2680539952" sldId="261"/>
        </pc:sldMkLst>
        <pc:picChg chg="add">
          <ac:chgData name="kuber raj kunal" userId="ff53f78b27f9dcad" providerId="Windows Live" clId="Web-{7CFBB304-5084-47B9-B52F-B013DB2F85D2}" dt="2021-12-11T14:31:18.081" v="9"/>
          <ac:picMkLst>
            <pc:docMk/>
            <pc:sldMk cId="2680539952" sldId="261"/>
            <ac:picMk id="2" creationId="{19952063-6257-4A76-B58A-E3D6B6F4F5C7}"/>
          </ac:picMkLst>
        </pc:picChg>
      </pc:sldChg>
      <pc:sldChg chg="addSp">
        <pc:chgData name="kuber raj kunal" userId="ff53f78b27f9dcad" providerId="Windows Live" clId="Web-{7CFBB304-5084-47B9-B52F-B013DB2F85D2}" dt="2021-12-11T14:31:19.534" v="10"/>
        <pc:sldMkLst>
          <pc:docMk/>
          <pc:sldMk cId="1168166946" sldId="262"/>
        </pc:sldMkLst>
        <pc:picChg chg="add">
          <ac:chgData name="kuber raj kunal" userId="ff53f78b27f9dcad" providerId="Windows Live" clId="Web-{7CFBB304-5084-47B9-B52F-B013DB2F85D2}" dt="2021-12-11T14:31:19.534" v="10"/>
          <ac:picMkLst>
            <pc:docMk/>
            <pc:sldMk cId="1168166946" sldId="262"/>
            <ac:picMk id="4" creationId="{2D3E28D7-0497-41A5-91BC-07FB185310A0}"/>
          </ac:picMkLst>
        </pc:picChg>
      </pc:sldChg>
      <pc:sldChg chg="addSp">
        <pc:chgData name="kuber raj kunal" userId="ff53f78b27f9dcad" providerId="Windows Live" clId="Web-{7CFBB304-5084-47B9-B52F-B013DB2F85D2}" dt="2021-12-11T14:31:41.738" v="14"/>
        <pc:sldMkLst>
          <pc:docMk/>
          <pc:sldMk cId="3511281499" sldId="263"/>
        </pc:sldMkLst>
        <pc:picChg chg="add">
          <ac:chgData name="kuber raj kunal" userId="ff53f78b27f9dcad" providerId="Windows Live" clId="Web-{7CFBB304-5084-47B9-B52F-B013DB2F85D2}" dt="2021-12-11T14:31:41.738" v="14"/>
          <ac:picMkLst>
            <pc:docMk/>
            <pc:sldMk cId="3511281499" sldId="263"/>
            <ac:picMk id="2" creationId="{A41CA329-C0BB-4ED1-939A-8F6B8D7F4BAF}"/>
          </ac:picMkLst>
        </pc:picChg>
      </pc:sldChg>
      <pc:sldChg chg="addSp modSp">
        <pc:chgData name="kuber raj kunal" userId="ff53f78b27f9dcad" providerId="Windows Live" clId="Web-{7CFBB304-5084-47B9-B52F-B013DB2F85D2}" dt="2021-12-11T14:45:49.774" v="186" actId="20577"/>
        <pc:sldMkLst>
          <pc:docMk/>
          <pc:sldMk cId="2373454811" sldId="264"/>
        </pc:sldMkLst>
        <pc:spChg chg="add mod">
          <ac:chgData name="kuber raj kunal" userId="ff53f78b27f9dcad" providerId="Windows Live" clId="Web-{7CFBB304-5084-47B9-B52F-B013DB2F85D2}" dt="2021-12-11T14:45:49.774" v="186" actId="20577"/>
          <ac:spMkLst>
            <pc:docMk/>
            <pc:sldMk cId="2373454811" sldId="264"/>
            <ac:spMk id="3" creationId="{C461A321-5F80-44EC-8385-9778F5B43EAD}"/>
          </ac:spMkLst>
        </pc:spChg>
      </pc:sldChg>
      <pc:sldChg chg="addSp">
        <pc:chgData name="kuber raj kunal" userId="ff53f78b27f9dcad" providerId="Windows Live" clId="Web-{7CFBB304-5084-47B9-B52F-B013DB2F85D2}" dt="2021-12-11T14:43:27.239" v="133"/>
        <pc:sldMkLst>
          <pc:docMk/>
          <pc:sldMk cId="1678503398" sldId="265"/>
        </pc:sldMkLst>
        <pc:spChg chg="add">
          <ac:chgData name="kuber raj kunal" userId="ff53f78b27f9dcad" providerId="Windows Live" clId="Web-{7CFBB304-5084-47B9-B52F-B013DB2F85D2}" dt="2021-12-11T14:43:27.239" v="133"/>
          <ac:spMkLst>
            <pc:docMk/>
            <pc:sldMk cId="1678503398" sldId="265"/>
            <ac:spMk id="3" creationId="{4C13D783-DE19-4DDA-8F02-5A960625F6B5}"/>
          </ac:spMkLst>
        </pc:spChg>
      </pc:sldChg>
      <pc:sldChg chg="addSp modSp">
        <pc:chgData name="kuber raj kunal" userId="ff53f78b27f9dcad" providerId="Windows Live" clId="Web-{7CFBB304-5084-47B9-B52F-B013DB2F85D2}" dt="2021-12-11T14:43:22.817" v="132" actId="20577"/>
        <pc:sldMkLst>
          <pc:docMk/>
          <pc:sldMk cId="395192797" sldId="266"/>
        </pc:sldMkLst>
        <pc:spChg chg="add mod">
          <ac:chgData name="kuber raj kunal" userId="ff53f78b27f9dcad" providerId="Windows Live" clId="Web-{7CFBB304-5084-47B9-B52F-B013DB2F85D2}" dt="2021-12-11T14:43:22.817" v="132" actId="20577"/>
          <ac:spMkLst>
            <pc:docMk/>
            <pc:sldMk cId="395192797" sldId="266"/>
            <ac:spMk id="5" creationId="{B3EC4388-F674-4A99-B1DB-AC4DF9010AA1}"/>
          </ac:spMkLst>
        </pc:spChg>
      </pc:sldChg>
      <pc:sldChg chg="addSp">
        <pc:chgData name="kuber raj kunal" userId="ff53f78b27f9dcad" providerId="Windows Live" clId="Web-{7CFBB304-5084-47B9-B52F-B013DB2F85D2}" dt="2021-12-11T14:40:16.235" v="20"/>
        <pc:sldMkLst>
          <pc:docMk/>
          <pc:sldMk cId="3399599976" sldId="267"/>
        </pc:sldMkLst>
        <pc:spChg chg="add">
          <ac:chgData name="kuber raj kunal" userId="ff53f78b27f9dcad" providerId="Windows Live" clId="Web-{7CFBB304-5084-47B9-B52F-B013DB2F85D2}" dt="2021-12-11T14:40:16.235" v="20"/>
          <ac:spMkLst>
            <pc:docMk/>
            <pc:sldMk cId="3399599976" sldId="267"/>
            <ac:spMk id="5" creationId="{B3EC4388-F674-4A99-B1DB-AC4DF9010AA1}"/>
          </ac:spMkLst>
        </pc:spChg>
      </pc:sldChg>
      <pc:sldChg chg="addSp modSp">
        <pc:chgData name="kuber raj kunal" userId="ff53f78b27f9dcad" providerId="Windows Live" clId="Web-{7CFBB304-5084-47B9-B52F-B013DB2F85D2}" dt="2021-12-11T14:42:50.926" v="89" actId="20577"/>
        <pc:sldMkLst>
          <pc:docMk/>
          <pc:sldMk cId="2545272793" sldId="268"/>
        </pc:sldMkLst>
        <pc:spChg chg="add mod">
          <ac:chgData name="kuber raj kunal" userId="ff53f78b27f9dcad" providerId="Windows Live" clId="Web-{7CFBB304-5084-47B9-B52F-B013DB2F85D2}" dt="2021-12-11T14:42:50.926" v="89" actId="20577"/>
          <ac:spMkLst>
            <pc:docMk/>
            <pc:sldMk cId="2545272793" sldId="268"/>
            <ac:spMk id="5" creationId="{A86CC6EE-6A5C-4F6A-8553-5A11ED0A14A6}"/>
          </ac:spMkLst>
        </pc:spChg>
      </pc:sldChg>
      <pc:sldChg chg="addSp delSp modSp">
        <pc:chgData name="kuber raj kunal" userId="ff53f78b27f9dcad" providerId="Windows Live" clId="Web-{7CFBB304-5084-47B9-B52F-B013DB2F85D2}" dt="2021-12-11T15:04:04.049" v="303" actId="20577"/>
        <pc:sldMkLst>
          <pc:docMk/>
          <pc:sldMk cId="1394122313" sldId="269"/>
        </pc:sldMkLst>
        <pc:spChg chg="add mod">
          <ac:chgData name="kuber raj kunal" userId="ff53f78b27f9dcad" providerId="Windows Live" clId="Web-{7CFBB304-5084-47B9-B52F-B013DB2F85D2}" dt="2021-12-11T15:02:14.405" v="234" actId="20577"/>
          <ac:spMkLst>
            <pc:docMk/>
            <pc:sldMk cId="1394122313" sldId="269"/>
            <ac:spMk id="12" creationId="{5458EA2A-5F23-4969-ADE2-E0087F9849C0}"/>
          </ac:spMkLst>
        </pc:spChg>
        <pc:spChg chg="add del mod">
          <ac:chgData name="kuber raj kunal" userId="ff53f78b27f9dcad" providerId="Windows Live" clId="Web-{7CFBB304-5084-47B9-B52F-B013DB2F85D2}" dt="2021-12-11T15:00:33.763" v="200"/>
          <ac:spMkLst>
            <pc:docMk/>
            <pc:sldMk cId="1394122313" sldId="269"/>
            <ac:spMk id="15" creationId="{695FA5A5-3E57-4477-AFFC-7109139FDA83}"/>
          </ac:spMkLst>
        </pc:spChg>
        <pc:spChg chg="add mod">
          <ac:chgData name="kuber raj kunal" userId="ff53f78b27f9dcad" providerId="Windows Live" clId="Web-{7CFBB304-5084-47B9-B52F-B013DB2F85D2}" dt="2021-12-11T15:03:19.016" v="285" actId="1076"/>
          <ac:spMkLst>
            <pc:docMk/>
            <pc:sldMk cId="1394122313" sldId="269"/>
            <ac:spMk id="18" creationId="{618BF0C8-3E39-42B8-8E07-A1B296980F58}"/>
          </ac:spMkLst>
        </pc:spChg>
        <pc:spChg chg="add mod">
          <ac:chgData name="kuber raj kunal" userId="ff53f78b27f9dcad" providerId="Windows Live" clId="Web-{7CFBB304-5084-47B9-B52F-B013DB2F85D2}" dt="2021-12-11T15:03:43.501" v="297" actId="1076"/>
          <ac:spMkLst>
            <pc:docMk/>
            <pc:sldMk cId="1394122313" sldId="269"/>
            <ac:spMk id="23" creationId="{E2B2620C-1FA2-4C8C-810E-9AE009DAAF07}"/>
          </ac:spMkLst>
        </pc:spChg>
        <pc:spChg chg="add mod">
          <ac:chgData name="kuber raj kunal" userId="ff53f78b27f9dcad" providerId="Windows Live" clId="Web-{7CFBB304-5084-47B9-B52F-B013DB2F85D2}" dt="2021-12-11T15:04:01.377" v="302" actId="20577"/>
          <ac:spMkLst>
            <pc:docMk/>
            <pc:sldMk cId="1394122313" sldId="269"/>
            <ac:spMk id="24" creationId="{BE110CEE-4389-4963-A602-2903D71956EA}"/>
          </ac:spMkLst>
        </pc:spChg>
        <pc:spChg chg="add mod">
          <ac:chgData name="kuber raj kunal" userId="ff53f78b27f9dcad" providerId="Windows Live" clId="Web-{7CFBB304-5084-47B9-B52F-B013DB2F85D2}" dt="2021-12-11T15:04:04.049" v="303" actId="20577"/>
          <ac:spMkLst>
            <pc:docMk/>
            <pc:sldMk cId="1394122313" sldId="269"/>
            <ac:spMk id="25" creationId="{FCD68A33-700B-459D-98CF-DB36216EEF97}"/>
          </ac:spMkLst>
        </pc:spChg>
        <pc:graphicFrameChg chg="add mod modGraphic">
          <ac:chgData name="kuber raj kunal" userId="ff53f78b27f9dcad" providerId="Windows Live" clId="Web-{7CFBB304-5084-47B9-B52F-B013DB2F85D2}" dt="2021-12-11T15:01:52.436" v="231"/>
          <ac:graphicFrameMkLst>
            <pc:docMk/>
            <pc:sldMk cId="1394122313" sldId="269"/>
            <ac:graphicFrameMk id="10" creationId="{993112C6-7B1E-4E14-A8FA-41D8ACA21432}"/>
          </ac:graphicFrameMkLst>
        </pc:graphicFrameChg>
        <pc:graphicFrameChg chg="add del mod">
          <ac:chgData name="kuber raj kunal" userId="ff53f78b27f9dcad" providerId="Windows Live" clId="Web-{7CFBB304-5084-47B9-B52F-B013DB2F85D2}" dt="2021-12-11T15:00:33.763" v="202"/>
          <ac:graphicFrameMkLst>
            <pc:docMk/>
            <pc:sldMk cId="1394122313" sldId="269"/>
            <ac:graphicFrameMk id="13" creationId="{0E54808F-3AE6-4ADF-9B8E-7E9D5B5C1624}"/>
          </ac:graphicFrameMkLst>
        </pc:graphicFrameChg>
        <pc:graphicFrameChg chg="add mod modGraphic">
          <ac:chgData name="kuber raj kunal" userId="ff53f78b27f9dcad" providerId="Windows Live" clId="Web-{7CFBB304-5084-47B9-B52F-B013DB2F85D2}" dt="2021-12-11T15:03:19.001" v="284" actId="1076"/>
          <ac:graphicFrameMkLst>
            <pc:docMk/>
            <pc:sldMk cId="1394122313" sldId="269"/>
            <ac:graphicFrameMk id="16" creationId="{FA83157F-D2E5-47B6-9D03-357950D511AD}"/>
          </ac:graphicFrameMkLst>
        </pc:graphicFrameChg>
        <pc:graphicFrameChg chg="add del mod">
          <ac:chgData name="kuber raj kunal" userId="ff53f78b27f9dcad" providerId="Windows Live" clId="Web-{7CFBB304-5084-47B9-B52F-B013DB2F85D2}" dt="2021-12-11T15:01:13.217" v="213"/>
          <ac:graphicFrameMkLst>
            <pc:docMk/>
            <pc:sldMk cId="1394122313" sldId="269"/>
            <ac:graphicFrameMk id="20" creationId="{2FA5F098-F8D3-44C6-8B7C-A9399AE41A8C}"/>
          </ac:graphicFrameMkLst>
        </pc:graphicFrameChg>
        <pc:graphicFrameChg chg="add mod">
          <ac:chgData name="kuber raj kunal" userId="ff53f78b27f9dcad" providerId="Windows Live" clId="Web-{7CFBB304-5084-47B9-B52F-B013DB2F85D2}" dt="2021-12-11T15:01:27.045" v="215" actId="1076"/>
          <ac:graphicFrameMkLst>
            <pc:docMk/>
            <pc:sldMk cId="1394122313" sldId="269"/>
            <ac:graphicFrameMk id="21" creationId="{32989148-A9BC-4A00-A8F2-12B895ADC9AC}"/>
          </ac:graphicFrameMkLst>
        </pc:graphicFrameChg>
        <pc:graphicFrameChg chg="add mod">
          <ac:chgData name="kuber raj kunal" userId="ff53f78b27f9dcad" providerId="Windows Live" clId="Web-{7CFBB304-5084-47B9-B52F-B013DB2F85D2}" dt="2021-12-11T15:03:18.969" v="283" actId="1076"/>
          <ac:graphicFrameMkLst>
            <pc:docMk/>
            <pc:sldMk cId="1394122313" sldId="269"/>
            <ac:graphicFrameMk id="22" creationId="{18A8E384-0037-480A-B877-85B87DD77BFF}"/>
          </ac:graphicFrameMkLst>
        </pc:graphicFrameChg>
        <pc:picChg chg="del mod">
          <ac:chgData name="kuber raj kunal" userId="ff53f78b27f9dcad" providerId="Windows Live" clId="Web-{7CFBB304-5084-47B9-B52F-B013DB2F85D2}" dt="2021-12-11T15:03:26.360" v="288"/>
          <ac:picMkLst>
            <pc:docMk/>
            <pc:sldMk cId="1394122313" sldId="269"/>
            <ac:picMk id="2" creationId="{186A1BEB-AF85-425C-A80C-5B77DEEEFF97}"/>
          </ac:picMkLst>
        </pc:picChg>
        <pc:picChg chg="add mod">
          <ac:chgData name="kuber raj kunal" userId="ff53f78b27f9dcad" providerId="Windows Live" clId="Web-{7CFBB304-5084-47B9-B52F-B013DB2F85D2}" dt="2021-12-11T14:30:50.331" v="3" actId="14100"/>
          <ac:picMkLst>
            <pc:docMk/>
            <pc:sldMk cId="1394122313" sldId="269"/>
            <ac:picMk id="6" creationId="{175B900D-1435-44EF-8891-C16EF73CD25F}"/>
          </ac:picMkLst>
        </pc:picChg>
        <pc:cxnChg chg="add mod">
          <ac:chgData name="kuber raj kunal" userId="ff53f78b27f9dcad" providerId="Windows Live" clId="Web-{7CFBB304-5084-47B9-B52F-B013DB2F85D2}" dt="2021-12-11T15:02:10.280" v="232" actId="1076"/>
          <ac:cxnSpMkLst>
            <pc:docMk/>
            <pc:sldMk cId="1394122313" sldId="269"/>
            <ac:cxnSpMk id="11" creationId="{85146E5C-6C35-4541-B8FC-B0A59E3122FF}"/>
          </ac:cxnSpMkLst>
        </pc:cxnChg>
        <pc:cxnChg chg="add del mod">
          <ac:chgData name="kuber raj kunal" userId="ff53f78b27f9dcad" providerId="Windows Live" clId="Web-{7CFBB304-5084-47B9-B52F-B013DB2F85D2}" dt="2021-12-11T15:00:33.763" v="201"/>
          <ac:cxnSpMkLst>
            <pc:docMk/>
            <pc:sldMk cId="1394122313" sldId="269"/>
            <ac:cxnSpMk id="14" creationId="{4CE8D80A-5D64-4CE8-A6AD-600775B20D76}"/>
          </ac:cxnSpMkLst>
        </pc:cxnChg>
        <pc:cxnChg chg="add mod">
          <ac:chgData name="kuber raj kunal" userId="ff53f78b27f9dcad" providerId="Windows Live" clId="Web-{7CFBB304-5084-47B9-B52F-B013DB2F85D2}" dt="2021-12-11T15:03:19.032" v="286" actId="1076"/>
          <ac:cxnSpMkLst>
            <pc:docMk/>
            <pc:sldMk cId="1394122313" sldId="269"/>
            <ac:cxnSpMk id="17" creationId="{DCC6C505-D4C4-4D55-8213-39635639604F}"/>
          </ac:cxnSpMkLst>
        </pc:cxnChg>
      </pc:sldChg>
      <pc:sldChg chg="addSp">
        <pc:chgData name="kuber raj kunal" userId="ff53f78b27f9dcad" providerId="Windows Live" clId="Web-{7CFBB304-5084-47B9-B52F-B013DB2F85D2}" dt="2021-12-11T14:30:55.034" v="5"/>
        <pc:sldMkLst>
          <pc:docMk/>
          <pc:sldMk cId="3727312068" sldId="270"/>
        </pc:sldMkLst>
        <pc:picChg chg="add">
          <ac:chgData name="kuber raj kunal" userId="ff53f78b27f9dcad" providerId="Windows Live" clId="Web-{7CFBB304-5084-47B9-B52F-B013DB2F85D2}" dt="2021-12-11T14:30:55.034" v="5"/>
          <ac:picMkLst>
            <pc:docMk/>
            <pc:sldMk cId="3727312068" sldId="270"/>
            <ac:picMk id="4" creationId="{CCBC433F-4648-4555-807D-F00B8D544326}"/>
          </ac:picMkLst>
        </pc:picChg>
      </pc:sldChg>
      <pc:sldChg chg="addSp modSp">
        <pc:chgData name="kuber raj kunal" userId="ff53f78b27f9dcad" providerId="Windows Live" clId="Web-{7CFBB304-5084-47B9-B52F-B013DB2F85D2}" dt="2021-12-11T14:31:08.628" v="8" actId="14100"/>
        <pc:sldMkLst>
          <pc:docMk/>
          <pc:sldMk cId="718701741" sldId="271"/>
        </pc:sldMkLst>
        <pc:spChg chg="mod">
          <ac:chgData name="kuber raj kunal" userId="ff53f78b27f9dcad" providerId="Windows Live" clId="Web-{7CFBB304-5084-47B9-B52F-B013DB2F85D2}" dt="2021-12-11T14:31:08.628" v="8" actId="14100"/>
          <ac:spMkLst>
            <pc:docMk/>
            <pc:sldMk cId="718701741" sldId="271"/>
            <ac:spMk id="2" creationId="{E2B861F1-C047-4E26-828F-F5FE516CAD76}"/>
          </ac:spMkLst>
        </pc:spChg>
        <pc:picChg chg="add">
          <ac:chgData name="kuber raj kunal" userId="ff53f78b27f9dcad" providerId="Windows Live" clId="Web-{7CFBB304-5084-47B9-B52F-B013DB2F85D2}" dt="2021-12-11T14:30:58.268" v="7"/>
          <ac:picMkLst>
            <pc:docMk/>
            <pc:sldMk cId="718701741" sldId="271"/>
            <ac:picMk id="4" creationId="{6CDFC58A-D748-406C-A4ED-22916C3A392F}"/>
          </ac:picMkLst>
        </pc:picChg>
      </pc:sldChg>
      <pc:sldChg chg="addSp modSp">
        <pc:chgData name="kuber raj kunal" userId="ff53f78b27f9dcad" providerId="Windows Live" clId="Web-{7CFBB304-5084-47B9-B52F-B013DB2F85D2}" dt="2021-12-11T14:31:36.566" v="13" actId="14100"/>
        <pc:sldMkLst>
          <pc:docMk/>
          <pc:sldMk cId="5255026" sldId="272"/>
        </pc:sldMkLst>
        <pc:spChg chg="mod">
          <ac:chgData name="kuber raj kunal" userId="ff53f78b27f9dcad" providerId="Windows Live" clId="Web-{7CFBB304-5084-47B9-B52F-B013DB2F85D2}" dt="2021-12-11T14:31:36.566" v="13" actId="14100"/>
          <ac:spMkLst>
            <pc:docMk/>
            <pc:sldMk cId="5255026" sldId="272"/>
            <ac:spMk id="3" creationId="{E6D7BBD2-A0C3-4FB5-8B9F-43EE23F9F441}"/>
          </ac:spMkLst>
        </pc:spChg>
        <pc:picChg chg="add mod">
          <ac:chgData name="kuber raj kunal" userId="ff53f78b27f9dcad" providerId="Windows Live" clId="Web-{7CFBB304-5084-47B9-B52F-B013DB2F85D2}" dt="2021-12-11T14:31:31.144" v="12" actId="14100"/>
          <ac:picMkLst>
            <pc:docMk/>
            <pc:sldMk cId="5255026" sldId="272"/>
            <ac:picMk id="2" creationId="{9BE395D2-DE5E-4695-9FBC-D87DFA13F7E4}"/>
          </ac:picMkLst>
        </pc:picChg>
      </pc:sldChg>
      <pc:sldChg chg="addSp modSp">
        <pc:chgData name="kuber raj kunal" userId="ff53f78b27f9dcad" providerId="Windows Live" clId="Web-{7CFBB304-5084-47B9-B52F-B013DB2F85D2}" dt="2021-12-11T14:32:07.332" v="18" actId="1076"/>
        <pc:sldMkLst>
          <pc:docMk/>
          <pc:sldMk cId="3813361843" sldId="273"/>
        </pc:sldMkLst>
        <pc:spChg chg="mod">
          <ac:chgData name="kuber raj kunal" userId="ff53f78b27f9dcad" providerId="Windows Live" clId="Web-{7CFBB304-5084-47B9-B52F-B013DB2F85D2}" dt="2021-12-11T14:32:07.332" v="18" actId="1076"/>
          <ac:spMkLst>
            <pc:docMk/>
            <pc:sldMk cId="3813361843" sldId="273"/>
            <ac:spMk id="5" creationId="{1F09B7D1-E64B-4146-A73F-22CB5532B226}"/>
          </ac:spMkLst>
        </pc:spChg>
        <pc:picChg chg="add mod">
          <ac:chgData name="kuber raj kunal" userId="ff53f78b27f9dcad" providerId="Windows Live" clId="Web-{7CFBB304-5084-47B9-B52F-B013DB2F85D2}" dt="2021-12-11T14:32:00.645" v="17" actId="14100"/>
          <ac:picMkLst>
            <pc:docMk/>
            <pc:sldMk cId="3813361843" sldId="273"/>
            <ac:picMk id="2" creationId="{F29035EA-289D-4A7A-8913-87BC5C9DC9DD}"/>
          </ac:picMkLst>
        </pc:picChg>
      </pc:sldChg>
    </pc:docChg>
  </pc:docChgLst>
  <pc:docChgLst>
    <pc:chgData name="kuber raj kunal" userId="ff53f78b27f9dcad" providerId="Windows Live" clId="Web-{B89839E3-C87A-48CF-B4EF-3F94F3146AC8}"/>
    <pc:docChg chg="addSld modSld sldOrd modSection">
      <pc:chgData name="kuber raj kunal" userId="ff53f78b27f9dcad" providerId="Windows Live" clId="Web-{B89839E3-C87A-48CF-B4EF-3F94F3146AC8}" dt="2021-12-10T17:33:48.826" v="412" actId="1076"/>
      <pc:docMkLst>
        <pc:docMk/>
      </pc:docMkLst>
      <pc:sldChg chg="delSp">
        <pc:chgData name="kuber raj kunal" userId="ff53f78b27f9dcad" providerId="Windows Live" clId="Web-{B89839E3-C87A-48CF-B4EF-3F94F3146AC8}" dt="2021-12-10T17:25:21.721" v="0"/>
        <pc:sldMkLst>
          <pc:docMk/>
          <pc:sldMk cId="1653987709" sldId="256"/>
        </pc:sldMkLst>
        <pc:picChg chg="del">
          <ac:chgData name="kuber raj kunal" userId="ff53f78b27f9dcad" providerId="Windows Live" clId="Web-{B89839E3-C87A-48CF-B4EF-3F94F3146AC8}" dt="2021-12-10T17:25:21.721" v="0"/>
          <ac:picMkLst>
            <pc:docMk/>
            <pc:sldMk cId="1653987709" sldId="256"/>
            <ac:picMk id="55" creationId="{00000000-0000-0000-0000-000000000000}"/>
          </ac:picMkLst>
        </pc:picChg>
      </pc:sldChg>
      <pc:sldChg chg="delSp">
        <pc:chgData name="kuber raj kunal" userId="ff53f78b27f9dcad" providerId="Windows Live" clId="Web-{B89839E3-C87A-48CF-B4EF-3F94F3146AC8}" dt="2021-12-10T17:26:19.144" v="15"/>
        <pc:sldMkLst>
          <pc:docMk/>
          <pc:sldMk cId="3621350876" sldId="257"/>
        </pc:sldMkLst>
        <pc:picChg chg="del">
          <ac:chgData name="kuber raj kunal" userId="ff53f78b27f9dcad" providerId="Windows Live" clId="Web-{B89839E3-C87A-48CF-B4EF-3F94F3146AC8}" dt="2021-12-10T17:26:19.144" v="15"/>
          <ac:picMkLst>
            <pc:docMk/>
            <pc:sldMk cId="3621350876" sldId="257"/>
            <ac:picMk id="76" creationId="{00000000-0000-0000-0000-000000000000}"/>
          </ac:picMkLst>
        </pc:picChg>
      </pc:sldChg>
      <pc:sldChg chg="addSp delSp modSp">
        <pc:chgData name="kuber raj kunal" userId="ff53f78b27f9dcad" providerId="Windows Live" clId="Web-{B89839E3-C87A-48CF-B4EF-3F94F3146AC8}" dt="2021-12-10T17:33:16.091" v="403" actId="14100"/>
        <pc:sldMkLst>
          <pc:docMk/>
          <pc:sldMk cId="3789401698" sldId="258"/>
        </pc:sldMkLst>
        <pc:spChg chg="add mod">
          <ac:chgData name="kuber raj kunal" userId="ff53f78b27f9dcad" providerId="Windows Live" clId="Web-{B89839E3-C87A-48CF-B4EF-3F94F3146AC8}" dt="2021-12-10T17:33:16.091" v="403" actId="14100"/>
          <ac:spMkLst>
            <pc:docMk/>
            <pc:sldMk cId="3789401698" sldId="258"/>
            <ac:spMk id="2" creationId="{45BCB8CB-DFF8-44AC-8F31-899021CBD520}"/>
          </ac:spMkLst>
        </pc:spChg>
        <pc:picChg chg="del mod">
          <ac:chgData name="kuber raj kunal" userId="ff53f78b27f9dcad" providerId="Windows Live" clId="Web-{B89839E3-C87A-48CF-B4EF-3F94F3146AC8}" dt="2021-12-10T17:32:21.949" v="382"/>
          <ac:picMkLst>
            <pc:docMk/>
            <pc:sldMk cId="3789401698" sldId="258"/>
            <ac:picMk id="4" creationId="{9B02182C-C2DC-4146-AB8F-BC9467F18CB4}"/>
          </ac:picMkLst>
        </pc:picChg>
        <pc:picChg chg="del">
          <ac:chgData name="kuber raj kunal" userId="ff53f78b27f9dcad" providerId="Windows Live" clId="Web-{B89839E3-C87A-48CF-B4EF-3F94F3146AC8}" dt="2021-12-10T17:26:00.300" v="9"/>
          <ac:picMkLst>
            <pc:docMk/>
            <pc:sldMk cId="3789401698" sldId="258"/>
            <ac:picMk id="6" creationId="{51B411BF-603A-4782-85DB-7E57605AF84E}"/>
          </ac:picMkLst>
        </pc:picChg>
      </pc:sldChg>
      <pc:sldChg chg="delSp">
        <pc:chgData name="kuber raj kunal" userId="ff53f78b27f9dcad" providerId="Windows Live" clId="Web-{B89839E3-C87A-48CF-B4EF-3F94F3146AC8}" dt="2021-12-10T17:26:04.284" v="10"/>
        <pc:sldMkLst>
          <pc:docMk/>
          <pc:sldMk cId="2937740334" sldId="259"/>
        </pc:sldMkLst>
        <pc:picChg chg="del">
          <ac:chgData name="kuber raj kunal" userId="ff53f78b27f9dcad" providerId="Windows Live" clId="Web-{B89839E3-C87A-48CF-B4EF-3F94F3146AC8}" dt="2021-12-10T17:26:04.284" v="10"/>
          <ac:picMkLst>
            <pc:docMk/>
            <pc:sldMk cId="2937740334" sldId="259"/>
            <ac:picMk id="4" creationId="{D1DAF40F-E41F-473D-9910-98AAC01F59AC}"/>
          </ac:picMkLst>
        </pc:picChg>
      </pc:sldChg>
      <pc:sldChg chg="delSp modSp">
        <pc:chgData name="kuber raj kunal" userId="ff53f78b27f9dcad" providerId="Windows Live" clId="Web-{B89839E3-C87A-48CF-B4EF-3F94F3146AC8}" dt="2021-12-10T17:26:42.098" v="17" actId="14100"/>
        <pc:sldMkLst>
          <pc:docMk/>
          <pc:sldMk cId="2696728032" sldId="260"/>
        </pc:sldMkLst>
        <pc:spChg chg="mod">
          <ac:chgData name="kuber raj kunal" userId="ff53f78b27f9dcad" providerId="Windows Live" clId="Web-{B89839E3-C87A-48CF-B4EF-3F94F3146AC8}" dt="2021-12-10T17:26:42.098" v="17" actId="14100"/>
          <ac:spMkLst>
            <pc:docMk/>
            <pc:sldMk cId="2696728032" sldId="260"/>
            <ac:spMk id="3" creationId="{E389AE44-1E5A-462C-9843-3AB7C4A02CD5}"/>
          </ac:spMkLst>
        </pc:spChg>
        <pc:picChg chg="del">
          <ac:chgData name="kuber raj kunal" userId="ff53f78b27f9dcad" providerId="Windows Live" clId="Web-{B89839E3-C87A-48CF-B4EF-3F94F3146AC8}" dt="2021-12-10T17:26:06.862" v="11"/>
          <ac:picMkLst>
            <pc:docMk/>
            <pc:sldMk cId="2696728032" sldId="260"/>
            <ac:picMk id="5" creationId="{E50BF506-79C3-406B-8E8A-E0E68223B931}"/>
          </ac:picMkLst>
        </pc:picChg>
      </pc:sldChg>
      <pc:sldChg chg="delSp">
        <pc:chgData name="kuber raj kunal" userId="ff53f78b27f9dcad" providerId="Windows Live" clId="Web-{B89839E3-C87A-48CF-B4EF-3F94F3146AC8}" dt="2021-12-10T17:26:08.831" v="12"/>
        <pc:sldMkLst>
          <pc:docMk/>
          <pc:sldMk cId="2680539952" sldId="261"/>
        </pc:sldMkLst>
        <pc:picChg chg="del">
          <ac:chgData name="kuber raj kunal" userId="ff53f78b27f9dcad" providerId="Windows Live" clId="Web-{B89839E3-C87A-48CF-B4EF-3F94F3146AC8}" dt="2021-12-10T17:26:08.831" v="12"/>
          <ac:picMkLst>
            <pc:docMk/>
            <pc:sldMk cId="2680539952" sldId="261"/>
            <ac:picMk id="4" creationId="{641C22F0-149C-4988-AFCD-AB8ED00B67B6}"/>
          </ac:picMkLst>
        </pc:picChg>
      </pc:sldChg>
      <pc:sldChg chg="delSp modSp">
        <pc:chgData name="kuber raj kunal" userId="ff53f78b27f9dcad" providerId="Windows Live" clId="Web-{B89839E3-C87A-48CF-B4EF-3F94F3146AC8}" dt="2021-12-10T17:26:53.379" v="19" actId="14100"/>
        <pc:sldMkLst>
          <pc:docMk/>
          <pc:sldMk cId="1168166946" sldId="262"/>
        </pc:sldMkLst>
        <pc:picChg chg="mod">
          <ac:chgData name="kuber raj kunal" userId="ff53f78b27f9dcad" providerId="Windows Live" clId="Web-{B89839E3-C87A-48CF-B4EF-3F94F3146AC8}" dt="2021-12-10T17:26:53.379" v="19" actId="14100"/>
          <ac:picMkLst>
            <pc:docMk/>
            <pc:sldMk cId="1168166946" sldId="262"/>
            <ac:picMk id="3" creationId="{4C766917-FABF-45AD-AB1A-550766AD5FF3}"/>
          </ac:picMkLst>
        </pc:picChg>
        <pc:picChg chg="del">
          <ac:chgData name="kuber raj kunal" userId="ff53f78b27f9dcad" providerId="Windows Live" clId="Web-{B89839E3-C87A-48CF-B4EF-3F94F3146AC8}" dt="2021-12-10T17:26:12.003" v="13"/>
          <ac:picMkLst>
            <pc:docMk/>
            <pc:sldMk cId="1168166946" sldId="262"/>
            <ac:picMk id="5" creationId="{24E79F1F-C711-4947-94DC-368C3D52E3BE}"/>
          </ac:picMkLst>
        </pc:picChg>
      </pc:sldChg>
      <pc:sldChg chg="delSp modSp">
        <pc:chgData name="kuber raj kunal" userId="ff53f78b27f9dcad" providerId="Windows Live" clId="Web-{B89839E3-C87A-48CF-B4EF-3F94F3146AC8}" dt="2021-12-10T17:27:06.333" v="23" actId="1076"/>
        <pc:sldMkLst>
          <pc:docMk/>
          <pc:sldMk cId="3511281499" sldId="263"/>
        </pc:sldMkLst>
        <pc:picChg chg="mod">
          <ac:chgData name="kuber raj kunal" userId="ff53f78b27f9dcad" providerId="Windows Live" clId="Web-{B89839E3-C87A-48CF-B4EF-3F94F3146AC8}" dt="2021-12-10T17:27:06.333" v="23" actId="1076"/>
          <ac:picMkLst>
            <pc:docMk/>
            <pc:sldMk cId="3511281499" sldId="263"/>
            <ac:picMk id="2" creationId="{12A32DF0-A117-4AAA-8AB3-0B391BA88A57}"/>
          </ac:picMkLst>
        </pc:picChg>
        <pc:picChg chg="del">
          <ac:chgData name="kuber raj kunal" userId="ff53f78b27f9dcad" providerId="Windows Live" clId="Web-{B89839E3-C87A-48CF-B4EF-3F94F3146AC8}" dt="2021-12-10T17:26:15.128" v="14"/>
          <ac:picMkLst>
            <pc:docMk/>
            <pc:sldMk cId="3511281499" sldId="263"/>
            <ac:picMk id="4" creationId="{215B0623-90FC-4F8F-B4C7-45D17AA5C971}"/>
          </ac:picMkLst>
        </pc:picChg>
      </pc:sldChg>
      <pc:sldChg chg="ord">
        <pc:chgData name="kuber raj kunal" userId="ff53f78b27f9dcad" providerId="Windows Live" clId="Web-{B89839E3-C87A-48CF-B4EF-3F94F3146AC8}" dt="2021-12-10T17:25:52.034" v="7"/>
        <pc:sldMkLst>
          <pc:docMk/>
          <pc:sldMk cId="2373454811" sldId="264"/>
        </pc:sldMkLst>
      </pc:sldChg>
      <pc:sldChg chg="ord">
        <pc:chgData name="kuber raj kunal" userId="ff53f78b27f9dcad" providerId="Windows Live" clId="Web-{B89839E3-C87A-48CF-B4EF-3F94F3146AC8}" dt="2021-12-10T17:25:52.034" v="8"/>
        <pc:sldMkLst>
          <pc:docMk/>
          <pc:sldMk cId="1678503398" sldId="265"/>
        </pc:sldMkLst>
      </pc:sldChg>
      <pc:sldChg chg="ord">
        <pc:chgData name="kuber raj kunal" userId="ff53f78b27f9dcad" providerId="Windows Live" clId="Web-{B89839E3-C87A-48CF-B4EF-3F94F3146AC8}" dt="2021-12-10T17:25:35.768" v="4"/>
        <pc:sldMkLst>
          <pc:docMk/>
          <pc:sldMk cId="2545272793" sldId="268"/>
        </pc:sldMkLst>
      </pc:sldChg>
      <pc:sldChg chg="addSp modSp new">
        <pc:chgData name="kuber raj kunal" userId="ff53f78b27f9dcad" providerId="Windows Live" clId="Web-{B89839E3-C87A-48CF-B4EF-3F94F3146AC8}" dt="2021-12-10T17:33:48.826" v="412" actId="1076"/>
        <pc:sldMkLst>
          <pc:docMk/>
          <pc:sldMk cId="1394122313" sldId="269"/>
        </pc:sldMkLst>
        <pc:picChg chg="add mod modCrop">
          <ac:chgData name="kuber raj kunal" userId="ff53f78b27f9dcad" providerId="Windows Live" clId="Web-{B89839E3-C87A-48CF-B4EF-3F94F3146AC8}" dt="2021-12-10T17:33:48.826" v="412" actId="1076"/>
          <ac:picMkLst>
            <pc:docMk/>
            <pc:sldMk cId="1394122313" sldId="269"/>
            <ac:picMk id="2" creationId="{186A1BEB-AF85-425C-A80C-5B77DEEEFF97}"/>
          </ac:picMkLst>
        </pc:picChg>
      </pc:sldChg>
    </pc:docChg>
  </pc:docChgLst>
  <pc:docChgLst>
    <pc:chgData name="kuber raj kunal" userId="ff53f78b27f9dcad" providerId="Windows Live" clId="Web-{8DD422DA-5A88-4301-867E-1BD2359CFF69}"/>
    <pc:docChg chg="modSld">
      <pc:chgData name="kuber raj kunal" userId="ff53f78b27f9dcad" providerId="Windows Live" clId="Web-{8DD422DA-5A88-4301-867E-1BD2359CFF69}" dt="2021-12-11T15:19:59.431" v="5"/>
      <pc:docMkLst>
        <pc:docMk/>
      </pc:docMkLst>
      <pc:sldChg chg="addSp delSp">
        <pc:chgData name="kuber raj kunal" userId="ff53f78b27f9dcad" providerId="Windows Live" clId="Web-{8DD422DA-5A88-4301-867E-1BD2359CFF69}" dt="2021-12-11T15:19:59.431" v="5"/>
        <pc:sldMkLst>
          <pc:docMk/>
          <pc:sldMk cId="2373454811" sldId="264"/>
        </pc:sldMkLst>
        <pc:spChg chg="del">
          <ac:chgData name="kuber raj kunal" userId="ff53f78b27f9dcad" providerId="Windows Live" clId="Web-{8DD422DA-5A88-4301-867E-1BD2359CFF69}" dt="2021-12-11T15:19:58.556" v="4"/>
          <ac:spMkLst>
            <pc:docMk/>
            <pc:sldMk cId="2373454811" sldId="264"/>
            <ac:spMk id="2" creationId="{B619DF63-3701-414A-B57F-4BCFCA704F3B}"/>
          </ac:spMkLst>
        </pc:spChg>
        <pc:spChg chg="add">
          <ac:chgData name="kuber raj kunal" userId="ff53f78b27f9dcad" providerId="Windows Live" clId="Web-{8DD422DA-5A88-4301-867E-1BD2359CFF69}" dt="2021-12-11T15:19:59.431" v="5"/>
          <ac:spMkLst>
            <pc:docMk/>
            <pc:sldMk cId="2373454811" sldId="264"/>
            <ac:spMk id="5" creationId="{43F0A982-CCDE-43B7-8A6F-A1DFA04BBDBB}"/>
          </ac:spMkLst>
        </pc:spChg>
      </pc:sldChg>
      <pc:sldChg chg="addSp delSp">
        <pc:chgData name="kuber raj kunal" userId="ff53f78b27f9dcad" providerId="Windows Live" clId="Web-{8DD422DA-5A88-4301-867E-1BD2359CFF69}" dt="2021-12-11T15:19:24.929" v="3"/>
        <pc:sldMkLst>
          <pc:docMk/>
          <pc:sldMk cId="1678503398" sldId="265"/>
        </pc:sldMkLst>
        <pc:spChg chg="del">
          <ac:chgData name="kuber raj kunal" userId="ff53f78b27f9dcad" providerId="Windows Live" clId="Web-{8DD422DA-5A88-4301-867E-1BD2359CFF69}" dt="2021-12-11T15:19:24.694" v="2"/>
          <ac:spMkLst>
            <pc:docMk/>
            <pc:sldMk cId="1678503398" sldId="265"/>
            <ac:spMk id="2" creationId="{92733780-1F8A-41B6-A057-204E954E43BE}"/>
          </ac:spMkLst>
        </pc:spChg>
        <pc:spChg chg="add">
          <ac:chgData name="kuber raj kunal" userId="ff53f78b27f9dcad" providerId="Windows Live" clId="Web-{8DD422DA-5A88-4301-867E-1BD2359CFF69}" dt="2021-12-11T15:19:24.929" v="3"/>
          <ac:spMkLst>
            <pc:docMk/>
            <pc:sldMk cId="1678503398" sldId="265"/>
            <ac:spMk id="5" creationId="{C0773DDB-2248-4115-B0F2-2F0BB6D96E5F}"/>
          </ac:spMkLst>
        </pc:spChg>
      </pc:sldChg>
      <pc:sldChg chg="addSp delSp">
        <pc:chgData name="kuber raj kunal" userId="ff53f78b27f9dcad" providerId="Windows Live" clId="Web-{8DD422DA-5A88-4301-867E-1BD2359CFF69}" dt="2021-12-11T15:18:37.473" v="1"/>
        <pc:sldMkLst>
          <pc:docMk/>
          <pc:sldMk cId="395192797" sldId="266"/>
        </pc:sldMkLst>
        <pc:spChg chg="del">
          <ac:chgData name="kuber raj kunal" userId="ff53f78b27f9dcad" providerId="Windows Live" clId="Web-{8DD422DA-5A88-4301-867E-1BD2359CFF69}" dt="2021-12-11T15:18:36.926" v="0"/>
          <ac:spMkLst>
            <pc:docMk/>
            <pc:sldMk cId="395192797" sldId="266"/>
            <ac:spMk id="2" creationId="{02B2D7BD-7D9F-49BE-BEB8-E6A513A2776E}"/>
          </ac:spMkLst>
        </pc:spChg>
        <pc:spChg chg="add">
          <ac:chgData name="kuber raj kunal" userId="ff53f78b27f9dcad" providerId="Windows Live" clId="Web-{8DD422DA-5A88-4301-867E-1BD2359CFF69}" dt="2021-12-11T15:18:37.473" v="1"/>
          <ac:spMkLst>
            <pc:docMk/>
            <pc:sldMk cId="395192797" sldId="266"/>
            <ac:spMk id="6" creationId="{640703CE-52EE-40BC-A68E-93B74F7723DE}"/>
          </ac:spMkLst>
        </pc:spChg>
      </pc:sldChg>
    </pc:docChg>
  </pc:docChgLst>
  <pc:docChgLst>
    <pc:chgData name="kuber raj kunal" userId="ff53f78b27f9dcad" providerId="Windows Live" clId="Web-{6D9B43E4-4DBD-4820-AD10-E9EB0437FBFE}"/>
    <pc:docChg chg="mod addSld modSld addMainMaster modMainMaster modSection setSldSz">
      <pc:chgData name="kuber raj kunal" userId="ff53f78b27f9dcad" providerId="Windows Live" clId="Web-{6D9B43E4-4DBD-4820-AD10-E9EB0437FBFE}" dt="2021-12-10T10:59:31.494" v="5"/>
      <pc:docMkLst>
        <pc:docMk/>
      </pc:docMkLst>
      <pc:sldChg chg="modSp">
        <pc:chgData name="kuber raj kunal" userId="ff53f78b27f9dcad" providerId="Windows Live" clId="Web-{6D9B43E4-4DBD-4820-AD10-E9EB0437FBFE}" dt="2021-12-10T10:59:27.384" v="0"/>
        <pc:sldMkLst>
          <pc:docMk/>
          <pc:sldMk cId="1653987709" sldId="256"/>
        </pc:sldMkLst>
        <pc:spChg chg="mod">
          <ac:chgData name="kuber raj kunal" userId="ff53f78b27f9dcad" providerId="Windows Live" clId="Web-{6D9B43E4-4DBD-4820-AD10-E9EB0437FBFE}" dt="2021-12-10T10:59:27.384" v="0"/>
          <ac:spMkLst>
            <pc:docMk/>
            <pc:sldMk cId="1653987709" sldId="256"/>
            <ac:spMk id="56" creationId="{00000000-0000-0000-0000-000000000000}"/>
          </ac:spMkLst>
        </pc:spChg>
        <pc:spChg chg="mod">
          <ac:chgData name="kuber raj kunal" userId="ff53f78b27f9dcad" providerId="Windows Live" clId="Web-{6D9B43E4-4DBD-4820-AD10-E9EB0437FBFE}" dt="2021-12-10T10:59:27.384" v="0"/>
          <ac:spMkLst>
            <pc:docMk/>
            <pc:sldMk cId="1653987709" sldId="256"/>
            <ac:spMk id="57" creationId="{00000000-0000-0000-0000-000000000000}"/>
          </ac:spMkLst>
        </pc:spChg>
        <pc:picChg chg="mod">
          <ac:chgData name="kuber raj kunal" userId="ff53f78b27f9dcad" providerId="Windows Live" clId="Web-{6D9B43E4-4DBD-4820-AD10-E9EB0437FBFE}" dt="2021-12-10T10:59:27.384" v="0"/>
          <ac:picMkLst>
            <pc:docMk/>
            <pc:sldMk cId="1653987709" sldId="256"/>
            <ac:picMk id="54" creationId="{00000000-0000-0000-0000-000000000000}"/>
          </ac:picMkLst>
        </pc:picChg>
        <pc:picChg chg="mod">
          <ac:chgData name="kuber raj kunal" userId="ff53f78b27f9dcad" providerId="Windows Live" clId="Web-{6D9B43E4-4DBD-4820-AD10-E9EB0437FBFE}" dt="2021-12-10T10:59:27.384" v="0"/>
          <ac:picMkLst>
            <pc:docMk/>
            <pc:sldMk cId="1653987709" sldId="256"/>
            <ac:picMk id="55" creationId="{00000000-0000-0000-0000-000000000000}"/>
          </ac:picMkLst>
        </pc:picChg>
      </pc:sldChg>
      <pc:sldChg chg="modSp">
        <pc:chgData name="kuber raj kunal" userId="ff53f78b27f9dcad" providerId="Windows Live" clId="Web-{6D9B43E4-4DBD-4820-AD10-E9EB0437FBFE}" dt="2021-12-10T10:59:27.384" v="0"/>
        <pc:sldMkLst>
          <pc:docMk/>
          <pc:sldMk cId="3621350876" sldId="257"/>
        </pc:sldMkLst>
        <pc:spChg chg="mod">
          <ac:chgData name="kuber raj kunal" userId="ff53f78b27f9dcad" providerId="Windows Live" clId="Web-{6D9B43E4-4DBD-4820-AD10-E9EB0437FBFE}" dt="2021-12-10T10:59:27.384" v="0"/>
          <ac:spMkLst>
            <pc:docMk/>
            <pc:sldMk cId="3621350876" sldId="257"/>
            <ac:spMk id="77" creationId="{00000000-0000-0000-0000-000000000000}"/>
          </ac:spMkLst>
        </pc:spChg>
        <pc:picChg chg="mod">
          <ac:chgData name="kuber raj kunal" userId="ff53f78b27f9dcad" providerId="Windows Live" clId="Web-{6D9B43E4-4DBD-4820-AD10-E9EB0437FBFE}" dt="2021-12-10T10:59:27.384" v="0"/>
          <ac:picMkLst>
            <pc:docMk/>
            <pc:sldMk cId="3621350876" sldId="257"/>
            <ac:picMk id="76" creationId="{00000000-0000-0000-0000-000000000000}"/>
          </ac:picMkLst>
        </pc:picChg>
      </pc:sldChg>
      <pc:sldChg chg="modSp">
        <pc:chgData name="kuber raj kunal" userId="ff53f78b27f9dcad" providerId="Windows Live" clId="Web-{6D9B43E4-4DBD-4820-AD10-E9EB0437FBFE}" dt="2021-12-10T10:59:27.384" v="0"/>
        <pc:sldMkLst>
          <pc:docMk/>
          <pc:sldMk cId="3789401698" sldId="258"/>
        </pc:sldMkLst>
        <pc:picChg chg="mod">
          <ac:chgData name="kuber raj kunal" userId="ff53f78b27f9dcad" providerId="Windows Live" clId="Web-{6D9B43E4-4DBD-4820-AD10-E9EB0437FBFE}" dt="2021-12-10T10:59:27.384" v="0"/>
          <ac:picMkLst>
            <pc:docMk/>
            <pc:sldMk cId="3789401698" sldId="258"/>
            <ac:picMk id="4" creationId="{9B02182C-C2DC-4146-AB8F-BC9467F18CB4}"/>
          </ac:picMkLst>
        </pc:picChg>
        <pc:picChg chg="mod">
          <ac:chgData name="kuber raj kunal" userId="ff53f78b27f9dcad" providerId="Windows Live" clId="Web-{6D9B43E4-4DBD-4820-AD10-E9EB0437FBFE}" dt="2021-12-10T10:59:27.384" v="0"/>
          <ac:picMkLst>
            <pc:docMk/>
            <pc:sldMk cId="3789401698" sldId="258"/>
            <ac:picMk id="6" creationId="{51B411BF-603A-4782-85DB-7E57605AF84E}"/>
          </ac:picMkLst>
        </pc:picChg>
      </pc:sldChg>
      <pc:sldChg chg="modSp">
        <pc:chgData name="kuber raj kunal" userId="ff53f78b27f9dcad" providerId="Windows Live" clId="Web-{6D9B43E4-4DBD-4820-AD10-E9EB0437FBFE}" dt="2021-12-10T10:59:27.384" v="0"/>
        <pc:sldMkLst>
          <pc:docMk/>
          <pc:sldMk cId="2937740334" sldId="259"/>
        </pc:sldMkLst>
        <pc:picChg chg="mod">
          <ac:chgData name="kuber raj kunal" userId="ff53f78b27f9dcad" providerId="Windows Live" clId="Web-{6D9B43E4-4DBD-4820-AD10-E9EB0437FBFE}" dt="2021-12-10T10:59:27.384" v="0"/>
          <ac:picMkLst>
            <pc:docMk/>
            <pc:sldMk cId="2937740334" sldId="259"/>
            <ac:picMk id="2" creationId="{DB66DC25-49D1-4093-98B9-0FE096B111AB}"/>
          </ac:picMkLst>
        </pc:picChg>
        <pc:picChg chg="mod">
          <ac:chgData name="kuber raj kunal" userId="ff53f78b27f9dcad" providerId="Windows Live" clId="Web-{6D9B43E4-4DBD-4820-AD10-E9EB0437FBFE}" dt="2021-12-10T10:59:27.384" v="0"/>
          <ac:picMkLst>
            <pc:docMk/>
            <pc:sldMk cId="2937740334" sldId="259"/>
            <ac:picMk id="4" creationId="{D1DAF40F-E41F-473D-9910-98AAC01F59AC}"/>
          </ac:picMkLst>
        </pc:picChg>
      </pc:sldChg>
      <pc:sldChg chg="modSp">
        <pc:chgData name="kuber raj kunal" userId="ff53f78b27f9dcad" providerId="Windows Live" clId="Web-{6D9B43E4-4DBD-4820-AD10-E9EB0437FBFE}" dt="2021-12-10T10:59:27.384" v="0"/>
        <pc:sldMkLst>
          <pc:docMk/>
          <pc:sldMk cId="2696728032" sldId="260"/>
        </pc:sldMkLst>
        <pc:spChg chg="mod">
          <ac:chgData name="kuber raj kunal" userId="ff53f78b27f9dcad" providerId="Windows Live" clId="Web-{6D9B43E4-4DBD-4820-AD10-E9EB0437FBFE}" dt="2021-12-10T10:59:27.384" v="0"/>
          <ac:spMkLst>
            <pc:docMk/>
            <pc:sldMk cId="2696728032" sldId="260"/>
            <ac:spMk id="3" creationId="{E389AE44-1E5A-462C-9843-3AB7C4A02CD5}"/>
          </ac:spMkLst>
        </pc:spChg>
        <pc:picChg chg="mod">
          <ac:chgData name="kuber raj kunal" userId="ff53f78b27f9dcad" providerId="Windows Live" clId="Web-{6D9B43E4-4DBD-4820-AD10-E9EB0437FBFE}" dt="2021-12-10T10:59:27.384" v="0"/>
          <ac:picMkLst>
            <pc:docMk/>
            <pc:sldMk cId="2696728032" sldId="260"/>
            <ac:picMk id="5" creationId="{E50BF506-79C3-406B-8E8A-E0E68223B931}"/>
          </ac:picMkLst>
        </pc:picChg>
      </pc:sldChg>
      <pc:sldChg chg="modSp">
        <pc:chgData name="kuber raj kunal" userId="ff53f78b27f9dcad" providerId="Windows Live" clId="Web-{6D9B43E4-4DBD-4820-AD10-E9EB0437FBFE}" dt="2021-12-10T10:59:27.384" v="0"/>
        <pc:sldMkLst>
          <pc:docMk/>
          <pc:sldMk cId="2680539952" sldId="261"/>
        </pc:sldMkLst>
        <pc:picChg chg="mod">
          <ac:chgData name="kuber raj kunal" userId="ff53f78b27f9dcad" providerId="Windows Live" clId="Web-{6D9B43E4-4DBD-4820-AD10-E9EB0437FBFE}" dt="2021-12-10T10:59:27.384" v="0"/>
          <ac:picMkLst>
            <pc:docMk/>
            <pc:sldMk cId="2680539952" sldId="261"/>
            <ac:picMk id="2" creationId="{8EEDD26E-8384-456D-A6CF-5BE7561BAFC7}"/>
          </ac:picMkLst>
        </pc:picChg>
        <pc:picChg chg="mod">
          <ac:chgData name="kuber raj kunal" userId="ff53f78b27f9dcad" providerId="Windows Live" clId="Web-{6D9B43E4-4DBD-4820-AD10-E9EB0437FBFE}" dt="2021-12-10T10:59:27.384" v="0"/>
          <ac:picMkLst>
            <pc:docMk/>
            <pc:sldMk cId="2680539952" sldId="261"/>
            <ac:picMk id="4" creationId="{641C22F0-149C-4988-AFCD-AB8ED00B67B6}"/>
          </ac:picMkLst>
        </pc:picChg>
      </pc:sldChg>
      <pc:sldChg chg="modSp">
        <pc:chgData name="kuber raj kunal" userId="ff53f78b27f9dcad" providerId="Windows Live" clId="Web-{6D9B43E4-4DBD-4820-AD10-E9EB0437FBFE}" dt="2021-12-10T10:59:27.384" v="0"/>
        <pc:sldMkLst>
          <pc:docMk/>
          <pc:sldMk cId="1168166946" sldId="262"/>
        </pc:sldMkLst>
        <pc:picChg chg="mod">
          <ac:chgData name="kuber raj kunal" userId="ff53f78b27f9dcad" providerId="Windows Live" clId="Web-{6D9B43E4-4DBD-4820-AD10-E9EB0437FBFE}" dt="2021-12-10T10:59:27.384" v="0"/>
          <ac:picMkLst>
            <pc:docMk/>
            <pc:sldMk cId="1168166946" sldId="262"/>
            <ac:picMk id="3" creationId="{4C766917-FABF-45AD-AB1A-550766AD5FF3}"/>
          </ac:picMkLst>
        </pc:picChg>
        <pc:picChg chg="mod">
          <ac:chgData name="kuber raj kunal" userId="ff53f78b27f9dcad" providerId="Windows Live" clId="Web-{6D9B43E4-4DBD-4820-AD10-E9EB0437FBFE}" dt="2021-12-10T10:59:27.384" v="0"/>
          <ac:picMkLst>
            <pc:docMk/>
            <pc:sldMk cId="1168166946" sldId="262"/>
            <ac:picMk id="5" creationId="{24E79F1F-C711-4947-94DC-368C3D52E3BE}"/>
          </ac:picMkLst>
        </pc:picChg>
      </pc:sldChg>
      <pc:sldChg chg="modSp">
        <pc:chgData name="kuber raj kunal" userId="ff53f78b27f9dcad" providerId="Windows Live" clId="Web-{6D9B43E4-4DBD-4820-AD10-E9EB0437FBFE}" dt="2021-12-10T10:59:27.384" v="0"/>
        <pc:sldMkLst>
          <pc:docMk/>
          <pc:sldMk cId="3511281499" sldId="263"/>
        </pc:sldMkLst>
        <pc:picChg chg="mod">
          <ac:chgData name="kuber raj kunal" userId="ff53f78b27f9dcad" providerId="Windows Live" clId="Web-{6D9B43E4-4DBD-4820-AD10-E9EB0437FBFE}" dt="2021-12-10T10:59:27.384" v="0"/>
          <ac:picMkLst>
            <pc:docMk/>
            <pc:sldMk cId="3511281499" sldId="263"/>
            <ac:picMk id="2" creationId="{12A32DF0-A117-4AAA-8AB3-0B391BA88A57}"/>
          </ac:picMkLst>
        </pc:picChg>
        <pc:picChg chg="mod">
          <ac:chgData name="kuber raj kunal" userId="ff53f78b27f9dcad" providerId="Windows Live" clId="Web-{6D9B43E4-4DBD-4820-AD10-E9EB0437FBFE}" dt="2021-12-10T10:59:27.384" v="0"/>
          <ac:picMkLst>
            <pc:docMk/>
            <pc:sldMk cId="3511281499" sldId="263"/>
            <ac:picMk id="4" creationId="{215B0623-90FC-4F8F-B4C7-45D17AA5C971}"/>
          </ac:picMkLst>
        </pc:picChg>
      </pc:sldChg>
      <pc:sldChg chg="add">
        <pc:chgData name="kuber raj kunal" userId="ff53f78b27f9dcad" providerId="Windows Live" clId="Web-{6D9B43E4-4DBD-4820-AD10-E9EB0437FBFE}" dt="2021-12-10T10:59:31.431" v="1"/>
        <pc:sldMkLst>
          <pc:docMk/>
          <pc:sldMk cId="2373454811" sldId="264"/>
        </pc:sldMkLst>
      </pc:sldChg>
      <pc:sldChg chg="add">
        <pc:chgData name="kuber raj kunal" userId="ff53f78b27f9dcad" providerId="Windows Live" clId="Web-{6D9B43E4-4DBD-4820-AD10-E9EB0437FBFE}" dt="2021-12-10T10:59:31.447" v="2"/>
        <pc:sldMkLst>
          <pc:docMk/>
          <pc:sldMk cId="1678503398" sldId="265"/>
        </pc:sldMkLst>
      </pc:sldChg>
      <pc:sldChg chg="add">
        <pc:chgData name="kuber raj kunal" userId="ff53f78b27f9dcad" providerId="Windows Live" clId="Web-{6D9B43E4-4DBD-4820-AD10-E9EB0437FBFE}" dt="2021-12-10T10:59:31.462" v="3"/>
        <pc:sldMkLst>
          <pc:docMk/>
          <pc:sldMk cId="395192797" sldId="266"/>
        </pc:sldMkLst>
      </pc:sldChg>
      <pc:sldChg chg="add">
        <pc:chgData name="kuber raj kunal" userId="ff53f78b27f9dcad" providerId="Windows Live" clId="Web-{6D9B43E4-4DBD-4820-AD10-E9EB0437FBFE}" dt="2021-12-10T10:59:31.478" v="4"/>
        <pc:sldMkLst>
          <pc:docMk/>
          <pc:sldMk cId="3399599976" sldId="267"/>
        </pc:sldMkLst>
      </pc:sldChg>
      <pc:sldChg chg="add">
        <pc:chgData name="kuber raj kunal" userId="ff53f78b27f9dcad" providerId="Windows Live" clId="Web-{6D9B43E4-4DBD-4820-AD10-E9EB0437FBFE}" dt="2021-12-10T10:59:31.494" v="5"/>
        <pc:sldMkLst>
          <pc:docMk/>
          <pc:sldMk cId="2545272793" sldId="268"/>
        </pc:sldMkLst>
      </pc:sldChg>
      <pc:sldMasterChg chg="modSp modSldLayout">
        <pc:chgData name="kuber raj kunal" userId="ff53f78b27f9dcad" providerId="Windows Live" clId="Web-{6D9B43E4-4DBD-4820-AD10-E9EB0437FBFE}" dt="2021-12-10T10:59:27.384" v="0"/>
        <pc:sldMasterMkLst>
          <pc:docMk/>
          <pc:sldMasterMk cId="0" sldId="2147483648"/>
        </pc:sldMasterMkLst>
        <pc:spChg chg="mod">
          <ac:chgData name="kuber raj kunal" userId="ff53f78b27f9dcad" providerId="Windows Live" clId="Web-{6D9B43E4-4DBD-4820-AD10-E9EB0437FBFE}" dt="2021-12-10T10:59:27.384" v="0"/>
          <ac:spMkLst>
            <pc:docMk/>
            <pc:sldMasterMk cId="0" sldId="2147483648"/>
            <ac:spMk id="2" creationId="{00000000-0000-0000-0000-000000000000}"/>
          </ac:spMkLst>
        </pc:spChg>
        <pc:spChg chg="mod">
          <ac:chgData name="kuber raj kunal" userId="ff53f78b27f9dcad" providerId="Windows Live" clId="Web-{6D9B43E4-4DBD-4820-AD10-E9EB0437FBFE}" dt="2021-12-10T10:59:27.384" v="0"/>
          <ac:spMkLst>
            <pc:docMk/>
            <pc:sldMasterMk cId="0" sldId="2147483648"/>
            <ac:spMk id="3" creationId="{00000000-0000-0000-0000-000000000000}"/>
          </ac:spMkLst>
        </pc:spChg>
        <pc:spChg chg="mod">
          <ac:chgData name="kuber raj kunal" userId="ff53f78b27f9dcad" providerId="Windows Live" clId="Web-{6D9B43E4-4DBD-4820-AD10-E9EB0437FBFE}" dt="2021-12-10T10:59:27.384" v="0"/>
          <ac:spMkLst>
            <pc:docMk/>
            <pc:sldMasterMk cId="0" sldId="2147483648"/>
            <ac:spMk id="4" creationId="{00000000-0000-0000-0000-000000000000}"/>
          </ac:spMkLst>
        </pc:spChg>
        <pc:spChg chg="mod">
          <ac:chgData name="kuber raj kunal" userId="ff53f78b27f9dcad" providerId="Windows Live" clId="Web-{6D9B43E4-4DBD-4820-AD10-E9EB0437FBFE}" dt="2021-12-10T10:59:27.384" v="0"/>
          <ac:spMkLst>
            <pc:docMk/>
            <pc:sldMasterMk cId="0" sldId="2147483648"/>
            <ac:spMk id="5" creationId="{00000000-0000-0000-0000-000000000000}"/>
          </ac:spMkLst>
        </pc:spChg>
        <pc:spChg chg="mod">
          <ac:chgData name="kuber raj kunal" userId="ff53f78b27f9dcad" providerId="Windows Live" clId="Web-{6D9B43E4-4DBD-4820-AD10-E9EB0437FBFE}" dt="2021-12-10T10:59:27.384" v="0"/>
          <ac:spMkLst>
            <pc:docMk/>
            <pc:sldMasterMk cId="0" sldId="2147483648"/>
            <ac:spMk id="6" creationId="{00000000-0000-0000-0000-000000000000}"/>
          </ac:spMkLst>
        </pc:spChg>
        <pc:sldLayoutChg chg="modSp">
          <pc:chgData name="kuber raj kunal" userId="ff53f78b27f9dcad" providerId="Windows Live" clId="Web-{6D9B43E4-4DBD-4820-AD10-E9EB0437FBFE}" dt="2021-12-10T10:59:27.384" v="0"/>
          <pc:sldLayoutMkLst>
            <pc:docMk/>
            <pc:sldMasterMk cId="0" sldId="2147483648"/>
            <pc:sldLayoutMk cId="0" sldId="2147483649"/>
          </pc:sldLayoutMkLst>
          <pc:spChg chg="mod">
            <ac:chgData name="kuber raj kunal" userId="ff53f78b27f9dcad" providerId="Windows Live" clId="Web-{6D9B43E4-4DBD-4820-AD10-E9EB0437FBFE}" dt="2021-12-10T10:59:27.384" v="0"/>
            <ac:spMkLst>
              <pc:docMk/>
              <pc:sldMasterMk cId="0" sldId="2147483648"/>
              <pc:sldLayoutMk cId="0" sldId="2147483649"/>
              <ac:spMk id="2" creationId="{00000000-0000-0000-0000-000000000000}"/>
            </ac:spMkLst>
          </pc:spChg>
          <pc:spChg chg="mod">
            <ac:chgData name="kuber raj kunal" userId="ff53f78b27f9dcad" providerId="Windows Live" clId="Web-{6D9B43E4-4DBD-4820-AD10-E9EB0437FBFE}" dt="2021-12-10T10:59:27.384" v="0"/>
            <ac:spMkLst>
              <pc:docMk/>
              <pc:sldMasterMk cId="0" sldId="2147483648"/>
              <pc:sldLayoutMk cId="0" sldId="2147483649"/>
              <ac:spMk id="3" creationId="{00000000-0000-0000-0000-000000000000}"/>
            </ac:spMkLst>
          </pc:spChg>
        </pc:sldLayoutChg>
        <pc:sldLayoutChg chg="modSp">
          <pc:chgData name="kuber raj kunal" userId="ff53f78b27f9dcad" providerId="Windows Live" clId="Web-{6D9B43E4-4DBD-4820-AD10-E9EB0437FBFE}" dt="2021-12-10T10:59:27.384" v="0"/>
          <pc:sldLayoutMkLst>
            <pc:docMk/>
            <pc:sldMasterMk cId="0" sldId="2147483648"/>
            <pc:sldLayoutMk cId="0" sldId="2147483651"/>
          </pc:sldLayoutMkLst>
          <pc:spChg chg="mod">
            <ac:chgData name="kuber raj kunal" userId="ff53f78b27f9dcad" providerId="Windows Live" clId="Web-{6D9B43E4-4DBD-4820-AD10-E9EB0437FBFE}" dt="2021-12-10T10:59:27.384" v="0"/>
            <ac:spMkLst>
              <pc:docMk/>
              <pc:sldMasterMk cId="0" sldId="2147483648"/>
              <pc:sldLayoutMk cId="0" sldId="2147483651"/>
              <ac:spMk id="2" creationId="{00000000-0000-0000-0000-000000000000}"/>
            </ac:spMkLst>
          </pc:spChg>
          <pc:spChg chg="mod">
            <ac:chgData name="kuber raj kunal" userId="ff53f78b27f9dcad" providerId="Windows Live" clId="Web-{6D9B43E4-4DBD-4820-AD10-E9EB0437FBFE}" dt="2021-12-10T10:59:27.384" v="0"/>
            <ac:spMkLst>
              <pc:docMk/>
              <pc:sldMasterMk cId="0" sldId="2147483648"/>
              <pc:sldLayoutMk cId="0" sldId="2147483651"/>
              <ac:spMk id="3" creationId="{00000000-0000-0000-0000-000000000000}"/>
            </ac:spMkLst>
          </pc:spChg>
        </pc:sldLayoutChg>
        <pc:sldLayoutChg chg="modSp">
          <pc:chgData name="kuber raj kunal" userId="ff53f78b27f9dcad" providerId="Windows Live" clId="Web-{6D9B43E4-4DBD-4820-AD10-E9EB0437FBFE}" dt="2021-12-10T10:59:27.384" v="0"/>
          <pc:sldLayoutMkLst>
            <pc:docMk/>
            <pc:sldMasterMk cId="0" sldId="2147483648"/>
            <pc:sldLayoutMk cId="0" sldId="2147483652"/>
          </pc:sldLayoutMkLst>
          <pc:spChg chg="mod">
            <ac:chgData name="kuber raj kunal" userId="ff53f78b27f9dcad" providerId="Windows Live" clId="Web-{6D9B43E4-4DBD-4820-AD10-E9EB0437FBFE}" dt="2021-12-10T10:59:27.384" v="0"/>
            <ac:spMkLst>
              <pc:docMk/>
              <pc:sldMasterMk cId="0" sldId="2147483648"/>
              <pc:sldLayoutMk cId="0" sldId="2147483652"/>
              <ac:spMk id="3" creationId="{00000000-0000-0000-0000-000000000000}"/>
            </ac:spMkLst>
          </pc:spChg>
          <pc:spChg chg="mod">
            <ac:chgData name="kuber raj kunal" userId="ff53f78b27f9dcad" providerId="Windows Live" clId="Web-{6D9B43E4-4DBD-4820-AD10-E9EB0437FBFE}" dt="2021-12-10T10:59:27.384" v="0"/>
            <ac:spMkLst>
              <pc:docMk/>
              <pc:sldMasterMk cId="0" sldId="2147483648"/>
              <pc:sldLayoutMk cId="0" sldId="2147483652"/>
              <ac:spMk id="4" creationId="{00000000-0000-0000-0000-000000000000}"/>
            </ac:spMkLst>
          </pc:spChg>
        </pc:sldLayoutChg>
        <pc:sldLayoutChg chg="modSp">
          <pc:chgData name="kuber raj kunal" userId="ff53f78b27f9dcad" providerId="Windows Live" clId="Web-{6D9B43E4-4DBD-4820-AD10-E9EB0437FBFE}" dt="2021-12-10T10:59:27.384" v="0"/>
          <pc:sldLayoutMkLst>
            <pc:docMk/>
            <pc:sldMasterMk cId="0" sldId="2147483648"/>
            <pc:sldLayoutMk cId="0" sldId="2147483653"/>
          </pc:sldLayoutMkLst>
          <pc:spChg chg="mod">
            <ac:chgData name="kuber raj kunal" userId="ff53f78b27f9dcad" providerId="Windows Live" clId="Web-{6D9B43E4-4DBD-4820-AD10-E9EB0437FBFE}" dt="2021-12-10T10:59:27.384" v="0"/>
            <ac:spMkLst>
              <pc:docMk/>
              <pc:sldMasterMk cId="0" sldId="2147483648"/>
              <pc:sldLayoutMk cId="0" sldId="2147483653"/>
              <ac:spMk id="3" creationId="{00000000-0000-0000-0000-000000000000}"/>
            </ac:spMkLst>
          </pc:spChg>
          <pc:spChg chg="mod">
            <ac:chgData name="kuber raj kunal" userId="ff53f78b27f9dcad" providerId="Windows Live" clId="Web-{6D9B43E4-4DBD-4820-AD10-E9EB0437FBFE}" dt="2021-12-10T10:59:27.384" v="0"/>
            <ac:spMkLst>
              <pc:docMk/>
              <pc:sldMasterMk cId="0" sldId="2147483648"/>
              <pc:sldLayoutMk cId="0" sldId="2147483653"/>
              <ac:spMk id="4" creationId="{00000000-0000-0000-0000-000000000000}"/>
            </ac:spMkLst>
          </pc:spChg>
          <pc:spChg chg="mod">
            <ac:chgData name="kuber raj kunal" userId="ff53f78b27f9dcad" providerId="Windows Live" clId="Web-{6D9B43E4-4DBD-4820-AD10-E9EB0437FBFE}" dt="2021-12-10T10:59:27.384" v="0"/>
            <ac:spMkLst>
              <pc:docMk/>
              <pc:sldMasterMk cId="0" sldId="2147483648"/>
              <pc:sldLayoutMk cId="0" sldId="2147483653"/>
              <ac:spMk id="5" creationId="{00000000-0000-0000-0000-000000000000}"/>
            </ac:spMkLst>
          </pc:spChg>
          <pc:spChg chg="mod">
            <ac:chgData name="kuber raj kunal" userId="ff53f78b27f9dcad" providerId="Windows Live" clId="Web-{6D9B43E4-4DBD-4820-AD10-E9EB0437FBFE}" dt="2021-12-10T10:59:27.384" v="0"/>
            <ac:spMkLst>
              <pc:docMk/>
              <pc:sldMasterMk cId="0" sldId="2147483648"/>
              <pc:sldLayoutMk cId="0" sldId="2147483653"/>
              <ac:spMk id="6" creationId="{00000000-0000-0000-0000-000000000000}"/>
            </ac:spMkLst>
          </pc:spChg>
        </pc:sldLayoutChg>
        <pc:sldLayoutChg chg="modSp">
          <pc:chgData name="kuber raj kunal" userId="ff53f78b27f9dcad" providerId="Windows Live" clId="Web-{6D9B43E4-4DBD-4820-AD10-E9EB0437FBFE}" dt="2021-12-10T10:59:27.384" v="0"/>
          <pc:sldLayoutMkLst>
            <pc:docMk/>
            <pc:sldMasterMk cId="0" sldId="2147483648"/>
            <pc:sldLayoutMk cId="0" sldId="2147483656"/>
          </pc:sldLayoutMkLst>
          <pc:spChg chg="mod">
            <ac:chgData name="kuber raj kunal" userId="ff53f78b27f9dcad" providerId="Windows Live" clId="Web-{6D9B43E4-4DBD-4820-AD10-E9EB0437FBFE}" dt="2021-12-10T10:59:27.384" v="0"/>
            <ac:spMkLst>
              <pc:docMk/>
              <pc:sldMasterMk cId="0" sldId="2147483648"/>
              <pc:sldLayoutMk cId="0" sldId="2147483656"/>
              <ac:spMk id="2" creationId="{00000000-0000-0000-0000-000000000000}"/>
            </ac:spMkLst>
          </pc:spChg>
          <pc:spChg chg="mod">
            <ac:chgData name="kuber raj kunal" userId="ff53f78b27f9dcad" providerId="Windows Live" clId="Web-{6D9B43E4-4DBD-4820-AD10-E9EB0437FBFE}" dt="2021-12-10T10:59:27.384" v="0"/>
            <ac:spMkLst>
              <pc:docMk/>
              <pc:sldMasterMk cId="0" sldId="2147483648"/>
              <pc:sldLayoutMk cId="0" sldId="2147483656"/>
              <ac:spMk id="3" creationId="{00000000-0000-0000-0000-000000000000}"/>
            </ac:spMkLst>
          </pc:spChg>
          <pc:spChg chg="mod">
            <ac:chgData name="kuber raj kunal" userId="ff53f78b27f9dcad" providerId="Windows Live" clId="Web-{6D9B43E4-4DBD-4820-AD10-E9EB0437FBFE}" dt="2021-12-10T10:59:27.384" v="0"/>
            <ac:spMkLst>
              <pc:docMk/>
              <pc:sldMasterMk cId="0" sldId="2147483648"/>
              <pc:sldLayoutMk cId="0" sldId="2147483656"/>
              <ac:spMk id="4" creationId="{00000000-0000-0000-0000-000000000000}"/>
            </ac:spMkLst>
          </pc:spChg>
        </pc:sldLayoutChg>
        <pc:sldLayoutChg chg="modSp">
          <pc:chgData name="kuber raj kunal" userId="ff53f78b27f9dcad" providerId="Windows Live" clId="Web-{6D9B43E4-4DBD-4820-AD10-E9EB0437FBFE}" dt="2021-12-10T10:59:27.384" v="0"/>
          <pc:sldLayoutMkLst>
            <pc:docMk/>
            <pc:sldMasterMk cId="0" sldId="2147483648"/>
            <pc:sldLayoutMk cId="0" sldId="2147483657"/>
          </pc:sldLayoutMkLst>
          <pc:spChg chg="mod">
            <ac:chgData name="kuber raj kunal" userId="ff53f78b27f9dcad" providerId="Windows Live" clId="Web-{6D9B43E4-4DBD-4820-AD10-E9EB0437FBFE}" dt="2021-12-10T10:59:27.384" v="0"/>
            <ac:spMkLst>
              <pc:docMk/>
              <pc:sldMasterMk cId="0" sldId="2147483648"/>
              <pc:sldLayoutMk cId="0" sldId="2147483657"/>
              <ac:spMk id="2" creationId="{00000000-0000-0000-0000-000000000000}"/>
            </ac:spMkLst>
          </pc:spChg>
          <pc:spChg chg="mod">
            <ac:chgData name="kuber raj kunal" userId="ff53f78b27f9dcad" providerId="Windows Live" clId="Web-{6D9B43E4-4DBD-4820-AD10-E9EB0437FBFE}" dt="2021-12-10T10:59:27.384" v="0"/>
            <ac:spMkLst>
              <pc:docMk/>
              <pc:sldMasterMk cId="0" sldId="2147483648"/>
              <pc:sldLayoutMk cId="0" sldId="2147483657"/>
              <ac:spMk id="3" creationId="{00000000-0000-0000-0000-000000000000}"/>
            </ac:spMkLst>
          </pc:spChg>
          <pc:spChg chg="mod">
            <ac:chgData name="kuber raj kunal" userId="ff53f78b27f9dcad" providerId="Windows Live" clId="Web-{6D9B43E4-4DBD-4820-AD10-E9EB0437FBFE}" dt="2021-12-10T10:59:27.384" v="0"/>
            <ac:spMkLst>
              <pc:docMk/>
              <pc:sldMasterMk cId="0" sldId="2147483648"/>
              <pc:sldLayoutMk cId="0" sldId="2147483657"/>
              <ac:spMk id="4" creationId="{00000000-0000-0000-0000-000000000000}"/>
            </ac:spMkLst>
          </pc:spChg>
        </pc:sldLayoutChg>
        <pc:sldLayoutChg chg="modSp">
          <pc:chgData name="kuber raj kunal" userId="ff53f78b27f9dcad" providerId="Windows Live" clId="Web-{6D9B43E4-4DBD-4820-AD10-E9EB0437FBFE}" dt="2021-12-10T10:59:27.384" v="0"/>
          <pc:sldLayoutMkLst>
            <pc:docMk/>
            <pc:sldMasterMk cId="0" sldId="2147483648"/>
            <pc:sldLayoutMk cId="0" sldId="2147483659"/>
          </pc:sldLayoutMkLst>
          <pc:spChg chg="mod">
            <ac:chgData name="kuber raj kunal" userId="ff53f78b27f9dcad" providerId="Windows Live" clId="Web-{6D9B43E4-4DBD-4820-AD10-E9EB0437FBFE}" dt="2021-12-10T10:59:27.384" v="0"/>
            <ac:spMkLst>
              <pc:docMk/>
              <pc:sldMasterMk cId="0" sldId="2147483648"/>
              <pc:sldLayoutMk cId="0" sldId="2147483659"/>
              <ac:spMk id="2" creationId="{00000000-0000-0000-0000-000000000000}"/>
            </ac:spMkLst>
          </pc:spChg>
          <pc:spChg chg="mod">
            <ac:chgData name="kuber raj kunal" userId="ff53f78b27f9dcad" providerId="Windows Live" clId="Web-{6D9B43E4-4DBD-4820-AD10-E9EB0437FBFE}" dt="2021-12-10T10:59:27.384" v="0"/>
            <ac:spMkLst>
              <pc:docMk/>
              <pc:sldMasterMk cId="0" sldId="2147483648"/>
              <pc:sldLayoutMk cId="0" sldId="2147483659"/>
              <ac:spMk id="3" creationId="{00000000-0000-0000-0000-000000000000}"/>
            </ac:spMkLst>
          </pc:spChg>
        </pc:sldLayoutChg>
      </pc:sldMasterChg>
      <pc:sldMasterChg chg="add addSldLayout">
        <pc:chgData name="kuber raj kunal" userId="ff53f78b27f9dcad" providerId="Windows Live" clId="Web-{6D9B43E4-4DBD-4820-AD10-E9EB0437FBFE}" dt="2021-12-10T10:59:31.431" v="1"/>
        <pc:sldMasterMkLst>
          <pc:docMk/>
          <pc:sldMasterMk cId="412813940" sldId="2147483672"/>
        </pc:sldMasterMkLst>
        <pc:sldLayoutChg chg="add">
          <pc:chgData name="kuber raj kunal" userId="ff53f78b27f9dcad" providerId="Windows Live" clId="Web-{6D9B43E4-4DBD-4820-AD10-E9EB0437FBFE}" dt="2021-12-10T10:59:31.431" v="1"/>
          <pc:sldLayoutMkLst>
            <pc:docMk/>
            <pc:sldMasterMk cId="412813940" sldId="2147483672"/>
            <pc:sldLayoutMk cId="2113907502" sldId="2147483673"/>
          </pc:sldLayoutMkLst>
        </pc:sldLayoutChg>
        <pc:sldLayoutChg chg="add">
          <pc:chgData name="kuber raj kunal" userId="ff53f78b27f9dcad" providerId="Windows Live" clId="Web-{6D9B43E4-4DBD-4820-AD10-E9EB0437FBFE}" dt="2021-12-10T10:59:31.431" v="1"/>
          <pc:sldLayoutMkLst>
            <pc:docMk/>
            <pc:sldMasterMk cId="412813940" sldId="2147483672"/>
            <pc:sldLayoutMk cId="3230021477" sldId="2147483674"/>
          </pc:sldLayoutMkLst>
        </pc:sldLayoutChg>
        <pc:sldLayoutChg chg="add">
          <pc:chgData name="kuber raj kunal" userId="ff53f78b27f9dcad" providerId="Windows Live" clId="Web-{6D9B43E4-4DBD-4820-AD10-E9EB0437FBFE}" dt="2021-12-10T10:59:31.431" v="1"/>
          <pc:sldLayoutMkLst>
            <pc:docMk/>
            <pc:sldMasterMk cId="412813940" sldId="2147483672"/>
            <pc:sldLayoutMk cId="197930570" sldId="2147483675"/>
          </pc:sldLayoutMkLst>
        </pc:sldLayoutChg>
        <pc:sldLayoutChg chg="add">
          <pc:chgData name="kuber raj kunal" userId="ff53f78b27f9dcad" providerId="Windows Live" clId="Web-{6D9B43E4-4DBD-4820-AD10-E9EB0437FBFE}" dt="2021-12-10T10:59:31.431" v="1"/>
          <pc:sldLayoutMkLst>
            <pc:docMk/>
            <pc:sldMasterMk cId="412813940" sldId="2147483672"/>
            <pc:sldLayoutMk cId="3323417222" sldId="2147483676"/>
          </pc:sldLayoutMkLst>
        </pc:sldLayoutChg>
        <pc:sldLayoutChg chg="add">
          <pc:chgData name="kuber raj kunal" userId="ff53f78b27f9dcad" providerId="Windows Live" clId="Web-{6D9B43E4-4DBD-4820-AD10-E9EB0437FBFE}" dt="2021-12-10T10:59:31.431" v="1"/>
          <pc:sldLayoutMkLst>
            <pc:docMk/>
            <pc:sldMasterMk cId="412813940" sldId="2147483672"/>
            <pc:sldLayoutMk cId="1185456130" sldId="2147483677"/>
          </pc:sldLayoutMkLst>
        </pc:sldLayoutChg>
        <pc:sldLayoutChg chg="add">
          <pc:chgData name="kuber raj kunal" userId="ff53f78b27f9dcad" providerId="Windows Live" clId="Web-{6D9B43E4-4DBD-4820-AD10-E9EB0437FBFE}" dt="2021-12-10T10:59:31.431" v="1"/>
          <pc:sldLayoutMkLst>
            <pc:docMk/>
            <pc:sldMasterMk cId="412813940" sldId="2147483672"/>
            <pc:sldLayoutMk cId="352053751" sldId="2147483678"/>
          </pc:sldLayoutMkLst>
        </pc:sldLayoutChg>
        <pc:sldLayoutChg chg="add">
          <pc:chgData name="kuber raj kunal" userId="ff53f78b27f9dcad" providerId="Windows Live" clId="Web-{6D9B43E4-4DBD-4820-AD10-E9EB0437FBFE}" dt="2021-12-10T10:59:31.431" v="1"/>
          <pc:sldLayoutMkLst>
            <pc:docMk/>
            <pc:sldMasterMk cId="412813940" sldId="2147483672"/>
            <pc:sldLayoutMk cId="969289253" sldId="2147483679"/>
          </pc:sldLayoutMkLst>
        </pc:sldLayoutChg>
        <pc:sldLayoutChg chg="add">
          <pc:chgData name="kuber raj kunal" userId="ff53f78b27f9dcad" providerId="Windows Live" clId="Web-{6D9B43E4-4DBD-4820-AD10-E9EB0437FBFE}" dt="2021-12-10T10:59:31.431" v="1"/>
          <pc:sldLayoutMkLst>
            <pc:docMk/>
            <pc:sldMasterMk cId="412813940" sldId="2147483672"/>
            <pc:sldLayoutMk cId="2696305716" sldId="2147483680"/>
          </pc:sldLayoutMkLst>
        </pc:sldLayoutChg>
        <pc:sldLayoutChg chg="add">
          <pc:chgData name="kuber raj kunal" userId="ff53f78b27f9dcad" providerId="Windows Live" clId="Web-{6D9B43E4-4DBD-4820-AD10-E9EB0437FBFE}" dt="2021-12-10T10:59:31.431" v="1"/>
          <pc:sldLayoutMkLst>
            <pc:docMk/>
            <pc:sldMasterMk cId="412813940" sldId="2147483672"/>
            <pc:sldLayoutMk cId="2570266851" sldId="2147483681"/>
          </pc:sldLayoutMkLst>
        </pc:sldLayoutChg>
        <pc:sldLayoutChg chg="add">
          <pc:chgData name="kuber raj kunal" userId="ff53f78b27f9dcad" providerId="Windows Live" clId="Web-{6D9B43E4-4DBD-4820-AD10-E9EB0437FBFE}" dt="2021-12-10T10:59:31.431" v="1"/>
          <pc:sldLayoutMkLst>
            <pc:docMk/>
            <pc:sldMasterMk cId="412813940" sldId="2147483672"/>
            <pc:sldLayoutMk cId="2673481347" sldId="2147483682"/>
          </pc:sldLayoutMkLst>
        </pc:sldLayoutChg>
        <pc:sldLayoutChg chg="add">
          <pc:chgData name="kuber raj kunal" userId="ff53f78b27f9dcad" providerId="Windows Live" clId="Web-{6D9B43E4-4DBD-4820-AD10-E9EB0437FBFE}" dt="2021-12-10T10:59:31.431" v="1"/>
          <pc:sldLayoutMkLst>
            <pc:docMk/>
            <pc:sldMasterMk cId="412813940" sldId="2147483672"/>
            <pc:sldLayoutMk cId="3525987652" sldId="2147483683"/>
          </pc:sldLayoutMkLst>
        </pc:sldLayoutChg>
      </pc:sldMasterChg>
    </pc:docChg>
  </pc:docChgLst>
  <pc:docChgLst>
    <pc:chgData name="kuber raj kunal" userId="ff53f78b27f9dcad" providerId="Windows Live" clId="Web-{C17FEA02-9ED5-47B5-BD73-7263121EC11E}"/>
    <pc:docChg chg="addSld modSld modSection">
      <pc:chgData name="kuber raj kunal" userId="ff53f78b27f9dcad" providerId="Windows Live" clId="Web-{C17FEA02-9ED5-47B5-BD73-7263121EC11E}" dt="2021-12-11T06:36:14.568" v="2324" actId="1076"/>
      <pc:docMkLst>
        <pc:docMk/>
      </pc:docMkLst>
      <pc:sldChg chg="modSp">
        <pc:chgData name="kuber raj kunal" userId="ff53f78b27f9dcad" providerId="Windows Live" clId="Web-{C17FEA02-9ED5-47B5-BD73-7263121EC11E}" dt="2021-12-11T05:41:15.574" v="2" actId="14100"/>
        <pc:sldMkLst>
          <pc:docMk/>
          <pc:sldMk cId="1653987709" sldId="256"/>
        </pc:sldMkLst>
        <pc:picChg chg="mod">
          <ac:chgData name="kuber raj kunal" userId="ff53f78b27f9dcad" providerId="Windows Live" clId="Web-{C17FEA02-9ED5-47B5-BD73-7263121EC11E}" dt="2021-12-11T05:41:15.574" v="2" actId="14100"/>
          <ac:picMkLst>
            <pc:docMk/>
            <pc:sldMk cId="1653987709" sldId="256"/>
            <ac:picMk id="54" creationId="{00000000-0000-0000-0000-000000000000}"/>
          </ac:picMkLst>
        </pc:picChg>
      </pc:sldChg>
      <pc:sldChg chg="addSp delSp modSp">
        <pc:chgData name="kuber raj kunal" userId="ff53f78b27f9dcad" providerId="Windows Live" clId="Web-{C17FEA02-9ED5-47B5-BD73-7263121EC11E}" dt="2021-12-11T05:58:36.018" v="607" actId="20577"/>
        <pc:sldMkLst>
          <pc:docMk/>
          <pc:sldMk cId="2937740334" sldId="259"/>
        </pc:sldMkLst>
        <pc:spChg chg="add mod">
          <ac:chgData name="kuber raj kunal" userId="ff53f78b27f9dcad" providerId="Windows Live" clId="Web-{C17FEA02-9ED5-47B5-BD73-7263121EC11E}" dt="2021-12-11T05:58:36.018" v="607" actId="20577"/>
          <ac:spMkLst>
            <pc:docMk/>
            <pc:sldMk cId="2937740334" sldId="259"/>
            <ac:spMk id="3" creationId="{B45EBB49-8373-4EAE-B9E6-66D1F595DA06}"/>
          </ac:spMkLst>
        </pc:spChg>
        <pc:picChg chg="del mod">
          <ac:chgData name="kuber raj kunal" userId="ff53f78b27f9dcad" providerId="Windows Live" clId="Web-{C17FEA02-9ED5-47B5-BD73-7263121EC11E}" dt="2021-12-11T05:57:50.251" v="591"/>
          <ac:picMkLst>
            <pc:docMk/>
            <pc:sldMk cId="2937740334" sldId="259"/>
            <ac:picMk id="2" creationId="{DB66DC25-49D1-4093-98B9-0FE096B111AB}"/>
          </ac:picMkLst>
        </pc:picChg>
      </pc:sldChg>
      <pc:sldChg chg="modSp">
        <pc:chgData name="kuber raj kunal" userId="ff53f78b27f9dcad" providerId="Windows Live" clId="Web-{C17FEA02-9ED5-47B5-BD73-7263121EC11E}" dt="2021-12-11T06:01:08.479" v="655" actId="1076"/>
        <pc:sldMkLst>
          <pc:docMk/>
          <pc:sldMk cId="2696728032" sldId="260"/>
        </pc:sldMkLst>
        <pc:spChg chg="mod">
          <ac:chgData name="kuber raj kunal" userId="ff53f78b27f9dcad" providerId="Windows Live" clId="Web-{C17FEA02-9ED5-47B5-BD73-7263121EC11E}" dt="2021-12-11T06:01:08.479" v="655" actId="1076"/>
          <ac:spMkLst>
            <pc:docMk/>
            <pc:sldMk cId="2696728032" sldId="260"/>
            <ac:spMk id="3" creationId="{E389AE44-1E5A-462C-9843-3AB7C4A02CD5}"/>
          </ac:spMkLst>
        </pc:spChg>
      </pc:sldChg>
      <pc:sldChg chg="addSp delSp modSp">
        <pc:chgData name="kuber raj kunal" userId="ff53f78b27f9dcad" providerId="Windows Live" clId="Web-{C17FEA02-9ED5-47B5-BD73-7263121EC11E}" dt="2021-12-11T06:07:25.346" v="1052"/>
        <pc:sldMkLst>
          <pc:docMk/>
          <pc:sldMk cId="2680539952" sldId="261"/>
        </pc:sldMkLst>
        <pc:spChg chg="add mod">
          <ac:chgData name="kuber raj kunal" userId="ff53f78b27f9dcad" providerId="Windows Live" clId="Web-{C17FEA02-9ED5-47B5-BD73-7263121EC11E}" dt="2021-12-11T06:03:42.419" v="761" actId="20577"/>
          <ac:spMkLst>
            <pc:docMk/>
            <pc:sldMk cId="2680539952" sldId="261"/>
            <ac:spMk id="3" creationId="{49BD5EB2-36F8-4EB4-81B6-482EFCCBD85A}"/>
          </ac:spMkLst>
        </pc:spChg>
        <pc:graphicFrameChg chg="add mod modGraphic">
          <ac:chgData name="kuber raj kunal" userId="ff53f78b27f9dcad" providerId="Windows Live" clId="Web-{C17FEA02-9ED5-47B5-BD73-7263121EC11E}" dt="2021-12-11T06:07:25.346" v="1052"/>
          <ac:graphicFrameMkLst>
            <pc:docMk/>
            <pc:sldMk cId="2680539952" sldId="261"/>
            <ac:graphicFrameMk id="4" creationId="{7B59E2F0-1F12-4872-AABB-6145527426F3}"/>
          </ac:graphicFrameMkLst>
        </pc:graphicFrameChg>
        <pc:picChg chg="del mod">
          <ac:chgData name="kuber raj kunal" userId="ff53f78b27f9dcad" providerId="Windows Live" clId="Web-{C17FEA02-9ED5-47B5-BD73-7263121EC11E}" dt="2021-12-11T06:06:51.173" v="983"/>
          <ac:picMkLst>
            <pc:docMk/>
            <pc:sldMk cId="2680539952" sldId="261"/>
            <ac:picMk id="2" creationId="{8EEDD26E-8384-456D-A6CF-5BE7561BAFC7}"/>
          </ac:picMkLst>
        </pc:picChg>
      </pc:sldChg>
      <pc:sldChg chg="addSp delSp modSp">
        <pc:chgData name="kuber raj kunal" userId="ff53f78b27f9dcad" providerId="Windows Live" clId="Web-{C17FEA02-9ED5-47B5-BD73-7263121EC11E}" dt="2021-12-11T06:15:21.496" v="1340" actId="20577"/>
        <pc:sldMkLst>
          <pc:docMk/>
          <pc:sldMk cId="1168166946" sldId="262"/>
        </pc:sldMkLst>
        <pc:spChg chg="add mod">
          <ac:chgData name="kuber raj kunal" userId="ff53f78b27f9dcad" providerId="Windows Live" clId="Web-{C17FEA02-9ED5-47B5-BD73-7263121EC11E}" dt="2021-12-11T06:15:21.496" v="1340" actId="20577"/>
          <ac:spMkLst>
            <pc:docMk/>
            <pc:sldMk cId="1168166946" sldId="262"/>
            <ac:spMk id="2" creationId="{0E69D3F7-F018-4BEB-8FF2-C84D0E62222B}"/>
          </ac:spMkLst>
        </pc:spChg>
        <pc:picChg chg="del mod">
          <ac:chgData name="kuber raj kunal" userId="ff53f78b27f9dcad" providerId="Windows Live" clId="Web-{C17FEA02-9ED5-47B5-BD73-7263121EC11E}" dt="2021-12-11T06:13:57.728" v="1321"/>
          <ac:picMkLst>
            <pc:docMk/>
            <pc:sldMk cId="1168166946" sldId="262"/>
            <ac:picMk id="3" creationId="{4C766917-FABF-45AD-AB1A-550766AD5FF3}"/>
          </ac:picMkLst>
        </pc:picChg>
      </pc:sldChg>
      <pc:sldChg chg="addSp delSp modSp">
        <pc:chgData name="kuber raj kunal" userId="ff53f78b27f9dcad" providerId="Windows Live" clId="Web-{C17FEA02-9ED5-47B5-BD73-7263121EC11E}" dt="2021-12-11T06:36:14.568" v="2324" actId="1076"/>
        <pc:sldMkLst>
          <pc:docMk/>
          <pc:sldMk cId="3511281499" sldId="263"/>
        </pc:sldMkLst>
        <pc:spChg chg="add mod">
          <ac:chgData name="kuber raj kunal" userId="ff53f78b27f9dcad" providerId="Windows Live" clId="Web-{C17FEA02-9ED5-47B5-BD73-7263121EC11E}" dt="2021-12-11T06:36:14.568" v="2324" actId="1076"/>
          <ac:spMkLst>
            <pc:docMk/>
            <pc:sldMk cId="3511281499" sldId="263"/>
            <ac:spMk id="3" creationId="{551F06E6-7553-492A-93FE-535A6B8A4A6D}"/>
          </ac:spMkLst>
        </pc:spChg>
        <pc:picChg chg="del mod">
          <ac:chgData name="kuber raj kunal" userId="ff53f78b27f9dcad" providerId="Windows Live" clId="Web-{C17FEA02-9ED5-47B5-BD73-7263121EC11E}" dt="2021-12-11T06:27:30.260" v="2081"/>
          <ac:picMkLst>
            <pc:docMk/>
            <pc:sldMk cId="3511281499" sldId="263"/>
            <ac:picMk id="2" creationId="{12A32DF0-A117-4AAA-8AB3-0B391BA88A57}"/>
          </ac:picMkLst>
        </pc:picChg>
      </pc:sldChg>
      <pc:sldChg chg="addSp delSp modSp">
        <pc:chgData name="kuber raj kunal" userId="ff53f78b27f9dcad" providerId="Windows Live" clId="Web-{C17FEA02-9ED5-47B5-BD73-7263121EC11E}" dt="2021-12-11T05:52:48.386" v="280" actId="1076"/>
        <pc:sldMkLst>
          <pc:docMk/>
          <pc:sldMk cId="1394122313" sldId="269"/>
        </pc:sldMkLst>
        <pc:spChg chg="add mod">
          <ac:chgData name="kuber raj kunal" userId="ff53f78b27f9dcad" providerId="Windows Live" clId="Web-{C17FEA02-9ED5-47B5-BD73-7263121EC11E}" dt="2021-12-11T05:45:25.719" v="196" actId="1076"/>
          <ac:spMkLst>
            <pc:docMk/>
            <pc:sldMk cId="1394122313" sldId="269"/>
            <ac:spMk id="3" creationId="{E5250496-09E6-442B-9386-5926D80C8759}"/>
          </ac:spMkLst>
        </pc:spChg>
        <pc:spChg chg="add del">
          <ac:chgData name="kuber raj kunal" userId="ff53f78b27f9dcad" providerId="Windows Live" clId="Web-{C17FEA02-9ED5-47B5-BD73-7263121EC11E}" dt="2021-12-11T05:47:02.488" v="222"/>
          <ac:spMkLst>
            <pc:docMk/>
            <pc:sldMk cId="1394122313" sldId="269"/>
            <ac:spMk id="6" creationId="{70E008B5-8773-486D-A193-0D13E9BB4AFB}"/>
          </ac:spMkLst>
        </pc:spChg>
        <pc:spChg chg="add mod">
          <ac:chgData name="kuber raj kunal" userId="ff53f78b27f9dcad" providerId="Windows Live" clId="Web-{C17FEA02-9ED5-47B5-BD73-7263121EC11E}" dt="2021-12-11T05:51:19.962" v="274" actId="1076"/>
          <ac:spMkLst>
            <pc:docMk/>
            <pc:sldMk cId="1394122313" sldId="269"/>
            <ac:spMk id="8" creationId="{83717293-332D-4270-9015-FC54CA14F699}"/>
          </ac:spMkLst>
        </pc:spChg>
        <pc:graphicFrameChg chg="add mod modGraphic">
          <ac:chgData name="kuber raj kunal" userId="ff53f78b27f9dcad" providerId="Windows Live" clId="Web-{C17FEA02-9ED5-47B5-BD73-7263121EC11E}" dt="2021-12-11T05:51:19.931" v="271" actId="1076"/>
          <ac:graphicFrameMkLst>
            <pc:docMk/>
            <pc:sldMk cId="1394122313" sldId="269"/>
            <ac:graphicFrameMk id="4" creationId="{D46344DC-354E-4B26-AD18-CBE296723A80}"/>
          </ac:graphicFrameMkLst>
        </pc:graphicFrameChg>
        <pc:graphicFrameChg chg="add mod modGraphic">
          <ac:chgData name="kuber raj kunal" userId="ff53f78b27f9dcad" providerId="Windows Live" clId="Web-{C17FEA02-9ED5-47B5-BD73-7263121EC11E}" dt="2021-12-11T05:51:19.946" v="272" actId="1076"/>
          <ac:graphicFrameMkLst>
            <pc:docMk/>
            <pc:sldMk cId="1394122313" sldId="269"/>
            <ac:graphicFrameMk id="5" creationId="{21551F7A-93FE-4EAB-9ABB-3353C0CFBC27}"/>
          </ac:graphicFrameMkLst>
        </pc:graphicFrameChg>
        <pc:picChg chg="mod modCrop">
          <ac:chgData name="kuber raj kunal" userId="ff53f78b27f9dcad" providerId="Windows Live" clId="Web-{C17FEA02-9ED5-47B5-BD73-7263121EC11E}" dt="2021-12-11T05:52:48.386" v="280" actId="1076"/>
          <ac:picMkLst>
            <pc:docMk/>
            <pc:sldMk cId="1394122313" sldId="269"/>
            <ac:picMk id="2" creationId="{186A1BEB-AF85-425C-A80C-5B77DEEEFF97}"/>
          </ac:picMkLst>
        </pc:picChg>
        <pc:cxnChg chg="add mod">
          <ac:chgData name="kuber raj kunal" userId="ff53f78b27f9dcad" providerId="Windows Live" clId="Web-{C17FEA02-9ED5-47B5-BD73-7263121EC11E}" dt="2021-12-11T05:51:19.946" v="273" actId="1076"/>
          <ac:cxnSpMkLst>
            <pc:docMk/>
            <pc:sldMk cId="1394122313" sldId="269"/>
            <ac:cxnSpMk id="7" creationId="{588CF386-55A2-47F0-853A-3318D44744B4}"/>
          </ac:cxnSpMkLst>
        </pc:cxnChg>
      </pc:sldChg>
      <pc:sldChg chg="addSp modSp new">
        <pc:chgData name="kuber raj kunal" userId="ff53f78b27f9dcad" providerId="Windows Live" clId="Web-{C17FEA02-9ED5-47B5-BD73-7263121EC11E}" dt="2021-12-11T05:59:31.144" v="619" actId="1076"/>
        <pc:sldMkLst>
          <pc:docMk/>
          <pc:sldMk cId="3727312068" sldId="270"/>
        </pc:sldMkLst>
        <pc:picChg chg="add mod modCrop">
          <ac:chgData name="kuber raj kunal" userId="ff53f78b27f9dcad" providerId="Windows Live" clId="Web-{C17FEA02-9ED5-47B5-BD73-7263121EC11E}" dt="2021-12-11T05:59:31.144" v="619" actId="1076"/>
          <ac:picMkLst>
            <pc:docMk/>
            <pc:sldMk cId="3727312068" sldId="270"/>
            <ac:picMk id="2" creationId="{6BB0A05D-66A6-4D3C-87E9-61C7ED51A8FB}"/>
          </ac:picMkLst>
        </pc:picChg>
      </pc:sldChg>
      <pc:sldChg chg="addSp modSp new">
        <pc:chgData name="kuber raj kunal" userId="ff53f78b27f9dcad" providerId="Windows Live" clId="Web-{C17FEA02-9ED5-47B5-BD73-7263121EC11E}" dt="2021-12-11T06:01:33.807" v="664" actId="1076"/>
        <pc:sldMkLst>
          <pc:docMk/>
          <pc:sldMk cId="718701741" sldId="271"/>
        </pc:sldMkLst>
        <pc:spChg chg="add mod">
          <ac:chgData name="kuber raj kunal" userId="ff53f78b27f9dcad" providerId="Windows Live" clId="Web-{C17FEA02-9ED5-47B5-BD73-7263121EC11E}" dt="2021-12-11T06:01:33.807" v="664" actId="1076"/>
          <ac:spMkLst>
            <pc:docMk/>
            <pc:sldMk cId="718701741" sldId="271"/>
            <ac:spMk id="2" creationId="{E2B861F1-C047-4E26-828F-F5FE516CAD76}"/>
          </ac:spMkLst>
        </pc:spChg>
      </pc:sldChg>
      <pc:sldChg chg="addSp delSp modSp new">
        <pc:chgData name="kuber raj kunal" userId="ff53f78b27f9dcad" providerId="Windows Live" clId="Web-{C17FEA02-9ED5-47B5-BD73-7263121EC11E}" dt="2021-12-11T06:22:41.317" v="1854" actId="20577"/>
        <pc:sldMkLst>
          <pc:docMk/>
          <pc:sldMk cId="5255026" sldId="272"/>
        </pc:sldMkLst>
        <pc:spChg chg="add mod">
          <ac:chgData name="kuber raj kunal" userId="ff53f78b27f9dcad" providerId="Windows Live" clId="Web-{C17FEA02-9ED5-47B5-BD73-7263121EC11E}" dt="2021-12-11T06:22:41.317" v="1854" actId="20577"/>
          <ac:spMkLst>
            <pc:docMk/>
            <pc:sldMk cId="5255026" sldId="272"/>
            <ac:spMk id="3" creationId="{E6D7BBD2-A0C3-4FB5-8B9F-43EE23F9F441}"/>
          </ac:spMkLst>
        </pc:spChg>
        <pc:picChg chg="add del mod">
          <ac:chgData name="kuber raj kunal" userId="ff53f78b27f9dcad" providerId="Windows Live" clId="Web-{C17FEA02-9ED5-47B5-BD73-7263121EC11E}" dt="2021-12-11T06:22:14.051" v="1849"/>
          <ac:picMkLst>
            <pc:docMk/>
            <pc:sldMk cId="5255026" sldId="272"/>
            <ac:picMk id="2" creationId="{263EB639-18C0-47C6-BA8A-72AB33B24ABD}"/>
          </ac:picMkLst>
        </pc:picChg>
      </pc:sldChg>
      <pc:sldChg chg="addSp delSp modSp new">
        <pc:chgData name="kuber raj kunal" userId="ff53f78b27f9dcad" providerId="Windows Live" clId="Web-{C17FEA02-9ED5-47B5-BD73-7263121EC11E}" dt="2021-12-11T06:36:10.755" v="2323" actId="1076"/>
        <pc:sldMkLst>
          <pc:docMk/>
          <pc:sldMk cId="3813361843" sldId="273"/>
        </pc:sldMkLst>
        <pc:spChg chg="add del">
          <ac:chgData name="kuber raj kunal" userId="ff53f78b27f9dcad" providerId="Windows Live" clId="Web-{C17FEA02-9ED5-47B5-BD73-7263121EC11E}" dt="2021-12-11T06:29:14.044" v="2109"/>
          <ac:spMkLst>
            <pc:docMk/>
            <pc:sldMk cId="3813361843" sldId="273"/>
            <ac:spMk id="3" creationId="{7F13C25E-DC34-471C-8EE1-872E746487DB}"/>
          </ac:spMkLst>
        </pc:spChg>
        <pc:spChg chg="add mod">
          <ac:chgData name="kuber raj kunal" userId="ff53f78b27f9dcad" providerId="Windows Live" clId="Web-{C17FEA02-9ED5-47B5-BD73-7263121EC11E}" dt="2021-12-11T06:36:10.755" v="2323" actId="1076"/>
          <ac:spMkLst>
            <pc:docMk/>
            <pc:sldMk cId="3813361843" sldId="273"/>
            <ac:spMk id="5" creationId="{1F09B7D1-E64B-4146-A73F-22CB5532B226}"/>
          </ac:spMkLst>
        </pc:spChg>
        <pc:picChg chg="add del mod">
          <ac:chgData name="kuber raj kunal" userId="ff53f78b27f9dcad" providerId="Windows Live" clId="Web-{C17FEA02-9ED5-47B5-BD73-7263121EC11E}" dt="2021-12-11T06:35:44.427" v="2319"/>
          <ac:picMkLst>
            <pc:docMk/>
            <pc:sldMk cId="3813361843" sldId="273"/>
            <ac:picMk id="2" creationId="{299090F0-717F-4BEB-B105-C2F63551D8F3}"/>
          </ac:picMkLst>
        </pc:pic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2B095B-BC9B-42DE-B9FA-2A5C46640429}" type="datetimeFigureOut">
              <a:rPr lang="en-IN" smtClean="0"/>
              <a:t>25-12-2021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B90513-F9CB-43B3-8EDD-CBD59747D84D}" type="slidenum">
              <a:rPr lang="en-IN" smtClean="0"/>
              <a:t>‹#›</a:t>
            </a:fld>
            <a:endParaRPr lang="en-IN"/>
          </a:p>
        </p:txBody>
      </p:sp>
    </p:spTree>
    <p:extLst>
      <p:ext uri="{BB962C8B-B14F-4D97-AF65-F5344CB8AC3E}">
        <p14:creationId xmlns:p14="http://schemas.microsoft.com/office/powerpoint/2010/main" val="3716055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044475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6726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139075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300214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979305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234172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854561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20537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692892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96305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702668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734813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25987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12/25/2021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12/25/2021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4128139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1" y="5036829"/>
            <a:ext cx="12191999" cy="1821172"/>
          </a:xfrm>
          <a:prstGeom prst="rect">
            <a:avLst/>
          </a:prstGeom>
          <a:noFill/>
          <a:ln>
            <a:noFill/>
          </a:ln>
        </p:spPr>
      </p:pic>
      <p:sp>
        <p:nvSpPr>
          <p:cNvPr id="56" name="Google Shape;56;p13"/>
          <p:cNvSpPr txBox="1"/>
          <p:nvPr/>
        </p:nvSpPr>
        <p:spPr>
          <a:xfrm>
            <a:off x="1714500" y="1066801"/>
            <a:ext cx="8763000" cy="3651384"/>
          </a:xfrm>
          <a:prstGeom prst="rect">
            <a:avLst/>
          </a:prstGeom>
          <a:noFill/>
          <a:ln>
            <a:noFill/>
          </a:ln>
        </p:spPr>
        <p:txBody>
          <a:bodyPr spcFirstLastPara="1" wrap="square" lIns="91425" tIns="91425" rIns="91425" bIns="91425" anchor="t" anchorCtr="0">
            <a:noAutofit/>
          </a:bodyPr>
          <a:lstStyle/>
          <a:p>
            <a:pPr marL="0" marR="0" algn="ctr">
              <a:lnSpc>
                <a:spcPct val="115000"/>
              </a:lnSpc>
              <a:spcBef>
                <a:spcPts val="520"/>
              </a:spcBef>
              <a:spcAft>
                <a:spcPts val="0"/>
              </a:spcAft>
              <a:tabLst>
                <a:tab pos="624840" algn="l"/>
              </a:tabLst>
            </a:pPr>
            <a:r>
              <a:rPr lang="en-US" sz="40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STACK</a:t>
            </a:r>
            <a:endParaRPr lang="en-US" sz="4000" dirty="0">
              <a:effectLst/>
              <a:latin typeface="Calibri" panose="020F0502020204030204" pitchFamily="34" charset="0"/>
              <a:ea typeface="Times New Roman" panose="02020603050405020304" pitchFamily="18" charset="0"/>
              <a:cs typeface="Times New Roman" panose="02020603050405020304" pitchFamily="18" charset="0"/>
            </a:endParaRPr>
          </a:p>
          <a:p>
            <a:pPr lvl="0" algn="ctr">
              <a:buClr>
                <a:srgbClr val="000000"/>
              </a:buClr>
              <a:buSzPts val="3100"/>
            </a:pPr>
            <a:endParaRPr lang="en-US" sz="2500" b="1" i="0" u="none" strike="noStrike" cap="none" dirty="0">
              <a:latin typeface="Calibri"/>
              <a:ea typeface="Calibri"/>
              <a:cs typeface="Calibri"/>
              <a:sym typeface="Calibri"/>
            </a:endParaRPr>
          </a:p>
          <a:p>
            <a:pPr lvl="0" algn="ctr">
              <a:buClr>
                <a:srgbClr val="000000"/>
              </a:buClr>
              <a:buSzPts val="3100"/>
            </a:pPr>
            <a:r>
              <a:rPr lang="en-US" sz="2500" b="1" i="0" u="none" strike="noStrike" cap="none" dirty="0">
                <a:latin typeface="Calibri"/>
                <a:ea typeface="Calibri"/>
                <a:cs typeface="Calibri"/>
                <a:sym typeface="Calibri"/>
              </a:rPr>
              <a:t>PERIOD-3</a:t>
            </a:r>
            <a:endParaRPr sz="2500" b="1" i="0" u="none" strike="noStrike" cap="none" dirty="0">
              <a:latin typeface="Calibri"/>
              <a:ea typeface="Calibri"/>
              <a:cs typeface="Calibri"/>
              <a:sym typeface="Calibri"/>
            </a:endParaRPr>
          </a:p>
        </p:txBody>
      </p:sp>
      <p:sp>
        <p:nvSpPr>
          <p:cNvPr id="57" name="Google Shape;57;p13"/>
          <p:cNvSpPr txBox="1"/>
          <p:nvPr/>
        </p:nvSpPr>
        <p:spPr>
          <a:xfrm>
            <a:off x="4572000" y="3428985"/>
            <a:ext cx="3492825" cy="1289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dirty="0"/>
              <a:t>SUBJECT : </a:t>
            </a:r>
            <a:r>
              <a:rPr lang="en-US" sz="1800" b="1" dirty="0" smtClean="0"/>
              <a:t>COMPUTER SCIENCE</a:t>
            </a:r>
          </a:p>
          <a:p>
            <a:pPr marL="0" lvl="0" indent="0" algn="l" rtl="0">
              <a:spcBef>
                <a:spcPts val="0"/>
              </a:spcBef>
              <a:spcAft>
                <a:spcPts val="0"/>
              </a:spcAft>
              <a:buNone/>
            </a:pPr>
            <a:r>
              <a:rPr lang="en" sz="1800" b="1" dirty="0" smtClean="0"/>
              <a:t>CHAPTER </a:t>
            </a:r>
            <a:r>
              <a:rPr lang="en" sz="1800" b="1" dirty="0"/>
              <a:t>NUMBER</a:t>
            </a:r>
            <a:r>
              <a:rPr lang="en" sz="1800" b="1" dirty="0" smtClean="0"/>
              <a:t>: 5</a:t>
            </a:r>
            <a:endParaRPr sz="1800" b="1" dirty="0"/>
          </a:p>
          <a:p>
            <a:pPr marL="0" lvl="0" indent="0" algn="l" rtl="0">
              <a:spcBef>
                <a:spcPts val="0"/>
              </a:spcBef>
              <a:spcAft>
                <a:spcPts val="0"/>
              </a:spcAft>
              <a:buNone/>
            </a:pPr>
            <a:r>
              <a:rPr lang="en" sz="1800" b="1" dirty="0"/>
              <a:t>CHAPTER </a:t>
            </a:r>
            <a:r>
              <a:rPr lang="en" sz="1800" b="1" dirty="0" smtClean="0"/>
              <a:t>NAME: STACK</a:t>
            </a:r>
            <a:endParaRPr sz="1800" b="1" dirty="0"/>
          </a:p>
        </p:txBody>
      </p:sp>
      <p:pic>
        <p:nvPicPr>
          <p:cNvPr id="2" name="Picture 2">
            <a:extLst>
              <a:ext uri="{FF2B5EF4-FFF2-40B4-BE49-F238E27FC236}">
                <a16:creationId xmlns:a16="http://schemas.microsoft.com/office/drawing/2014/main" xmlns="" id="{272B88CD-9812-416C-9D49-19417E73E904}"/>
              </a:ext>
            </a:extLst>
          </p:cNvPr>
          <p:cNvPicPr>
            <a:picLocks noChangeAspect="1"/>
          </p:cNvPicPr>
          <p:nvPr/>
        </p:nvPicPr>
        <p:blipFill>
          <a:blip r:embed="rId4"/>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653987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E2B861F1-C047-4E26-828F-F5FE516CAD76}"/>
              </a:ext>
            </a:extLst>
          </p:cNvPr>
          <p:cNvSpPr txBox="1"/>
          <p:nvPr/>
        </p:nvSpPr>
        <p:spPr>
          <a:xfrm>
            <a:off x="774942" y="1905000"/>
            <a:ext cx="10722632" cy="30469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742950" lvl="1" indent="-285750">
              <a:buFont typeface="Arial" panose="020B0604020202020204" pitchFamily="34" charset="0"/>
              <a:buChar char="•"/>
            </a:pPr>
            <a:r>
              <a:rPr lang="en-IN" sz="2400" dirty="0">
                <a:cs typeface="Arial"/>
              </a:rPr>
              <a:t>These complex arithmetic operations can be converted into polish strings using </a:t>
            </a:r>
            <a:r>
              <a:rPr lang="en-IN" sz="2400" dirty="0" smtClean="0">
                <a:cs typeface="Arial"/>
              </a:rPr>
              <a:t>stacks.​</a:t>
            </a:r>
          </a:p>
          <a:p>
            <a:pPr lvl="1">
              <a:lnSpc>
                <a:spcPct val="200000"/>
              </a:lnSpc>
            </a:pPr>
            <a:endParaRPr lang="en-US" sz="2400" dirty="0">
              <a:cs typeface="Calibri"/>
            </a:endParaRPr>
          </a:p>
          <a:p>
            <a:pPr marL="742950" lvl="1" indent="-285750">
              <a:buFont typeface="Arial" panose="020B0604020202020204" pitchFamily="34" charset="0"/>
              <a:buChar char="•"/>
            </a:pPr>
            <a:r>
              <a:rPr lang="en-IN" sz="2400" dirty="0">
                <a:cs typeface="Arial"/>
              </a:rPr>
              <a:t>Polish string, named after a polish mathematician, Jan Lukasiewicz, refers to the notation in which the operator symbol is placed either before its operands (prefix notation) or after its operands (postfix notation) in contrast to usual form where operator is placed in between the operands (infix notation).​</a:t>
            </a:r>
          </a:p>
        </p:txBody>
      </p:sp>
      <p:pic>
        <p:nvPicPr>
          <p:cNvPr id="4" name="Picture 2">
            <a:extLst>
              <a:ext uri="{FF2B5EF4-FFF2-40B4-BE49-F238E27FC236}">
                <a16:creationId xmlns:a16="http://schemas.microsoft.com/office/drawing/2014/main" xmlns="" id="{6CDFC58A-D748-406C-A4ED-22916C3A392F}"/>
              </a:ext>
            </a:extLst>
          </p:cNvPr>
          <p:cNvPicPr>
            <a:picLocks noChangeAspect="1"/>
          </p:cNvPicPr>
          <p:nvPr/>
        </p:nvPicPr>
        <p:blipFill>
          <a:blip r:embed="rId2"/>
          <a:stretch>
            <a:fillRect/>
          </a:stretch>
        </p:blipFill>
        <p:spPr>
          <a:xfrm>
            <a:off x="10515600" y="228600"/>
            <a:ext cx="1381125" cy="857250"/>
          </a:xfrm>
          <a:prstGeom prst="rect">
            <a:avLst/>
          </a:prstGeom>
        </p:spPr>
      </p:pic>
    </p:spTree>
    <p:extLst>
      <p:ext uri="{BB962C8B-B14F-4D97-AF65-F5344CB8AC3E}">
        <p14:creationId xmlns:p14="http://schemas.microsoft.com/office/powerpoint/2010/main" val="718701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9BD5EB2-36F8-4EB4-81B6-482EFCCBD85A}"/>
              </a:ext>
            </a:extLst>
          </p:cNvPr>
          <p:cNvSpPr txBox="1"/>
          <p:nvPr/>
        </p:nvSpPr>
        <p:spPr>
          <a:xfrm>
            <a:off x="871268" y="655607"/>
            <a:ext cx="9241765" cy="13234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cs typeface="Calibri"/>
              </a:rPr>
              <a:t>Following Table Shows the Three Types of Notations:</a:t>
            </a:r>
            <a:endParaRPr lang="en-US" sz="3200" b="1" dirty="0">
              <a:solidFill>
                <a:srgbClr val="FF0000"/>
              </a:solidFill>
            </a:endParaRPr>
          </a:p>
          <a:p>
            <a:endParaRPr lang="en-US" sz="2400" dirty="0">
              <a:cs typeface="Calibri"/>
            </a:endParaRPr>
          </a:p>
          <a:p>
            <a:pPr lvl="1"/>
            <a:r>
              <a:rPr lang="en-US" sz="2400" dirty="0">
                <a:cs typeface="Calibri"/>
              </a:rPr>
              <a:t>Expressions in infix , prefix &amp; postfix notations.</a:t>
            </a:r>
          </a:p>
        </p:txBody>
      </p:sp>
      <p:graphicFrame>
        <p:nvGraphicFramePr>
          <p:cNvPr id="4" name="Table 4">
            <a:extLst>
              <a:ext uri="{FF2B5EF4-FFF2-40B4-BE49-F238E27FC236}">
                <a16:creationId xmlns:a16="http://schemas.microsoft.com/office/drawing/2014/main" xmlns="" id="{7B59E2F0-1F12-4872-AABB-6145527426F3}"/>
              </a:ext>
            </a:extLst>
          </p:cNvPr>
          <p:cNvGraphicFramePr>
            <a:graphicFrameLocks noGrp="1"/>
          </p:cNvGraphicFramePr>
          <p:nvPr>
            <p:extLst>
              <p:ext uri="{D42A27DB-BD31-4B8C-83A1-F6EECF244321}">
                <p14:modId xmlns:p14="http://schemas.microsoft.com/office/powerpoint/2010/main" val="3075650558"/>
              </p:ext>
            </p:extLst>
          </p:nvPr>
        </p:nvGraphicFramePr>
        <p:xfrm>
          <a:off x="1479718" y="2792716"/>
          <a:ext cx="9390787" cy="2316480"/>
        </p:xfrm>
        <a:graphic>
          <a:graphicData uri="http://schemas.openxmlformats.org/drawingml/2006/table">
            <a:tbl>
              <a:tblPr firstRow="1" bandRow="1">
                <a:tableStyleId>{5C22544A-7EE6-4342-B048-85BDC9FD1C3A}</a:tableStyleId>
              </a:tblPr>
              <a:tblGrid>
                <a:gridCol w="3464943">
                  <a:extLst>
                    <a:ext uri="{9D8B030D-6E8A-4147-A177-3AD203B41FA5}">
                      <a16:colId xmlns:a16="http://schemas.microsoft.com/office/drawing/2014/main" xmlns="" val="4032689914"/>
                    </a:ext>
                  </a:extLst>
                </a:gridCol>
                <a:gridCol w="2795582">
                  <a:extLst>
                    <a:ext uri="{9D8B030D-6E8A-4147-A177-3AD203B41FA5}">
                      <a16:colId xmlns:a16="http://schemas.microsoft.com/office/drawing/2014/main" xmlns="" val="4075978786"/>
                    </a:ext>
                  </a:extLst>
                </a:gridCol>
                <a:gridCol w="3130262">
                  <a:extLst>
                    <a:ext uri="{9D8B030D-6E8A-4147-A177-3AD203B41FA5}">
                      <a16:colId xmlns:a16="http://schemas.microsoft.com/office/drawing/2014/main" xmlns="" val="1683260030"/>
                    </a:ext>
                  </a:extLst>
                </a:gridCol>
              </a:tblGrid>
              <a:tr h="370840">
                <a:tc>
                  <a:txBody>
                    <a:bodyPr/>
                    <a:lstStyle/>
                    <a:p>
                      <a:pPr algn="ctr"/>
                      <a:r>
                        <a:rPr lang="en-US" sz="3200" dirty="0">
                          <a:solidFill>
                            <a:schemeClr val="tx1"/>
                          </a:solidFill>
                        </a:rPr>
                        <a:t>INFIX</a:t>
                      </a:r>
                    </a:p>
                  </a:txBody>
                  <a:tcPr/>
                </a:tc>
                <a:tc>
                  <a:txBody>
                    <a:bodyPr/>
                    <a:lstStyle/>
                    <a:p>
                      <a:pPr algn="ctr"/>
                      <a:r>
                        <a:rPr lang="en-US" sz="3200" dirty="0">
                          <a:solidFill>
                            <a:schemeClr val="tx1"/>
                          </a:solidFill>
                        </a:rPr>
                        <a:t>PREFIX</a:t>
                      </a:r>
                    </a:p>
                  </a:txBody>
                  <a:tcPr/>
                </a:tc>
                <a:tc>
                  <a:txBody>
                    <a:bodyPr/>
                    <a:lstStyle/>
                    <a:p>
                      <a:pPr algn="ctr"/>
                      <a:r>
                        <a:rPr lang="en-US" sz="3200" dirty="0">
                          <a:solidFill>
                            <a:schemeClr val="tx1"/>
                          </a:solidFill>
                        </a:rPr>
                        <a:t>POSTFIX</a:t>
                      </a:r>
                    </a:p>
                  </a:txBody>
                  <a:tcPr/>
                </a:tc>
                <a:extLst>
                  <a:ext uri="{0D108BD9-81ED-4DB2-BD59-A6C34878D82A}">
                    <a16:rowId xmlns:a16="http://schemas.microsoft.com/office/drawing/2014/main" xmlns="" val="708124820"/>
                  </a:ext>
                </a:extLst>
              </a:tr>
              <a:tr h="370840">
                <a:tc>
                  <a:txBody>
                    <a:bodyPr/>
                    <a:lstStyle/>
                    <a:p>
                      <a:pPr algn="ctr"/>
                      <a:r>
                        <a:rPr lang="en-US" sz="3200" dirty="0">
                          <a:solidFill>
                            <a:schemeClr val="tx1"/>
                          </a:solidFill>
                        </a:rPr>
                        <a:t>A + B</a:t>
                      </a:r>
                    </a:p>
                  </a:txBody>
                  <a:tcPr/>
                </a:tc>
                <a:tc>
                  <a:txBody>
                    <a:bodyPr/>
                    <a:lstStyle/>
                    <a:p>
                      <a:pPr algn="ctr"/>
                      <a:r>
                        <a:rPr lang="en-US" sz="3200" dirty="0">
                          <a:solidFill>
                            <a:schemeClr val="tx1"/>
                          </a:solidFill>
                        </a:rPr>
                        <a:t>+AB</a:t>
                      </a:r>
                    </a:p>
                  </a:txBody>
                  <a:tcPr/>
                </a:tc>
                <a:tc>
                  <a:txBody>
                    <a:bodyPr/>
                    <a:lstStyle/>
                    <a:p>
                      <a:pPr algn="ctr"/>
                      <a:r>
                        <a:rPr lang="en-US" sz="3200" dirty="0">
                          <a:solidFill>
                            <a:schemeClr val="tx1"/>
                          </a:solidFill>
                        </a:rPr>
                        <a:t>AB+</a:t>
                      </a:r>
                    </a:p>
                  </a:txBody>
                  <a:tcPr/>
                </a:tc>
                <a:extLst>
                  <a:ext uri="{0D108BD9-81ED-4DB2-BD59-A6C34878D82A}">
                    <a16:rowId xmlns:a16="http://schemas.microsoft.com/office/drawing/2014/main" xmlns="" val="2480752083"/>
                  </a:ext>
                </a:extLst>
              </a:tr>
              <a:tr h="370840">
                <a:tc>
                  <a:txBody>
                    <a:bodyPr/>
                    <a:lstStyle/>
                    <a:p>
                      <a:pPr algn="ctr"/>
                      <a:r>
                        <a:rPr lang="en-US" sz="3200" dirty="0">
                          <a:solidFill>
                            <a:schemeClr val="tx1"/>
                          </a:solidFill>
                        </a:rPr>
                        <a:t>(A + B) * (C + D)</a:t>
                      </a:r>
                    </a:p>
                  </a:txBody>
                  <a:tcPr/>
                </a:tc>
                <a:tc>
                  <a:txBody>
                    <a:bodyPr/>
                    <a:lstStyle/>
                    <a:p>
                      <a:pPr algn="ctr"/>
                      <a:r>
                        <a:rPr lang="en-US" sz="3200" dirty="0">
                          <a:solidFill>
                            <a:schemeClr val="tx1"/>
                          </a:solidFill>
                        </a:rPr>
                        <a:t>*+AB+CD</a:t>
                      </a:r>
                    </a:p>
                  </a:txBody>
                  <a:tcPr/>
                </a:tc>
                <a:tc>
                  <a:txBody>
                    <a:bodyPr/>
                    <a:lstStyle/>
                    <a:p>
                      <a:pPr algn="ctr"/>
                      <a:r>
                        <a:rPr lang="en-US" sz="3200" dirty="0">
                          <a:solidFill>
                            <a:schemeClr val="tx1"/>
                          </a:solidFill>
                        </a:rPr>
                        <a:t>AB+CD+*</a:t>
                      </a:r>
                    </a:p>
                  </a:txBody>
                  <a:tcPr/>
                </a:tc>
                <a:extLst>
                  <a:ext uri="{0D108BD9-81ED-4DB2-BD59-A6C34878D82A}">
                    <a16:rowId xmlns:a16="http://schemas.microsoft.com/office/drawing/2014/main" xmlns="" val="538073185"/>
                  </a:ext>
                </a:extLst>
              </a:tr>
              <a:tr h="370840">
                <a:tc>
                  <a:txBody>
                    <a:bodyPr/>
                    <a:lstStyle/>
                    <a:p>
                      <a:pPr algn="ctr"/>
                      <a:r>
                        <a:rPr lang="en-US" sz="3200" dirty="0">
                          <a:solidFill>
                            <a:schemeClr val="tx1"/>
                          </a:solidFill>
                        </a:rPr>
                        <a:t>A – B / (C * D ^ E)</a:t>
                      </a:r>
                    </a:p>
                  </a:txBody>
                  <a:tcPr/>
                </a:tc>
                <a:tc>
                  <a:txBody>
                    <a:bodyPr/>
                    <a:lstStyle/>
                    <a:p>
                      <a:pPr algn="ctr"/>
                      <a:r>
                        <a:rPr lang="en-US" sz="3200" dirty="0">
                          <a:solidFill>
                            <a:schemeClr val="tx1"/>
                          </a:solidFill>
                        </a:rPr>
                        <a:t>-A/B*C^DE</a:t>
                      </a:r>
                    </a:p>
                  </a:txBody>
                  <a:tcPr/>
                </a:tc>
                <a:tc>
                  <a:txBody>
                    <a:bodyPr/>
                    <a:lstStyle/>
                    <a:p>
                      <a:pPr algn="ctr"/>
                      <a:r>
                        <a:rPr lang="en-US" sz="3200" dirty="0">
                          <a:solidFill>
                            <a:schemeClr val="tx1"/>
                          </a:solidFill>
                        </a:rPr>
                        <a:t>ABCDE^*/-</a:t>
                      </a:r>
                    </a:p>
                  </a:txBody>
                  <a:tcPr/>
                </a:tc>
                <a:extLst>
                  <a:ext uri="{0D108BD9-81ED-4DB2-BD59-A6C34878D82A}">
                    <a16:rowId xmlns:a16="http://schemas.microsoft.com/office/drawing/2014/main" xmlns="" val="3715719411"/>
                  </a:ext>
                </a:extLst>
              </a:tr>
            </a:tbl>
          </a:graphicData>
        </a:graphic>
      </p:graphicFrame>
      <p:pic>
        <p:nvPicPr>
          <p:cNvPr id="2" name="Picture 2">
            <a:extLst>
              <a:ext uri="{FF2B5EF4-FFF2-40B4-BE49-F238E27FC236}">
                <a16:creationId xmlns:a16="http://schemas.microsoft.com/office/drawing/2014/main" xmlns="" id="{19952063-6257-4A76-B58A-E3D6B6F4F5C7}"/>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680539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0E69D3F7-F018-4BEB-8FF2-C84D0E62222B}"/>
              </a:ext>
            </a:extLst>
          </p:cNvPr>
          <p:cNvSpPr txBox="1"/>
          <p:nvPr/>
        </p:nvSpPr>
        <p:spPr>
          <a:xfrm>
            <a:off x="770626" y="526211"/>
            <a:ext cx="11383992" cy="58212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rPr>
              <a:t>Conversion of Infix Expression to</a:t>
            </a:r>
            <a:endParaRPr lang="en-US" dirty="0"/>
          </a:p>
          <a:p>
            <a:r>
              <a:rPr lang="en-US" sz="3200" b="1" dirty="0">
                <a:solidFill>
                  <a:srgbClr val="FF0000"/>
                </a:solidFill>
              </a:rPr>
              <a:t>Postfix(Suffix) Expression:</a:t>
            </a:r>
            <a:endParaRPr lang="en-US" dirty="0"/>
          </a:p>
          <a:p>
            <a:endParaRPr lang="en-US" sz="2400" dirty="0">
              <a:cs typeface="Calibri"/>
            </a:endParaRPr>
          </a:p>
          <a:p>
            <a:pPr lvl="1">
              <a:lnSpc>
                <a:spcPct val="150000"/>
              </a:lnSpc>
            </a:pPr>
            <a:r>
              <a:rPr lang="en-US" sz="2400" dirty="0">
                <a:cs typeface="Calibri"/>
              </a:rPr>
              <a:t>While evaluating an infix expression, there is an evaluation order according to which</a:t>
            </a:r>
          </a:p>
          <a:p>
            <a:pPr marL="1371600" lvl="2" indent="-457200">
              <a:lnSpc>
                <a:spcPct val="150000"/>
              </a:lnSpc>
              <a:buAutoNum type="romanUcPeriod"/>
            </a:pPr>
            <a:r>
              <a:rPr lang="en-US" sz="2400" dirty="0">
                <a:cs typeface="Calibri"/>
              </a:rPr>
              <a:t>Brackets or Parenthesis</a:t>
            </a:r>
          </a:p>
          <a:p>
            <a:pPr marL="1371600" lvl="2" indent="-457200">
              <a:lnSpc>
                <a:spcPct val="150000"/>
              </a:lnSpc>
              <a:buAutoNum type="romanUcPeriod"/>
            </a:pPr>
            <a:r>
              <a:rPr lang="en-US" sz="2400" dirty="0">
                <a:cs typeface="Calibri"/>
              </a:rPr>
              <a:t>Exponentiation</a:t>
            </a:r>
          </a:p>
          <a:p>
            <a:pPr marL="1371600" lvl="2" indent="-457200">
              <a:lnSpc>
                <a:spcPct val="150000"/>
              </a:lnSpc>
              <a:buAutoNum type="romanUcPeriod"/>
            </a:pPr>
            <a:r>
              <a:rPr lang="en-US" sz="2400" dirty="0">
                <a:cs typeface="Calibri"/>
              </a:rPr>
              <a:t>Multiplication or Division</a:t>
            </a:r>
          </a:p>
          <a:p>
            <a:pPr marL="1371600" lvl="2" indent="-457200">
              <a:lnSpc>
                <a:spcPct val="150000"/>
              </a:lnSpc>
              <a:buAutoNum type="romanUcPeriod"/>
            </a:pPr>
            <a:r>
              <a:rPr lang="en-US" sz="2400" dirty="0">
                <a:cs typeface="Calibri"/>
              </a:rPr>
              <a:t>Addition or Subtraction</a:t>
            </a:r>
          </a:p>
          <a:p>
            <a:pPr lvl="1">
              <a:lnSpc>
                <a:spcPct val="150000"/>
              </a:lnSpc>
            </a:pPr>
            <a:endParaRPr lang="en-US" sz="2400" dirty="0">
              <a:cs typeface="Calibri"/>
            </a:endParaRPr>
          </a:p>
          <a:p>
            <a:pPr marL="800100" lvl="1" indent="-342900">
              <a:lnSpc>
                <a:spcPct val="150000"/>
              </a:lnSpc>
              <a:buFont typeface="Arial"/>
              <a:buChar char="•"/>
            </a:pPr>
            <a:r>
              <a:rPr lang="en-US" sz="2400" dirty="0">
                <a:cs typeface="Calibri"/>
              </a:rPr>
              <a:t>Take place in the above specified order.</a:t>
            </a:r>
          </a:p>
          <a:p>
            <a:pPr marL="800100" lvl="1" indent="-342900">
              <a:lnSpc>
                <a:spcPct val="150000"/>
              </a:lnSpc>
              <a:buFont typeface="Arial"/>
              <a:buChar char="•"/>
            </a:pPr>
            <a:r>
              <a:rPr lang="en-US" sz="2400" dirty="0">
                <a:cs typeface="Calibri"/>
              </a:rPr>
              <a:t>The operators with same priority are executed from left to right.</a:t>
            </a:r>
          </a:p>
        </p:txBody>
      </p:sp>
      <p:pic>
        <p:nvPicPr>
          <p:cNvPr id="4" name="Picture 2">
            <a:extLst>
              <a:ext uri="{FF2B5EF4-FFF2-40B4-BE49-F238E27FC236}">
                <a16:creationId xmlns:a16="http://schemas.microsoft.com/office/drawing/2014/main" xmlns="" id="{2D3E28D7-0497-41A5-91BC-07FB185310A0}"/>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168166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6D7BBD2-A0C3-4FB5-8B9F-43EE23F9F441}"/>
              </a:ext>
            </a:extLst>
          </p:cNvPr>
          <p:cNvSpPr txBox="1"/>
          <p:nvPr/>
        </p:nvSpPr>
        <p:spPr>
          <a:xfrm>
            <a:off x="1173192" y="842513"/>
            <a:ext cx="10190671"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cs typeface="Calibri"/>
              </a:rPr>
              <a:t>To convert an infix expression into a postfix expression, this evaluation is taken into consideration.</a:t>
            </a:r>
          </a:p>
          <a:p>
            <a:endParaRPr lang="en-US" sz="2400" dirty="0">
              <a:cs typeface="Calibri"/>
            </a:endParaRPr>
          </a:p>
          <a:p>
            <a:pPr marL="342900" indent="-342900">
              <a:buFont typeface="Arial"/>
              <a:buChar char="•"/>
            </a:pPr>
            <a:r>
              <a:rPr lang="en-US" sz="2400" dirty="0">
                <a:cs typeface="Calibri"/>
              </a:rPr>
              <a:t>An infix expression may be converted into postfix from either manually or using a stack.</a:t>
            </a:r>
          </a:p>
          <a:p>
            <a:pPr marL="342900" indent="-342900">
              <a:buFont typeface="Arial"/>
              <a:buChar char="•"/>
            </a:pPr>
            <a:r>
              <a:rPr lang="en-US" sz="2400" dirty="0">
                <a:cs typeface="Calibri"/>
              </a:rPr>
              <a:t>The manual conversion requires two passes.</a:t>
            </a:r>
          </a:p>
          <a:p>
            <a:pPr marL="342900" indent="-342900">
              <a:buFont typeface="Arial"/>
              <a:buChar char="•"/>
            </a:pPr>
            <a:r>
              <a:rPr lang="en-US" sz="2400" dirty="0">
                <a:cs typeface="Calibri"/>
              </a:rPr>
              <a:t>One for inserting braces and another for conversion.</a:t>
            </a:r>
          </a:p>
          <a:p>
            <a:pPr marL="342900" indent="-342900">
              <a:buFont typeface="Arial"/>
              <a:buChar char="•"/>
            </a:pPr>
            <a:r>
              <a:rPr lang="en-US" sz="2400" dirty="0">
                <a:cs typeface="Calibri"/>
              </a:rPr>
              <a:t>However, the conversion through stack requires single pass only.</a:t>
            </a:r>
          </a:p>
          <a:p>
            <a:endParaRPr lang="en-US" sz="2400" dirty="0">
              <a:cs typeface="Calibri"/>
            </a:endParaRPr>
          </a:p>
          <a:p>
            <a:r>
              <a:rPr lang="en-US" sz="2400" dirty="0">
                <a:cs typeface="Calibri"/>
              </a:rPr>
              <a:t>The steps to convert an infix to postfix manually is:</a:t>
            </a:r>
          </a:p>
          <a:p>
            <a:pPr marL="457200" indent="-457200">
              <a:buAutoNum type="romanUcPeriod"/>
            </a:pPr>
            <a:r>
              <a:rPr lang="en-US" sz="2400" dirty="0">
                <a:cs typeface="Calibri"/>
              </a:rPr>
              <a:t>Determine the actual evaluating order by inserting braces.</a:t>
            </a:r>
          </a:p>
          <a:p>
            <a:pPr marL="457200" indent="-457200">
              <a:buAutoNum type="romanUcPeriod"/>
            </a:pPr>
            <a:r>
              <a:rPr lang="en-US" sz="2400" dirty="0">
                <a:cs typeface="Calibri"/>
              </a:rPr>
              <a:t>Convert the expression in the innermost braces into postfix notation by putting the operator after the operands.</a:t>
            </a:r>
          </a:p>
          <a:p>
            <a:pPr marL="457200" indent="-457200">
              <a:buAutoNum type="romanUcPeriod"/>
            </a:pPr>
            <a:r>
              <a:rPr lang="en-US" sz="2400" dirty="0">
                <a:cs typeface="Calibri"/>
              </a:rPr>
              <a:t>Repeat step(II) until entire expression is converted into postfix notation.</a:t>
            </a:r>
          </a:p>
        </p:txBody>
      </p:sp>
      <p:pic>
        <p:nvPicPr>
          <p:cNvPr id="2" name="Picture 2">
            <a:extLst>
              <a:ext uri="{FF2B5EF4-FFF2-40B4-BE49-F238E27FC236}">
                <a16:creationId xmlns:a16="http://schemas.microsoft.com/office/drawing/2014/main" xmlns="" id="{9BE395D2-DE5E-4695-9FBC-D87DFA13F7E4}"/>
              </a:ext>
            </a:extLst>
          </p:cNvPr>
          <p:cNvPicPr>
            <a:picLocks noChangeAspect="1"/>
          </p:cNvPicPr>
          <p:nvPr/>
        </p:nvPicPr>
        <p:blipFill>
          <a:blip r:embed="rId2"/>
          <a:stretch>
            <a:fillRect/>
          </a:stretch>
        </p:blipFill>
        <p:spPr>
          <a:xfrm>
            <a:off x="10998230" y="-4493"/>
            <a:ext cx="1194220" cy="742232"/>
          </a:xfrm>
          <a:prstGeom prst="rect">
            <a:avLst/>
          </a:prstGeom>
        </p:spPr>
      </p:pic>
    </p:spTree>
    <p:extLst>
      <p:ext uri="{BB962C8B-B14F-4D97-AF65-F5344CB8AC3E}">
        <p14:creationId xmlns:p14="http://schemas.microsoft.com/office/powerpoint/2010/main" val="5255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51F06E6-7553-492A-93FE-535A6B8A4A6D}"/>
              </a:ext>
            </a:extLst>
          </p:cNvPr>
          <p:cNvSpPr txBox="1"/>
          <p:nvPr/>
        </p:nvSpPr>
        <p:spPr>
          <a:xfrm>
            <a:off x="871268" y="511834"/>
            <a:ext cx="9802482" cy="60828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solidFill>
                  <a:srgbClr val="FF0000"/>
                </a:solidFill>
              </a:rPr>
              <a:t>Example : Convert (A + B) x C / D into postfix notation.</a:t>
            </a:r>
          </a:p>
          <a:p>
            <a:endParaRPr lang="en-US" sz="2800" b="1" dirty="0">
              <a:cs typeface="Calibri"/>
            </a:endParaRPr>
          </a:p>
          <a:p>
            <a:r>
              <a:rPr lang="en-US" sz="2800" b="1" dirty="0">
                <a:cs typeface="Calibri"/>
              </a:rPr>
              <a:t>Solution:</a:t>
            </a:r>
          </a:p>
          <a:p>
            <a:endParaRPr lang="en-US" sz="1000" dirty="0">
              <a:cs typeface="Calibri"/>
            </a:endParaRPr>
          </a:p>
          <a:p>
            <a:pPr>
              <a:lnSpc>
                <a:spcPct val="200000"/>
              </a:lnSpc>
            </a:pPr>
            <a:r>
              <a:rPr lang="en-US" sz="2400" b="1" dirty="0">
                <a:cs typeface="Calibri"/>
              </a:rPr>
              <a:t>Step I :</a:t>
            </a:r>
            <a:r>
              <a:rPr lang="en-US" sz="2400" dirty="0">
                <a:cs typeface="Calibri"/>
              </a:rPr>
              <a:t> Determine the actual evaluation order by putting braces</a:t>
            </a:r>
          </a:p>
          <a:p>
            <a:pPr lvl="2">
              <a:lnSpc>
                <a:spcPct val="200000"/>
              </a:lnSpc>
            </a:pPr>
            <a:r>
              <a:rPr lang="en-US" sz="2400" dirty="0">
                <a:cs typeface="Calibri"/>
              </a:rPr>
              <a:t>= ((A + B) x C) / D</a:t>
            </a:r>
          </a:p>
          <a:p>
            <a:pPr>
              <a:lnSpc>
                <a:spcPct val="200000"/>
              </a:lnSpc>
            </a:pPr>
            <a:r>
              <a:rPr lang="en-US" sz="2400" b="1" dirty="0">
                <a:cs typeface="Calibri"/>
              </a:rPr>
              <a:t>Step II :</a:t>
            </a:r>
            <a:r>
              <a:rPr lang="en-US" sz="2400" dirty="0">
                <a:cs typeface="Calibri"/>
              </a:rPr>
              <a:t> Coverting expressions in innermost braces</a:t>
            </a:r>
          </a:p>
          <a:p>
            <a:pPr lvl="2">
              <a:lnSpc>
                <a:spcPct val="200000"/>
              </a:lnSpc>
            </a:pPr>
            <a:r>
              <a:rPr lang="en-US" sz="2400" dirty="0">
                <a:cs typeface="Calibri"/>
              </a:rPr>
              <a:t>= ((A B + ) x C) / D</a:t>
            </a:r>
          </a:p>
          <a:p>
            <a:pPr lvl="2">
              <a:lnSpc>
                <a:spcPct val="200000"/>
              </a:lnSpc>
            </a:pPr>
            <a:r>
              <a:rPr lang="en-US" sz="2400" dirty="0">
                <a:cs typeface="Calibri"/>
              </a:rPr>
              <a:t>= (A B + C x) / D</a:t>
            </a:r>
          </a:p>
          <a:p>
            <a:pPr lvl="2">
              <a:lnSpc>
                <a:spcPct val="200000"/>
              </a:lnSpc>
            </a:pPr>
            <a:r>
              <a:rPr lang="en-US" sz="2400" dirty="0">
                <a:cs typeface="Calibri"/>
              </a:rPr>
              <a:t>= A B + C x D /</a:t>
            </a:r>
          </a:p>
        </p:txBody>
      </p:sp>
      <p:pic>
        <p:nvPicPr>
          <p:cNvPr id="2" name="Picture 2">
            <a:extLst>
              <a:ext uri="{FF2B5EF4-FFF2-40B4-BE49-F238E27FC236}">
                <a16:creationId xmlns:a16="http://schemas.microsoft.com/office/drawing/2014/main" xmlns="" id="{A41CA329-C0BB-4ED1-939A-8F6B8D7F4BAF}"/>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511281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1F09B7D1-E64B-4146-A73F-22CB5532B226}"/>
              </a:ext>
            </a:extLst>
          </p:cNvPr>
          <p:cNvSpPr txBox="1"/>
          <p:nvPr/>
        </p:nvSpPr>
        <p:spPr>
          <a:xfrm>
            <a:off x="856890" y="813758"/>
            <a:ext cx="10679500" cy="57597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solidFill>
                  <a:srgbClr val="FF0000"/>
                </a:solidFill>
              </a:rPr>
              <a:t>Example : Convert ((A + B) * C / D + E ^ F) / G into postfix notation.</a:t>
            </a:r>
          </a:p>
          <a:p>
            <a:endParaRPr lang="en-US" sz="2800" b="1" dirty="0">
              <a:solidFill>
                <a:srgbClr val="000000"/>
              </a:solidFill>
              <a:cs typeface="Calibri"/>
            </a:endParaRPr>
          </a:p>
          <a:p>
            <a:r>
              <a:rPr lang="en-US" sz="2800" b="1" dirty="0">
                <a:solidFill>
                  <a:srgbClr val="000000"/>
                </a:solidFill>
                <a:cs typeface="Calibri"/>
              </a:rPr>
              <a:t>Solution:</a:t>
            </a:r>
          </a:p>
          <a:p>
            <a:pPr>
              <a:lnSpc>
                <a:spcPct val="150000"/>
              </a:lnSpc>
            </a:pPr>
            <a:r>
              <a:rPr lang="en-US" sz="2400" dirty="0">
                <a:solidFill>
                  <a:srgbClr val="000000"/>
                </a:solidFill>
                <a:cs typeface="Calibri"/>
              </a:rPr>
              <a:t>The actual evaluation order is given by</a:t>
            </a:r>
            <a:endParaRPr lang="en-US" dirty="0">
              <a:cs typeface="Calibri"/>
            </a:endParaRPr>
          </a:p>
          <a:p>
            <a:pPr lvl="2">
              <a:lnSpc>
                <a:spcPct val="150000"/>
              </a:lnSpc>
            </a:pPr>
            <a:r>
              <a:rPr lang="en-US" sz="2400" dirty="0">
                <a:solidFill>
                  <a:srgbClr val="000000"/>
                </a:solidFill>
                <a:cs typeface="Calibri"/>
              </a:rPr>
              <a:t>= ((((A + B) * C) / D) + (E ^ F)) / G</a:t>
            </a:r>
            <a:endParaRPr lang="en-US" dirty="0">
              <a:solidFill>
                <a:srgbClr val="000000"/>
              </a:solidFill>
              <a:cs typeface="Calibri"/>
            </a:endParaRPr>
          </a:p>
          <a:p>
            <a:pPr>
              <a:lnSpc>
                <a:spcPct val="150000"/>
              </a:lnSpc>
            </a:pPr>
            <a:r>
              <a:rPr lang="en-US" sz="2400" dirty="0">
                <a:solidFill>
                  <a:srgbClr val="000000"/>
                </a:solidFill>
                <a:cs typeface="Calibri"/>
              </a:rPr>
              <a:t>Coverting expressions in innermost braces</a:t>
            </a:r>
            <a:endParaRPr lang="en-US" dirty="0">
              <a:cs typeface="Calibri"/>
            </a:endParaRPr>
          </a:p>
          <a:p>
            <a:pPr lvl="2">
              <a:lnSpc>
                <a:spcPct val="150000"/>
              </a:lnSpc>
            </a:pPr>
            <a:r>
              <a:rPr lang="en-US" sz="2400" dirty="0">
                <a:solidFill>
                  <a:srgbClr val="000000"/>
                </a:solidFill>
                <a:cs typeface="Calibri"/>
              </a:rPr>
              <a:t>= ((((A B + ) * C) / D) + (E F ^) / G</a:t>
            </a:r>
            <a:endParaRPr lang="en-US" dirty="0">
              <a:solidFill>
                <a:srgbClr val="000000"/>
              </a:solidFill>
              <a:cs typeface="Calibri"/>
            </a:endParaRPr>
          </a:p>
          <a:p>
            <a:pPr lvl="2">
              <a:lnSpc>
                <a:spcPct val="150000"/>
              </a:lnSpc>
            </a:pPr>
            <a:r>
              <a:rPr lang="en-US" sz="2400" dirty="0">
                <a:cs typeface="Calibri"/>
              </a:rPr>
              <a:t>= (((A B + C *) / D) + E F ^) / G</a:t>
            </a:r>
          </a:p>
          <a:p>
            <a:pPr lvl="2">
              <a:lnSpc>
                <a:spcPct val="150000"/>
              </a:lnSpc>
            </a:pPr>
            <a:r>
              <a:rPr lang="en-US" sz="2400" dirty="0">
                <a:cs typeface="Calibri"/>
              </a:rPr>
              <a:t>= ((A B + C * D /) + E F ^) / G</a:t>
            </a:r>
          </a:p>
          <a:p>
            <a:pPr lvl="2">
              <a:lnSpc>
                <a:spcPct val="150000"/>
              </a:lnSpc>
            </a:pPr>
            <a:r>
              <a:rPr lang="en-US" sz="2400" dirty="0">
                <a:cs typeface="Calibri"/>
              </a:rPr>
              <a:t>= (A B + C * D / E F ^ +) / G</a:t>
            </a:r>
          </a:p>
          <a:p>
            <a:pPr lvl="2">
              <a:lnSpc>
                <a:spcPct val="150000"/>
              </a:lnSpc>
            </a:pPr>
            <a:r>
              <a:rPr lang="en-US" sz="2400" dirty="0">
                <a:cs typeface="Calibri"/>
              </a:rPr>
              <a:t>= A B + C * D / E F ^ + G /</a:t>
            </a:r>
          </a:p>
        </p:txBody>
      </p:sp>
      <p:pic>
        <p:nvPicPr>
          <p:cNvPr id="2" name="Picture 2">
            <a:extLst>
              <a:ext uri="{FF2B5EF4-FFF2-40B4-BE49-F238E27FC236}">
                <a16:creationId xmlns:a16="http://schemas.microsoft.com/office/drawing/2014/main" xmlns="" id="{F29035EA-289D-4A7A-8913-87BC5C9DC9DD}"/>
              </a:ext>
            </a:extLst>
          </p:cNvPr>
          <p:cNvPicPr>
            <a:picLocks noChangeAspect="1"/>
          </p:cNvPicPr>
          <p:nvPr/>
        </p:nvPicPr>
        <p:blipFill>
          <a:blip r:embed="rId2"/>
          <a:stretch>
            <a:fillRect/>
          </a:stretch>
        </p:blipFill>
        <p:spPr>
          <a:xfrm>
            <a:off x="10955098" y="-4493"/>
            <a:ext cx="1237352" cy="770986"/>
          </a:xfrm>
          <a:prstGeom prst="rect">
            <a:avLst/>
          </a:prstGeom>
        </p:spPr>
      </p:pic>
    </p:spTree>
    <p:extLst>
      <p:ext uri="{BB962C8B-B14F-4D97-AF65-F5344CB8AC3E}">
        <p14:creationId xmlns:p14="http://schemas.microsoft.com/office/powerpoint/2010/main" val="38133618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xmlns="" id="{79DCFCA8-F55E-4DFF-A8AF-9C03BD7FCAAD}"/>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xmlns="" id="{4C13D783-DE19-4DDA-8F02-5A960625F6B5}"/>
              </a:ext>
            </a:extLst>
          </p:cNvPr>
          <p:cNvSpPr txBox="1"/>
          <p:nvPr/>
        </p:nvSpPr>
        <p:spPr>
          <a:xfrm>
            <a:off x="1828800" y="1828800"/>
            <a:ext cx="7976558" cy="220489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lnSpc>
                <a:spcPct val="200000"/>
              </a:lnSpc>
              <a:buFont typeface="Arial"/>
              <a:buChar char="•"/>
            </a:pPr>
            <a:r>
              <a:rPr lang="en-US" sz="2400" dirty="0">
                <a:cs typeface="Calibri"/>
              </a:rPr>
              <a:t>Types of stacks</a:t>
            </a:r>
          </a:p>
          <a:p>
            <a:pPr marL="342900" indent="-342900">
              <a:lnSpc>
                <a:spcPct val="200000"/>
              </a:lnSpc>
              <a:buFont typeface="Arial"/>
              <a:buChar char="•"/>
            </a:pPr>
            <a:r>
              <a:rPr lang="en-US" sz="2400" dirty="0">
                <a:cs typeface="Calibri"/>
              </a:rPr>
              <a:t>Polish String</a:t>
            </a:r>
          </a:p>
          <a:p>
            <a:pPr marL="342900" indent="-342900">
              <a:lnSpc>
                <a:spcPct val="200000"/>
              </a:lnSpc>
              <a:buFont typeface="Arial"/>
              <a:buChar char="•"/>
            </a:pPr>
            <a:r>
              <a:rPr lang="en-US" sz="2400" dirty="0">
                <a:cs typeface="Calibri"/>
              </a:rPr>
              <a:t>Infix to Postfix Notation</a:t>
            </a:r>
          </a:p>
        </p:txBody>
      </p:sp>
      <p:sp>
        <p:nvSpPr>
          <p:cNvPr id="5" name="Google Shape;163;p10">
            <a:extLst>
              <a:ext uri="{FF2B5EF4-FFF2-40B4-BE49-F238E27FC236}">
                <a16:creationId xmlns:a16="http://schemas.microsoft.com/office/drawing/2014/main" xmlns="" id="{C0773DDB-2248-4115-B0F2-2F0BB6D96E5F}"/>
              </a:ext>
            </a:extLst>
          </p:cNvPr>
          <p:cNvSpPr txBox="1">
            <a:spLocks noGrp="1"/>
          </p:cNvSpPr>
          <p:nvPr/>
        </p:nvSpPr>
        <p:spPr>
          <a:xfrm>
            <a:off x="726057" y="1019355"/>
            <a:ext cx="3276600" cy="533400"/>
          </a:xfrm>
          <a:prstGeom prst="rect">
            <a:avLst/>
          </a:prstGeom>
          <a:noFill/>
          <a:ln>
            <a:noFill/>
          </a:ln>
        </p:spPr>
        <p:txBody>
          <a:bodyPr spcFirstLastPara="1" wrap="square" lIns="91425" tIns="45700" rIns="91425" bIns="45700" anchor="ctr"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buClr>
                <a:srgbClr val="FF0000"/>
              </a:buClr>
              <a:buSzPts val="3200"/>
            </a:pPr>
            <a:r>
              <a:rPr lang="en-US" sz="3200" b="1" dirty="0">
                <a:solidFill>
                  <a:srgbClr val="FF0000"/>
                </a:solidFill>
              </a:rPr>
              <a:t>Session Review</a:t>
            </a:r>
            <a:r>
              <a:rPr lang="en-US" sz="3200" b="1" cap="none" dirty="0">
                <a:solidFill>
                  <a:srgbClr val="FF0000"/>
                </a:solidFill>
              </a:rPr>
              <a:t>:</a:t>
            </a:r>
            <a:endParaRPr sz="3200" b="1" cap="none" dirty="0">
              <a:solidFill>
                <a:srgbClr val="FF0000"/>
              </a:solidFill>
            </a:endParaRPr>
          </a:p>
        </p:txBody>
      </p:sp>
    </p:spTree>
    <p:extLst>
      <p:ext uri="{BB962C8B-B14F-4D97-AF65-F5344CB8AC3E}">
        <p14:creationId xmlns:p14="http://schemas.microsoft.com/office/powerpoint/2010/main" val="1678503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xmlns="" id="{45860E74-318A-48A2-BD45-BC11363EE66F}"/>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a16="http://schemas.microsoft.com/office/drawing/2014/main" xmlns="" id="{C461A321-5F80-44EC-8385-9778F5B43EAD}"/>
              </a:ext>
            </a:extLst>
          </p:cNvPr>
          <p:cNvSpPr txBox="1"/>
          <p:nvPr/>
        </p:nvSpPr>
        <p:spPr>
          <a:xfrm>
            <a:off x="2352136" y="2193985"/>
            <a:ext cx="7976558" cy="146623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lnSpc>
                <a:spcPct val="200000"/>
              </a:lnSpc>
              <a:buFont typeface="Arial"/>
              <a:buChar char="•"/>
            </a:pPr>
            <a:r>
              <a:rPr lang="en-US" sz="2400" dirty="0">
                <a:cs typeface="Calibri"/>
              </a:rPr>
              <a:t>What is item-node?</a:t>
            </a:r>
          </a:p>
          <a:p>
            <a:pPr marL="342900" indent="-342900">
              <a:lnSpc>
                <a:spcPct val="200000"/>
              </a:lnSpc>
              <a:buFont typeface="Arial"/>
              <a:buChar char="•"/>
            </a:pPr>
            <a:r>
              <a:rPr lang="en-US" sz="2400" dirty="0">
                <a:cs typeface="Calibri"/>
              </a:rPr>
              <a:t>Covert : A + B * C ^ D / E - F </a:t>
            </a:r>
          </a:p>
        </p:txBody>
      </p:sp>
      <p:sp>
        <p:nvSpPr>
          <p:cNvPr id="5" name="Google Shape;156;p9">
            <a:extLst>
              <a:ext uri="{FF2B5EF4-FFF2-40B4-BE49-F238E27FC236}">
                <a16:creationId xmlns:a16="http://schemas.microsoft.com/office/drawing/2014/main" xmlns="" id="{43F0A982-CCDE-43B7-8A6F-A1DFA04BBDBB}"/>
              </a:ext>
            </a:extLst>
          </p:cNvPr>
          <p:cNvSpPr txBox="1">
            <a:spLocks noGrp="1"/>
          </p:cNvSpPr>
          <p:nvPr/>
        </p:nvSpPr>
        <p:spPr>
          <a:xfrm>
            <a:off x="715992" y="635479"/>
            <a:ext cx="3048000" cy="685800"/>
          </a:xfrm>
          <a:prstGeom prst="rect">
            <a:avLst/>
          </a:prstGeom>
          <a:noFill/>
          <a:ln>
            <a:noFill/>
          </a:ln>
        </p:spPr>
        <p:txBody>
          <a:bodyPr spcFirstLastPara="1" wrap="square" lIns="91425" tIns="45700" rIns="91425" bIns="45700" anchor="ctr" anchorCtr="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l" rtl="0">
              <a:spcBef>
                <a:spcPts val="0"/>
              </a:spcBef>
              <a:spcAft>
                <a:spcPts val="0"/>
              </a:spcAft>
              <a:buClr>
                <a:srgbClr val="FF0000"/>
              </a:buClr>
              <a:buSzPct val="100000"/>
              <a:buFont typeface="Calibri"/>
              <a:buNone/>
            </a:pPr>
            <a:r>
              <a:rPr lang="en-US" sz="3200" b="1" dirty="0">
                <a:solidFill>
                  <a:srgbClr val="FF0000"/>
                </a:solidFill>
              </a:rPr>
              <a:t>Assignments</a:t>
            </a:r>
            <a:r>
              <a:rPr lang="en-US" sz="3200" b="1" cap="none" dirty="0">
                <a:solidFill>
                  <a:srgbClr val="FF0000"/>
                </a:solidFill>
              </a:rPr>
              <a:t>:</a:t>
            </a:r>
            <a:endParaRPr sz="3200" b="1" cap="none" dirty="0">
              <a:solidFill>
                <a:srgbClr val="FF0000"/>
              </a:solidFill>
            </a:endParaRPr>
          </a:p>
        </p:txBody>
      </p:sp>
    </p:spTree>
    <p:extLst>
      <p:ext uri="{BB962C8B-B14F-4D97-AF65-F5344CB8AC3E}">
        <p14:creationId xmlns:p14="http://schemas.microsoft.com/office/powerpoint/2010/main" val="2373454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2145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pic>
        <p:nvPicPr>
          <p:cNvPr id="2" name="Picture 2">
            <a:extLst>
              <a:ext uri="{FF2B5EF4-FFF2-40B4-BE49-F238E27FC236}">
                <a16:creationId xmlns:a16="http://schemas.microsoft.com/office/drawing/2014/main" xmlns="" id="{941EA686-A48E-4EAF-8239-1F66D28956BE}"/>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621350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01;p2">
            <a:extLst>
              <a:ext uri="{FF2B5EF4-FFF2-40B4-BE49-F238E27FC236}">
                <a16:creationId xmlns:a16="http://schemas.microsoft.com/office/drawing/2014/main" xmlns="" id="{6DF50C73-A230-4AC7-964E-9795AB8E1184}"/>
              </a:ext>
            </a:extLst>
          </p:cNvPr>
          <p:cNvSpPr/>
          <p:nvPr/>
        </p:nvSpPr>
        <p:spPr>
          <a:xfrm>
            <a:off x="872706" y="1227827"/>
            <a:ext cx="7975600" cy="584735"/>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r>
              <a:rPr lang="en-US" sz="3200" b="1" i="0" u="none" strike="noStrike" cap="none" dirty="0">
                <a:solidFill>
                  <a:srgbClr val="FF0000"/>
                </a:solidFill>
                <a:latin typeface="Calibri"/>
                <a:ea typeface="Arial"/>
                <a:cs typeface="Arial"/>
                <a:sym typeface="Arial"/>
              </a:rPr>
              <a:t>Learning </a:t>
            </a:r>
            <a:r>
              <a:rPr lang="en-US" sz="3200" b="1" dirty="0">
                <a:solidFill>
                  <a:srgbClr val="FF0000"/>
                </a:solidFill>
                <a:latin typeface="Calibri"/>
              </a:rPr>
              <a:t>Outcomes:</a:t>
            </a:r>
            <a:endParaRPr sz="3200" b="1" i="0" u="none" strike="noStrike" cap="none" dirty="0">
              <a:solidFill>
                <a:srgbClr val="FF0000"/>
              </a:solidFill>
              <a:latin typeface="Calibri"/>
              <a:ea typeface="Arial"/>
              <a:cs typeface="Arial"/>
              <a:sym typeface="Arial"/>
            </a:endParaRPr>
          </a:p>
        </p:txBody>
      </p:sp>
      <p:pic>
        <p:nvPicPr>
          <p:cNvPr id="4" name="Picture 2">
            <a:extLst>
              <a:ext uri="{FF2B5EF4-FFF2-40B4-BE49-F238E27FC236}">
                <a16:creationId xmlns:a16="http://schemas.microsoft.com/office/drawing/2014/main" xmlns="" id="{FD1AE471-01D3-4657-A001-ED263E9BD0BE}"/>
              </a:ext>
            </a:extLst>
          </p:cNvPr>
          <p:cNvPicPr>
            <a:picLocks noChangeAspect="1"/>
          </p:cNvPicPr>
          <p:nvPr/>
        </p:nvPicPr>
        <p:blipFill>
          <a:blip r:embed="rId2"/>
          <a:stretch>
            <a:fillRect/>
          </a:stretch>
        </p:blipFill>
        <p:spPr>
          <a:xfrm>
            <a:off x="10811325" y="-4493"/>
            <a:ext cx="1381125" cy="857250"/>
          </a:xfrm>
          <a:prstGeom prst="rect">
            <a:avLst/>
          </a:prstGeom>
        </p:spPr>
      </p:pic>
      <p:sp>
        <p:nvSpPr>
          <p:cNvPr id="5" name="TextBox 1">
            <a:extLst>
              <a:ext uri="{FF2B5EF4-FFF2-40B4-BE49-F238E27FC236}">
                <a16:creationId xmlns:a16="http://schemas.microsoft.com/office/drawing/2014/main" xmlns="" id="{A86CC6EE-6A5C-4F6A-8553-5A11ED0A14A6}"/>
              </a:ext>
            </a:extLst>
          </p:cNvPr>
          <p:cNvSpPr txBox="1"/>
          <p:nvPr/>
        </p:nvSpPr>
        <p:spPr>
          <a:xfrm>
            <a:off x="2352136" y="2193985"/>
            <a:ext cx="7976558" cy="146623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lnSpc>
                <a:spcPct val="200000"/>
              </a:lnSpc>
              <a:buFont typeface="Arial"/>
              <a:buChar char="•"/>
            </a:pPr>
            <a:r>
              <a:rPr lang="en-US" sz="2400" dirty="0"/>
              <a:t>Students will know about type of stacks</a:t>
            </a:r>
          </a:p>
          <a:p>
            <a:pPr marL="342900" indent="-342900">
              <a:lnSpc>
                <a:spcPct val="200000"/>
              </a:lnSpc>
              <a:buFont typeface="Arial"/>
              <a:buChar char="•"/>
            </a:pPr>
            <a:r>
              <a:rPr lang="en-US" sz="2400" dirty="0">
                <a:cs typeface="Calibri"/>
              </a:rPr>
              <a:t>They will learn conversion of infix to postfix expression</a:t>
            </a:r>
          </a:p>
        </p:txBody>
      </p:sp>
    </p:spTree>
    <p:extLst>
      <p:ext uri="{BB962C8B-B14F-4D97-AF65-F5344CB8AC3E}">
        <p14:creationId xmlns:p14="http://schemas.microsoft.com/office/powerpoint/2010/main" val="2545272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10;p3">
            <a:extLst>
              <a:ext uri="{FF2B5EF4-FFF2-40B4-BE49-F238E27FC236}">
                <a16:creationId xmlns:a16="http://schemas.microsoft.com/office/drawing/2014/main" xmlns="" id="{1DF1AFA9-D24E-4AA1-BB7D-1A286DD0F888}"/>
              </a:ext>
            </a:extLst>
          </p:cNvPr>
          <p:cNvSpPr/>
          <p:nvPr/>
        </p:nvSpPr>
        <p:spPr>
          <a:xfrm>
            <a:off x="634042" y="1137250"/>
            <a:ext cx="4038600" cy="584735"/>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r>
              <a:rPr lang="en-US" sz="3200" b="1" i="0" u="none" strike="noStrike" cap="none">
                <a:solidFill>
                  <a:srgbClr val="FF0000"/>
                </a:solidFill>
                <a:latin typeface="Calibri"/>
                <a:cs typeface="Calibri"/>
                <a:sym typeface="Arial"/>
              </a:rPr>
              <a:t>Discussed so far:</a:t>
            </a:r>
            <a:endParaRPr sz="3200">
              <a:solidFill>
                <a:schemeClr val="dk1"/>
              </a:solidFill>
              <a:latin typeface="Calibri"/>
              <a:ea typeface="Calibri"/>
              <a:cs typeface="Calibri"/>
              <a:sym typeface="Calibri"/>
            </a:endParaRPr>
          </a:p>
        </p:txBody>
      </p:sp>
      <p:pic>
        <p:nvPicPr>
          <p:cNvPr id="4" name="Picture 2">
            <a:extLst>
              <a:ext uri="{FF2B5EF4-FFF2-40B4-BE49-F238E27FC236}">
                <a16:creationId xmlns:a16="http://schemas.microsoft.com/office/drawing/2014/main" xmlns="" id="{B59481D8-176E-4564-9F50-EECFA5C7E060}"/>
              </a:ext>
            </a:extLst>
          </p:cNvPr>
          <p:cNvPicPr>
            <a:picLocks noChangeAspect="1"/>
          </p:cNvPicPr>
          <p:nvPr/>
        </p:nvPicPr>
        <p:blipFill>
          <a:blip r:embed="rId2"/>
          <a:stretch>
            <a:fillRect/>
          </a:stretch>
        </p:blipFill>
        <p:spPr>
          <a:xfrm>
            <a:off x="10811325" y="-4493"/>
            <a:ext cx="1381125" cy="857250"/>
          </a:xfrm>
          <a:prstGeom prst="rect">
            <a:avLst/>
          </a:prstGeom>
        </p:spPr>
      </p:pic>
      <p:sp>
        <p:nvSpPr>
          <p:cNvPr id="5" name="TextBox 1">
            <a:extLst>
              <a:ext uri="{FF2B5EF4-FFF2-40B4-BE49-F238E27FC236}">
                <a16:creationId xmlns:a16="http://schemas.microsoft.com/office/drawing/2014/main" xmlns="" id="{B3EC4388-F674-4A99-B1DB-AC4DF9010AA1}"/>
              </a:ext>
            </a:extLst>
          </p:cNvPr>
          <p:cNvSpPr txBox="1"/>
          <p:nvPr/>
        </p:nvSpPr>
        <p:spPr>
          <a:xfrm>
            <a:off x="2352136" y="2193985"/>
            <a:ext cx="7976558" cy="146623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lnSpc>
                <a:spcPct val="200000"/>
              </a:lnSpc>
              <a:buFont typeface="Arial"/>
              <a:buChar char="•"/>
            </a:pPr>
            <a:r>
              <a:rPr lang="en-US" sz="2400" dirty="0">
                <a:cs typeface="Calibri"/>
              </a:rPr>
              <a:t>Implementation of stack in Python</a:t>
            </a:r>
            <a:endParaRPr lang="en-US" dirty="0">
              <a:cs typeface="Calibri"/>
            </a:endParaRPr>
          </a:p>
          <a:p>
            <a:pPr marL="342900" indent="-342900">
              <a:lnSpc>
                <a:spcPct val="200000"/>
              </a:lnSpc>
              <a:buFont typeface="Arial"/>
              <a:buChar char="•"/>
            </a:pPr>
            <a:r>
              <a:rPr lang="en-US" sz="2400">
                <a:cs typeface="Calibri"/>
              </a:rPr>
              <a:t>Sample program &amp; run</a:t>
            </a:r>
            <a:endParaRPr lang="en-US" sz="2400" dirty="0">
              <a:cs typeface="Calibri"/>
            </a:endParaRPr>
          </a:p>
        </p:txBody>
      </p:sp>
    </p:spTree>
    <p:extLst>
      <p:ext uri="{BB962C8B-B14F-4D97-AF65-F5344CB8AC3E}">
        <p14:creationId xmlns:p14="http://schemas.microsoft.com/office/powerpoint/2010/main" val="3399599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xmlns="" id="{3B5CAEF8-A0E0-46E4-85BA-0CC7E24AFE44}"/>
              </a:ext>
            </a:extLst>
          </p:cNvPr>
          <p:cNvPicPr>
            <a:picLocks noChangeAspect="1"/>
          </p:cNvPicPr>
          <p:nvPr/>
        </p:nvPicPr>
        <p:blipFill>
          <a:blip r:embed="rId2"/>
          <a:stretch>
            <a:fillRect/>
          </a:stretch>
        </p:blipFill>
        <p:spPr>
          <a:xfrm>
            <a:off x="10811325" y="-4493"/>
            <a:ext cx="1381125" cy="857250"/>
          </a:xfrm>
          <a:prstGeom prst="rect">
            <a:avLst/>
          </a:prstGeom>
        </p:spPr>
      </p:pic>
      <p:sp>
        <p:nvSpPr>
          <p:cNvPr id="5" name="TextBox 1">
            <a:extLst>
              <a:ext uri="{FF2B5EF4-FFF2-40B4-BE49-F238E27FC236}">
                <a16:creationId xmlns:a16="http://schemas.microsoft.com/office/drawing/2014/main" xmlns="" id="{B3EC4388-F674-4A99-B1DB-AC4DF9010AA1}"/>
              </a:ext>
            </a:extLst>
          </p:cNvPr>
          <p:cNvSpPr txBox="1"/>
          <p:nvPr/>
        </p:nvSpPr>
        <p:spPr>
          <a:xfrm>
            <a:off x="2352136" y="2193985"/>
            <a:ext cx="7976558" cy="220489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lnSpc>
                <a:spcPct val="200000"/>
              </a:lnSpc>
              <a:buFont typeface="Arial"/>
              <a:buChar char="•"/>
            </a:pPr>
            <a:r>
              <a:rPr lang="en-US" sz="2400" dirty="0">
                <a:cs typeface="Calibri"/>
              </a:rPr>
              <a:t>Types of stacks</a:t>
            </a:r>
          </a:p>
          <a:p>
            <a:pPr marL="342900" indent="-342900">
              <a:lnSpc>
                <a:spcPct val="200000"/>
              </a:lnSpc>
              <a:buFont typeface="Arial"/>
              <a:buChar char="•"/>
            </a:pPr>
            <a:r>
              <a:rPr lang="en-US" sz="2400" dirty="0">
                <a:cs typeface="Calibri"/>
              </a:rPr>
              <a:t>Polish String</a:t>
            </a:r>
          </a:p>
          <a:p>
            <a:pPr marL="342900" indent="-342900">
              <a:lnSpc>
                <a:spcPct val="200000"/>
              </a:lnSpc>
              <a:buFont typeface="Arial"/>
              <a:buChar char="•"/>
            </a:pPr>
            <a:r>
              <a:rPr lang="en-US" sz="2400" dirty="0">
                <a:cs typeface="Calibri"/>
              </a:rPr>
              <a:t>Infix to Postfix Notation</a:t>
            </a:r>
          </a:p>
        </p:txBody>
      </p:sp>
      <p:sp>
        <p:nvSpPr>
          <p:cNvPr id="6" name="Google Shape;115;p4">
            <a:extLst>
              <a:ext uri="{FF2B5EF4-FFF2-40B4-BE49-F238E27FC236}">
                <a16:creationId xmlns:a16="http://schemas.microsoft.com/office/drawing/2014/main" xmlns="" id="{640703CE-52EE-40BC-A68E-93B74F7723DE}"/>
              </a:ext>
            </a:extLst>
          </p:cNvPr>
          <p:cNvSpPr txBox="1">
            <a:spLocks noGrp="1"/>
          </p:cNvSpPr>
          <p:nvPr/>
        </p:nvSpPr>
        <p:spPr>
          <a:xfrm>
            <a:off x="504520" y="912224"/>
            <a:ext cx="3505200" cy="914400"/>
          </a:xfrm>
          <a:prstGeom prst="rect">
            <a:avLst/>
          </a:prstGeom>
          <a:noFill/>
          <a:ln>
            <a:noFill/>
          </a:ln>
        </p:spPr>
        <p:txBody>
          <a:bodyPr spcFirstLastPara="1" wrap="square" lIns="91425" tIns="45700" rIns="91425" bIns="45700" anchor="ctr" anchorCtr="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buClr>
                <a:srgbClr val="FF0000"/>
              </a:buClr>
              <a:buSzPts val="3600"/>
            </a:pPr>
            <a:r>
              <a:rPr lang="en-US" sz="3200" b="1" dirty="0">
                <a:solidFill>
                  <a:srgbClr val="FF0000"/>
                </a:solidFill>
              </a:rPr>
              <a:t>Sub Concepts</a:t>
            </a:r>
            <a:r>
              <a:rPr lang="en-US" sz="3200" b="1" cap="none" dirty="0">
                <a:solidFill>
                  <a:srgbClr val="FF0000"/>
                </a:solidFill>
              </a:rPr>
              <a:t>:</a:t>
            </a:r>
            <a:endParaRPr sz="4000" dirty="0"/>
          </a:p>
        </p:txBody>
      </p:sp>
    </p:spTree>
    <p:extLst>
      <p:ext uri="{BB962C8B-B14F-4D97-AF65-F5344CB8AC3E}">
        <p14:creationId xmlns:p14="http://schemas.microsoft.com/office/powerpoint/2010/main" val="395192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5BCB8CB-DFF8-44AC-8F31-899021CBD520}"/>
              </a:ext>
            </a:extLst>
          </p:cNvPr>
          <p:cNvSpPr txBox="1"/>
          <p:nvPr/>
        </p:nvSpPr>
        <p:spPr>
          <a:xfrm>
            <a:off x="856891" y="598098"/>
            <a:ext cx="10578859" cy="494904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rPr>
              <a:t>Types Of Stacks</a:t>
            </a:r>
            <a:r>
              <a:rPr lang="en-US" sz="3200" b="1" dirty="0" smtClean="0">
                <a:solidFill>
                  <a:srgbClr val="FF0000"/>
                </a:solidFill>
              </a:rPr>
              <a:t>:</a:t>
            </a:r>
          </a:p>
          <a:p>
            <a:endParaRPr lang="en-US" sz="3200" b="1" dirty="0">
              <a:solidFill>
                <a:srgbClr val="FF0000"/>
              </a:solidFill>
              <a:cs typeface="Calibri"/>
            </a:endParaRPr>
          </a:p>
          <a:p>
            <a:r>
              <a:rPr lang="en-US" sz="3200" b="1" dirty="0" smtClean="0">
                <a:solidFill>
                  <a:srgbClr val="FF0000"/>
                </a:solidFill>
                <a:cs typeface="Calibri"/>
              </a:rPr>
              <a:t>Item-Node</a:t>
            </a:r>
            <a:r>
              <a:rPr lang="en-US" sz="3200" b="1" dirty="0">
                <a:solidFill>
                  <a:srgbClr val="FF0000"/>
                </a:solidFill>
                <a:cs typeface="Calibri"/>
              </a:rPr>
              <a:t>:</a:t>
            </a:r>
          </a:p>
          <a:p>
            <a:endParaRPr lang="en-US" b="1" dirty="0">
              <a:solidFill>
                <a:srgbClr val="FF0000"/>
              </a:solidFill>
              <a:cs typeface="Calibri"/>
            </a:endParaRPr>
          </a:p>
          <a:p>
            <a:pPr marL="800100" lvl="1" indent="-342900">
              <a:lnSpc>
                <a:spcPct val="120000"/>
              </a:lnSpc>
              <a:buFont typeface="Arial"/>
              <a:buChar char="•"/>
            </a:pPr>
            <a:r>
              <a:rPr lang="en-US" sz="2400" dirty="0">
                <a:cs typeface="Calibri"/>
              </a:rPr>
              <a:t>An item stored in a stack is called as item-node sometimes.</a:t>
            </a:r>
          </a:p>
          <a:p>
            <a:pPr marL="800100" lvl="1" indent="-342900">
              <a:lnSpc>
                <a:spcPct val="120000"/>
              </a:lnSpc>
              <a:buFont typeface="Arial"/>
              <a:buChar char="•"/>
            </a:pPr>
            <a:r>
              <a:rPr lang="en-US" sz="2400" dirty="0">
                <a:cs typeface="Calibri"/>
              </a:rPr>
              <a:t>In the program we studied the previous class, the stack contained item-nodes containing just integers.</a:t>
            </a:r>
          </a:p>
          <a:p>
            <a:pPr marL="800100" lvl="1" indent="-342900">
              <a:lnSpc>
                <a:spcPct val="120000"/>
              </a:lnSpc>
              <a:buFont typeface="Arial"/>
              <a:buChar char="•"/>
            </a:pPr>
            <a:r>
              <a:rPr lang="en-US" sz="2400" dirty="0">
                <a:cs typeface="Calibri"/>
              </a:rPr>
              <a:t>If you want to create stack that may contain logically group information such as member details like member no, member name, age etc., </a:t>
            </a:r>
          </a:p>
          <a:p>
            <a:pPr marL="800100" lvl="1" indent="-342900">
              <a:lnSpc>
                <a:spcPct val="120000"/>
              </a:lnSpc>
              <a:buFont typeface="Arial"/>
              <a:buChar char="•"/>
            </a:pPr>
            <a:r>
              <a:rPr lang="en-US" sz="2400" dirty="0">
                <a:cs typeface="Calibri"/>
              </a:rPr>
              <a:t>For such a stack the item-node will be a list containing the member details and then this list will be entered as an item to the stack.</a:t>
            </a:r>
          </a:p>
        </p:txBody>
      </p:sp>
      <p:pic>
        <p:nvPicPr>
          <p:cNvPr id="4" name="Picture 2">
            <a:extLst>
              <a:ext uri="{FF2B5EF4-FFF2-40B4-BE49-F238E27FC236}">
                <a16:creationId xmlns:a16="http://schemas.microsoft.com/office/drawing/2014/main" xmlns="" id="{835074C3-6B03-4CB7-82A2-6096C6B23FF8}"/>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789401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5250496-09E6-442B-9386-5926D80C8759}"/>
              </a:ext>
            </a:extLst>
          </p:cNvPr>
          <p:cNvSpPr txBox="1"/>
          <p:nvPr/>
        </p:nvSpPr>
        <p:spPr>
          <a:xfrm>
            <a:off x="1165645" y="3758239"/>
            <a:ext cx="9198633"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Wingdings"/>
              <a:buChar char="Ø"/>
            </a:pPr>
            <a:r>
              <a:rPr lang="en-US" sz="2400" dirty="0"/>
              <a:t>For stack of figure(a) the stack will be implemented as Stack of integers as item-node is of integer type.</a:t>
            </a:r>
            <a:endParaRPr lang="en-US" sz="2400" dirty="0">
              <a:cs typeface="Calibri"/>
            </a:endParaRPr>
          </a:p>
          <a:p>
            <a:pPr marL="342900" indent="-342900">
              <a:buFont typeface="Wingdings"/>
              <a:buChar char="Ø"/>
            </a:pPr>
            <a:r>
              <a:rPr lang="en-US" sz="2400" dirty="0">
                <a:cs typeface="Calibri"/>
              </a:rPr>
              <a:t>For stack of figure(b) the stack will be implemented as stack of strings as item-node is of string </a:t>
            </a:r>
            <a:r>
              <a:rPr lang="en-US" sz="2400" dirty="0" smtClean="0">
                <a:cs typeface="Calibri"/>
              </a:rPr>
              <a:t>type.</a:t>
            </a:r>
          </a:p>
          <a:p>
            <a:pPr marL="342900" indent="-342900">
              <a:buFont typeface="Wingdings"/>
              <a:buChar char="Ø"/>
            </a:pPr>
            <a:r>
              <a:rPr lang="en-US" sz="2400" dirty="0" smtClean="0">
                <a:ea typeface="+mn-lt"/>
                <a:cs typeface="+mn-lt"/>
              </a:rPr>
              <a:t>For</a:t>
            </a:r>
            <a:r>
              <a:rPr lang="en-US" sz="2400" dirty="0">
                <a:ea typeface="+mn-lt"/>
                <a:cs typeface="+mn-lt"/>
              </a:rPr>
              <a:t> stack of figure(c) the stack will be implemented as stack of lists as item-node is of list type.</a:t>
            </a:r>
          </a:p>
        </p:txBody>
      </p:sp>
      <p:graphicFrame>
        <p:nvGraphicFramePr>
          <p:cNvPr id="4" name="Table 4">
            <a:extLst>
              <a:ext uri="{FF2B5EF4-FFF2-40B4-BE49-F238E27FC236}">
                <a16:creationId xmlns:a16="http://schemas.microsoft.com/office/drawing/2014/main" xmlns="" id="{D46344DC-354E-4B26-AD18-CBE296723A80}"/>
              </a:ext>
            </a:extLst>
          </p:cNvPr>
          <p:cNvGraphicFramePr>
            <a:graphicFrameLocks noGrp="1"/>
          </p:cNvGraphicFramePr>
          <p:nvPr>
            <p:extLst>
              <p:ext uri="{D42A27DB-BD31-4B8C-83A1-F6EECF244321}">
                <p14:modId xmlns:p14="http://schemas.microsoft.com/office/powerpoint/2010/main" val="283554493"/>
              </p:ext>
            </p:extLst>
          </p:nvPr>
        </p:nvGraphicFramePr>
        <p:xfrm>
          <a:off x="1105906" y="952414"/>
          <a:ext cx="677986" cy="1854199"/>
        </p:xfrm>
        <a:graphic>
          <a:graphicData uri="http://schemas.openxmlformats.org/drawingml/2006/table">
            <a:tbl>
              <a:tblPr firstRow="1" bandRow="1">
                <a:tableStyleId>{5C22544A-7EE6-4342-B048-85BDC9FD1C3A}</a:tableStyleId>
              </a:tblPr>
              <a:tblGrid>
                <a:gridCol w="677986">
                  <a:extLst>
                    <a:ext uri="{9D8B030D-6E8A-4147-A177-3AD203B41FA5}">
                      <a16:colId xmlns:a16="http://schemas.microsoft.com/office/drawing/2014/main" xmlns="" val="3770919711"/>
                    </a:ext>
                  </a:extLst>
                </a:gridCol>
              </a:tblGrid>
              <a:tr h="370839">
                <a:tc>
                  <a:txBody>
                    <a:bodyPr/>
                    <a:lstStyle/>
                    <a:p>
                      <a:pPr lvl="0" algn="ctr">
                        <a:buNone/>
                      </a:pPr>
                      <a:r>
                        <a:rPr lang="en-US" b="0" dirty="0">
                          <a:solidFill>
                            <a:schemeClr val="tx1"/>
                          </a:solidFill>
                        </a:rPr>
                        <a:t>4</a:t>
                      </a:r>
                    </a:p>
                  </a:txBody>
                  <a:tcPr>
                    <a:solidFill>
                      <a:schemeClr val="bg1"/>
                    </a:solidFill>
                  </a:tcPr>
                </a:tc>
                <a:extLst>
                  <a:ext uri="{0D108BD9-81ED-4DB2-BD59-A6C34878D82A}">
                    <a16:rowId xmlns:a16="http://schemas.microsoft.com/office/drawing/2014/main" xmlns="" val="801259587"/>
                  </a:ext>
                </a:extLst>
              </a:tr>
              <a:tr h="370840">
                <a:tc>
                  <a:txBody>
                    <a:bodyPr/>
                    <a:lstStyle/>
                    <a:p>
                      <a:pPr algn="ctr"/>
                      <a:r>
                        <a:rPr lang="en-US" b="0" dirty="0"/>
                        <a:t>3</a:t>
                      </a:r>
                    </a:p>
                  </a:txBody>
                  <a:tcPr>
                    <a:solidFill>
                      <a:schemeClr val="bg1"/>
                    </a:solidFill>
                  </a:tcPr>
                </a:tc>
                <a:extLst>
                  <a:ext uri="{0D108BD9-81ED-4DB2-BD59-A6C34878D82A}">
                    <a16:rowId xmlns:a16="http://schemas.microsoft.com/office/drawing/2014/main" xmlns="" val="4157495148"/>
                  </a:ext>
                </a:extLst>
              </a:tr>
              <a:tr h="370840">
                <a:tc>
                  <a:txBody>
                    <a:bodyPr/>
                    <a:lstStyle/>
                    <a:p>
                      <a:pPr algn="ctr"/>
                      <a:r>
                        <a:rPr lang="en-US" b="0" dirty="0"/>
                        <a:t>2</a:t>
                      </a:r>
                    </a:p>
                  </a:txBody>
                  <a:tcPr>
                    <a:solidFill>
                      <a:schemeClr val="bg1"/>
                    </a:solidFill>
                  </a:tcPr>
                </a:tc>
                <a:extLst>
                  <a:ext uri="{0D108BD9-81ED-4DB2-BD59-A6C34878D82A}">
                    <a16:rowId xmlns:a16="http://schemas.microsoft.com/office/drawing/2014/main" xmlns="" val="3754211"/>
                  </a:ext>
                </a:extLst>
              </a:tr>
              <a:tr h="370840">
                <a:tc>
                  <a:txBody>
                    <a:bodyPr/>
                    <a:lstStyle/>
                    <a:p>
                      <a:pPr algn="ctr"/>
                      <a:r>
                        <a:rPr lang="en-US" b="0" dirty="0"/>
                        <a:t>1</a:t>
                      </a:r>
                    </a:p>
                  </a:txBody>
                  <a:tcPr>
                    <a:solidFill>
                      <a:schemeClr val="bg1"/>
                    </a:solidFill>
                  </a:tcPr>
                </a:tc>
                <a:extLst>
                  <a:ext uri="{0D108BD9-81ED-4DB2-BD59-A6C34878D82A}">
                    <a16:rowId xmlns:a16="http://schemas.microsoft.com/office/drawing/2014/main" xmlns="" val="2573399439"/>
                  </a:ext>
                </a:extLst>
              </a:tr>
              <a:tr h="370840">
                <a:tc>
                  <a:txBody>
                    <a:bodyPr/>
                    <a:lstStyle/>
                    <a:p>
                      <a:pPr algn="ctr"/>
                      <a:r>
                        <a:rPr lang="en-US" b="0" dirty="0"/>
                        <a:t>0</a:t>
                      </a:r>
                    </a:p>
                  </a:txBody>
                  <a:tcPr>
                    <a:solidFill>
                      <a:schemeClr val="bg1"/>
                    </a:solidFill>
                  </a:tcPr>
                </a:tc>
                <a:extLst>
                  <a:ext uri="{0D108BD9-81ED-4DB2-BD59-A6C34878D82A}">
                    <a16:rowId xmlns:a16="http://schemas.microsoft.com/office/drawing/2014/main" xmlns="" val="32236629"/>
                  </a:ext>
                </a:extLst>
              </a:tr>
            </a:tbl>
          </a:graphicData>
        </a:graphic>
      </p:graphicFrame>
      <p:graphicFrame>
        <p:nvGraphicFramePr>
          <p:cNvPr id="5" name="Table 4">
            <a:extLst>
              <a:ext uri="{FF2B5EF4-FFF2-40B4-BE49-F238E27FC236}">
                <a16:creationId xmlns:a16="http://schemas.microsoft.com/office/drawing/2014/main" xmlns="" id="{21551F7A-93FE-4EAB-9ABB-3353C0CFBC27}"/>
              </a:ext>
            </a:extLst>
          </p:cNvPr>
          <p:cNvGraphicFramePr>
            <a:graphicFrameLocks noGrp="1"/>
          </p:cNvGraphicFramePr>
          <p:nvPr>
            <p:extLst>
              <p:ext uri="{D42A27DB-BD31-4B8C-83A1-F6EECF244321}">
                <p14:modId xmlns:p14="http://schemas.microsoft.com/office/powerpoint/2010/main" val="3205450964"/>
              </p:ext>
            </p:extLst>
          </p:nvPr>
        </p:nvGraphicFramePr>
        <p:xfrm>
          <a:off x="1724132" y="952413"/>
          <a:ext cx="677986" cy="1854200"/>
        </p:xfrm>
        <a:graphic>
          <a:graphicData uri="http://schemas.openxmlformats.org/drawingml/2006/table">
            <a:tbl>
              <a:tblPr firstRow="1" bandRow="1">
                <a:tableStyleId>{5C22544A-7EE6-4342-B048-85BDC9FD1C3A}</a:tableStyleId>
              </a:tblPr>
              <a:tblGrid>
                <a:gridCol w="677986">
                  <a:extLst>
                    <a:ext uri="{9D8B030D-6E8A-4147-A177-3AD203B41FA5}">
                      <a16:colId xmlns:a16="http://schemas.microsoft.com/office/drawing/2014/main" xmlns="" val="3770919711"/>
                    </a:ext>
                  </a:extLst>
                </a:gridCol>
              </a:tblGrid>
              <a:tr h="370840">
                <a:tc>
                  <a:txBody>
                    <a:bodyPr/>
                    <a:lstStyle/>
                    <a:p>
                      <a:pPr lvl="0" algn="ctr">
                        <a:buNone/>
                      </a:pPr>
                      <a:endParaRPr lang="en-US"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xmlns="" val="801259587"/>
                  </a:ext>
                </a:extLst>
              </a:tr>
              <a:tr h="370840">
                <a:tc>
                  <a:txBody>
                    <a:bodyPr/>
                    <a:lstStyle/>
                    <a:p>
                      <a:pPr algn="ctr"/>
                      <a:endParaRPr lang="en-US"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xmlns="" val="4157495148"/>
                  </a:ext>
                </a:extLst>
              </a:tr>
              <a:tr h="370840">
                <a:tc>
                  <a:txBody>
                    <a:bodyPr/>
                    <a:lstStyle/>
                    <a:p>
                      <a:pPr algn="ctr"/>
                      <a:endParaRPr lang="en-US"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xmlns="" val="3754211"/>
                  </a:ext>
                </a:extLst>
              </a:tr>
              <a:tr h="370840">
                <a:tc>
                  <a:txBody>
                    <a:bodyPr/>
                    <a:lstStyle/>
                    <a:p>
                      <a:pPr algn="ctr"/>
                      <a:r>
                        <a:rPr lang="en-US" dirty="0"/>
                        <a:t>20</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xmlns="" val="2573399439"/>
                  </a:ext>
                </a:extLst>
              </a:tr>
              <a:tr h="370840">
                <a:tc>
                  <a:txBody>
                    <a:bodyPr/>
                    <a:lstStyle/>
                    <a:p>
                      <a:pPr algn="ctr"/>
                      <a:r>
                        <a:rPr lang="en-US" dirty="0"/>
                        <a:t>10</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xmlns="" val="32236629"/>
                  </a:ext>
                </a:extLst>
              </a:tr>
            </a:tbl>
          </a:graphicData>
        </a:graphic>
      </p:graphicFrame>
      <p:cxnSp>
        <p:nvCxnSpPr>
          <p:cNvPr id="7" name="Straight Arrow Connector 6">
            <a:extLst>
              <a:ext uri="{FF2B5EF4-FFF2-40B4-BE49-F238E27FC236}">
                <a16:creationId xmlns:a16="http://schemas.microsoft.com/office/drawing/2014/main" xmlns="" id="{588CF386-55A2-47F0-853A-3318D44744B4}"/>
              </a:ext>
            </a:extLst>
          </p:cNvPr>
          <p:cNvCxnSpPr/>
          <p:nvPr/>
        </p:nvCxnSpPr>
        <p:spPr>
          <a:xfrm flipH="1" flipV="1">
            <a:off x="2456471" y="2254308"/>
            <a:ext cx="623977" cy="57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8" name="TextBox 7">
            <a:extLst>
              <a:ext uri="{FF2B5EF4-FFF2-40B4-BE49-F238E27FC236}">
                <a16:creationId xmlns:a16="http://schemas.microsoft.com/office/drawing/2014/main" xmlns="" id="{83717293-332D-4270-9015-FC54CA14F699}"/>
              </a:ext>
            </a:extLst>
          </p:cNvPr>
          <p:cNvSpPr txBox="1"/>
          <p:nvPr/>
        </p:nvSpPr>
        <p:spPr>
          <a:xfrm>
            <a:off x="2450980" y="2249697"/>
            <a:ext cx="87414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t>Top = 1</a:t>
            </a:r>
          </a:p>
        </p:txBody>
      </p:sp>
      <p:pic>
        <p:nvPicPr>
          <p:cNvPr id="6" name="Picture 2">
            <a:extLst>
              <a:ext uri="{FF2B5EF4-FFF2-40B4-BE49-F238E27FC236}">
                <a16:creationId xmlns:a16="http://schemas.microsoft.com/office/drawing/2014/main" xmlns="" id="{175B900D-1435-44EF-8891-C16EF73CD25F}"/>
              </a:ext>
            </a:extLst>
          </p:cNvPr>
          <p:cNvPicPr>
            <a:picLocks noChangeAspect="1"/>
          </p:cNvPicPr>
          <p:nvPr/>
        </p:nvPicPr>
        <p:blipFill>
          <a:blip r:embed="rId2"/>
          <a:stretch>
            <a:fillRect/>
          </a:stretch>
        </p:blipFill>
        <p:spPr>
          <a:xfrm>
            <a:off x="10983853" y="-4493"/>
            <a:ext cx="1208597" cy="756609"/>
          </a:xfrm>
          <a:prstGeom prst="rect">
            <a:avLst/>
          </a:prstGeom>
        </p:spPr>
      </p:pic>
      <p:graphicFrame>
        <p:nvGraphicFramePr>
          <p:cNvPr id="10" name="Table 9">
            <a:extLst>
              <a:ext uri="{FF2B5EF4-FFF2-40B4-BE49-F238E27FC236}">
                <a16:creationId xmlns:a16="http://schemas.microsoft.com/office/drawing/2014/main" xmlns="" id="{993112C6-7B1E-4E14-A8FA-41D8ACA21432}"/>
              </a:ext>
            </a:extLst>
          </p:cNvPr>
          <p:cNvGraphicFramePr>
            <a:graphicFrameLocks noGrp="1"/>
          </p:cNvGraphicFramePr>
          <p:nvPr>
            <p:extLst>
              <p:ext uri="{D42A27DB-BD31-4B8C-83A1-F6EECF244321}">
                <p14:modId xmlns:p14="http://schemas.microsoft.com/office/powerpoint/2010/main" val="2360496517"/>
              </p:ext>
            </p:extLst>
          </p:nvPr>
        </p:nvGraphicFramePr>
        <p:xfrm>
          <a:off x="4915905" y="880526"/>
          <a:ext cx="677986" cy="1854200"/>
        </p:xfrm>
        <a:graphic>
          <a:graphicData uri="http://schemas.openxmlformats.org/drawingml/2006/table">
            <a:tbl>
              <a:tblPr firstRow="1" bandRow="1">
                <a:tableStyleId>{5C22544A-7EE6-4342-B048-85BDC9FD1C3A}</a:tableStyleId>
              </a:tblPr>
              <a:tblGrid>
                <a:gridCol w="677986">
                  <a:extLst>
                    <a:ext uri="{9D8B030D-6E8A-4147-A177-3AD203B41FA5}">
                      <a16:colId xmlns:a16="http://schemas.microsoft.com/office/drawing/2014/main" xmlns="" val="3770919711"/>
                    </a:ext>
                  </a:extLst>
                </a:gridCol>
              </a:tblGrid>
              <a:tr h="370840">
                <a:tc>
                  <a:txBody>
                    <a:bodyPr/>
                    <a:lstStyle/>
                    <a:p>
                      <a:pPr lvl="0" algn="ctr">
                        <a:buNone/>
                      </a:pPr>
                      <a:endParaRPr lang="en-US"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xmlns="" val="801259587"/>
                  </a:ext>
                </a:extLst>
              </a:tr>
              <a:tr h="370840">
                <a:tc>
                  <a:txBody>
                    <a:bodyPr/>
                    <a:lstStyle/>
                    <a:p>
                      <a:pPr algn="ctr"/>
                      <a:r>
                        <a:rPr lang="en-US" dirty="0"/>
                        <a:t>D</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xmlns="" val="4157495148"/>
                  </a:ext>
                </a:extLst>
              </a:tr>
              <a:tr h="370840">
                <a:tc>
                  <a:txBody>
                    <a:bodyPr/>
                    <a:lstStyle/>
                    <a:p>
                      <a:pPr algn="ctr"/>
                      <a:r>
                        <a:rPr lang="en-US" dirty="0"/>
                        <a:t>C</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xmlns="" val="3754211"/>
                  </a:ext>
                </a:extLst>
              </a:tr>
              <a:tr h="370840">
                <a:tc>
                  <a:txBody>
                    <a:bodyPr/>
                    <a:lstStyle/>
                    <a:p>
                      <a:pPr algn="ctr"/>
                      <a:r>
                        <a:rPr lang="en-US" dirty="0"/>
                        <a:t>B</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xmlns="" val="2573399439"/>
                  </a:ext>
                </a:extLst>
              </a:tr>
              <a:tr h="370840">
                <a:tc>
                  <a:txBody>
                    <a:bodyPr/>
                    <a:lstStyle/>
                    <a:p>
                      <a:pPr algn="ctr"/>
                      <a:r>
                        <a:rPr lang="en-US" dirty="0"/>
                        <a:t>A</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xmlns="" val="32236629"/>
                  </a:ext>
                </a:extLst>
              </a:tr>
            </a:tbl>
          </a:graphicData>
        </a:graphic>
      </p:graphicFrame>
      <p:cxnSp>
        <p:nvCxnSpPr>
          <p:cNvPr id="11" name="Straight Arrow Connector 10">
            <a:extLst>
              <a:ext uri="{FF2B5EF4-FFF2-40B4-BE49-F238E27FC236}">
                <a16:creationId xmlns:a16="http://schemas.microsoft.com/office/drawing/2014/main" xmlns="" id="{85146E5C-6C35-4541-B8FC-B0A59E3122FF}"/>
              </a:ext>
            </a:extLst>
          </p:cNvPr>
          <p:cNvCxnSpPr>
            <a:cxnSpLocks/>
          </p:cNvCxnSpPr>
          <p:nvPr/>
        </p:nvCxnSpPr>
        <p:spPr>
          <a:xfrm flipH="1" flipV="1">
            <a:off x="5619489" y="1434798"/>
            <a:ext cx="623977" cy="57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2" name="TextBox 11">
            <a:extLst>
              <a:ext uri="{FF2B5EF4-FFF2-40B4-BE49-F238E27FC236}">
                <a16:creationId xmlns:a16="http://schemas.microsoft.com/office/drawing/2014/main" xmlns="" id="{5458EA2A-5F23-4969-ADE2-E0087F9849C0}"/>
              </a:ext>
            </a:extLst>
          </p:cNvPr>
          <p:cNvSpPr txBox="1"/>
          <p:nvPr/>
        </p:nvSpPr>
        <p:spPr>
          <a:xfrm>
            <a:off x="5613998" y="1430187"/>
            <a:ext cx="87414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t>Top = 3</a:t>
            </a:r>
          </a:p>
        </p:txBody>
      </p:sp>
      <p:graphicFrame>
        <p:nvGraphicFramePr>
          <p:cNvPr id="16" name="Table 15">
            <a:extLst>
              <a:ext uri="{FF2B5EF4-FFF2-40B4-BE49-F238E27FC236}">
                <a16:creationId xmlns:a16="http://schemas.microsoft.com/office/drawing/2014/main" xmlns="" id="{FA83157F-D2E5-47B6-9D03-357950D511AD}"/>
              </a:ext>
            </a:extLst>
          </p:cNvPr>
          <p:cNvGraphicFramePr>
            <a:graphicFrameLocks noGrp="1"/>
          </p:cNvGraphicFramePr>
          <p:nvPr>
            <p:extLst>
              <p:ext uri="{D42A27DB-BD31-4B8C-83A1-F6EECF244321}">
                <p14:modId xmlns:p14="http://schemas.microsoft.com/office/powerpoint/2010/main" val="2249239290"/>
              </p:ext>
            </p:extLst>
          </p:nvPr>
        </p:nvGraphicFramePr>
        <p:xfrm>
          <a:off x="7892018" y="880526"/>
          <a:ext cx="2055962" cy="1854200"/>
        </p:xfrm>
        <a:graphic>
          <a:graphicData uri="http://schemas.openxmlformats.org/drawingml/2006/table">
            <a:tbl>
              <a:tblPr firstRow="1" bandRow="1">
                <a:tableStyleId>{5C22544A-7EE6-4342-B048-85BDC9FD1C3A}</a:tableStyleId>
              </a:tblPr>
              <a:tblGrid>
                <a:gridCol w="2055962">
                  <a:extLst>
                    <a:ext uri="{9D8B030D-6E8A-4147-A177-3AD203B41FA5}">
                      <a16:colId xmlns:a16="http://schemas.microsoft.com/office/drawing/2014/main" xmlns="" val="3770919711"/>
                    </a:ext>
                  </a:extLst>
                </a:gridCol>
              </a:tblGrid>
              <a:tr h="370840">
                <a:tc>
                  <a:txBody>
                    <a:bodyPr/>
                    <a:lstStyle/>
                    <a:p>
                      <a:pPr lvl="0" algn="ctr">
                        <a:buNone/>
                      </a:pPr>
                      <a:endParaRPr lang="en-US"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xmlns="" val="801259587"/>
                  </a:ext>
                </a:extLst>
              </a:tr>
              <a:tr h="370840">
                <a:tc>
                  <a:txBody>
                    <a:bodyPr/>
                    <a:lstStyle/>
                    <a:p>
                      <a:pPr algn="ctr"/>
                      <a:endParaRPr lang="en-US"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xmlns="" val="4157495148"/>
                  </a:ext>
                </a:extLst>
              </a:tr>
              <a:tr h="370840">
                <a:tc>
                  <a:txBody>
                    <a:bodyPr/>
                    <a:lstStyle/>
                    <a:p>
                      <a:pPr algn="ctr"/>
                      <a:endParaRPr lang="en-US"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xmlns="" val="3754211"/>
                  </a:ext>
                </a:extLst>
              </a:tr>
              <a:tr h="370840">
                <a:tc>
                  <a:txBody>
                    <a:bodyPr/>
                    <a:lstStyle/>
                    <a:p>
                      <a:pPr algn="ctr"/>
                      <a:r>
                        <a:rPr lang="en-US" dirty="0"/>
                        <a:t>20,"Shreya",30</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xmlns="" val="2573399439"/>
                  </a:ext>
                </a:extLst>
              </a:tr>
              <a:tr h="370840">
                <a:tc>
                  <a:txBody>
                    <a:bodyPr/>
                    <a:lstStyle/>
                    <a:p>
                      <a:pPr algn="ctr"/>
                      <a:r>
                        <a:rPr lang="en-US" dirty="0"/>
                        <a:t>13, "Rohan",35</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xmlns="" val="32236629"/>
                  </a:ext>
                </a:extLst>
              </a:tr>
            </a:tbl>
          </a:graphicData>
        </a:graphic>
      </p:graphicFrame>
      <p:cxnSp>
        <p:nvCxnSpPr>
          <p:cNvPr id="17" name="Straight Arrow Connector 16">
            <a:extLst>
              <a:ext uri="{FF2B5EF4-FFF2-40B4-BE49-F238E27FC236}">
                <a16:creationId xmlns:a16="http://schemas.microsoft.com/office/drawing/2014/main" xmlns="" id="{DCC6C505-D4C4-4D55-8213-39635639604F}"/>
              </a:ext>
            </a:extLst>
          </p:cNvPr>
          <p:cNvCxnSpPr>
            <a:cxnSpLocks/>
          </p:cNvCxnSpPr>
          <p:nvPr/>
        </p:nvCxnSpPr>
        <p:spPr>
          <a:xfrm flipH="1" flipV="1">
            <a:off x="9975829" y="2211176"/>
            <a:ext cx="623977" cy="575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8" name="TextBox 17">
            <a:extLst>
              <a:ext uri="{FF2B5EF4-FFF2-40B4-BE49-F238E27FC236}">
                <a16:creationId xmlns:a16="http://schemas.microsoft.com/office/drawing/2014/main" xmlns="" id="{618BF0C8-3E39-42B8-8E07-A1B296980F58}"/>
              </a:ext>
            </a:extLst>
          </p:cNvPr>
          <p:cNvSpPr txBox="1"/>
          <p:nvPr/>
        </p:nvSpPr>
        <p:spPr>
          <a:xfrm>
            <a:off x="9927206" y="2206565"/>
            <a:ext cx="87414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t>Top = 1</a:t>
            </a:r>
          </a:p>
        </p:txBody>
      </p:sp>
      <p:graphicFrame>
        <p:nvGraphicFramePr>
          <p:cNvPr id="21" name="Table 4">
            <a:extLst>
              <a:ext uri="{FF2B5EF4-FFF2-40B4-BE49-F238E27FC236}">
                <a16:creationId xmlns:a16="http://schemas.microsoft.com/office/drawing/2014/main" xmlns="" id="{32989148-A9BC-4A00-A8F2-12B895ADC9AC}"/>
              </a:ext>
            </a:extLst>
          </p:cNvPr>
          <p:cNvGraphicFramePr>
            <a:graphicFrameLocks noGrp="1"/>
          </p:cNvGraphicFramePr>
          <p:nvPr>
            <p:extLst>
              <p:ext uri="{D42A27DB-BD31-4B8C-83A1-F6EECF244321}">
                <p14:modId xmlns:p14="http://schemas.microsoft.com/office/powerpoint/2010/main" val="562127251"/>
              </p:ext>
            </p:extLst>
          </p:nvPr>
        </p:nvGraphicFramePr>
        <p:xfrm>
          <a:off x="4211415" y="880527"/>
          <a:ext cx="677986" cy="1854199"/>
        </p:xfrm>
        <a:graphic>
          <a:graphicData uri="http://schemas.openxmlformats.org/drawingml/2006/table">
            <a:tbl>
              <a:tblPr firstRow="1" bandRow="1">
                <a:tableStyleId>{5C22544A-7EE6-4342-B048-85BDC9FD1C3A}</a:tableStyleId>
              </a:tblPr>
              <a:tblGrid>
                <a:gridCol w="677986">
                  <a:extLst>
                    <a:ext uri="{9D8B030D-6E8A-4147-A177-3AD203B41FA5}">
                      <a16:colId xmlns:a16="http://schemas.microsoft.com/office/drawing/2014/main" xmlns="" val="3770919711"/>
                    </a:ext>
                  </a:extLst>
                </a:gridCol>
              </a:tblGrid>
              <a:tr h="370839">
                <a:tc>
                  <a:txBody>
                    <a:bodyPr/>
                    <a:lstStyle/>
                    <a:p>
                      <a:pPr lvl="0" algn="ctr">
                        <a:buNone/>
                      </a:pPr>
                      <a:r>
                        <a:rPr lang="en-US" b="0" dirty="0">
                          <a:solidFill>
                            <a:schemeClr val="tx1"/>
                          </a:solidFill>
                        </a:rPr>
                        <a:t>4</a:t>
                      </a:r>
                    </a:p>
                  </a:txBody>
                  <a:tcPr>
                    <a:solidFill>
                      <a:schemeClr val="bg1"/>
                    </a:solidFill>
                  </a:tcPr>
                </a:tc>
                <a:extLst>
                  <a:ext uri="{0D108BD9-81ED-4DB2-BD59-A6C34878D82A}">
                    <a16:rowId xmlns:a16="http://schemas.microsoft.com/office/drawing/2014/main" xmlns="" val="801259587"/>
                  </a:ext>
                </a:extLst>
              </a:tr>
              <a:tr h="370840">
                <a:tc>
                  <a:txBody>
                    <a:bodyPr/>
                    <a:lstStyle/>
                    <a:p>
                      <a:pPr algn="ctr"/>
                      <a:r>
                        <a:rPr lang="en-US" b="0" dirty="0"/>
                        <a:t>3</a:t>
                      </a:r>
                    </a:p>
                  </a:txBody>
                  <a:tcPr>
                    <a:solidFill>
                      <a:schemeClr val="bg1"/>
                    </a:solidFill>
                  </a:tcPr>
                </a:tc>
                <a:extLst>
                  <a:ext uri="{0D108BD9-81ED-4DB2-BD59-A6C34878D82A}">
                    <a16:rowId xmlns:a16="http://schemas.microsoft.com/office/drawing/2014/main" xmlns="" val="4157495148"/>
                  </a:ext>
                </a:extLst>
              </a:tr>
              <a:tr h="370840">
                <a:tc>
                  <a:txBody>
                    <a:bodyPr/>
                    <a:lstStyle/>
                    <a:p>
                      <a:pPr algn="ctr"/>
                      <a:r>
                        <a:rPr lang="en-US" b="0" dirty="0"/>
                        <a:t>2</a:t>
                      </a:r>
                    </a:p>
                  </a:txBody>
                  <a:tcPr>
                    <a:solidFill>
                      <a:schemeClr val="bg1"/>
                    </a:solidFill>
                  </a:tcPr>
                </a:tc>
                <a:extLst>
                  <a:ext uri="{0D108BD9-81ED-4DB2-BD59-A6C34878D82A}">
                    <a16:rowId xmlns:a16="http://schemas.microsoft.com/office/drawing/2014/main" xmlns="" val="3754211"/>
                  </a:ext>
                </a:extLst>
              </a:tr>
              <a:tr h="370840">
                <a:tc>
                  <a:txBody>
                    <a:bodyPr/>
                    <a:lstStyle/>
                    <a:p>
                      <a:pPr algn="ctr"/>
                      <a:r>
                        <a:rPr lang="en-US" b="0" dirty="0"/>
                        <a:t>1</a:t>
                      </a:r>
                    </a:p>
                  </a:txBody>
                  <a:tcPr>
                    <a:solidFill>
                      <a:schemeClr val="bg1"/>
                    </a:solidFill>
                  </a:tcPr>
                </a:tc>
                <a:extLst>
                  <a:ext uri="{0D108BD9-81ED-4DB2-BD59-A6C34878D82A}">
                    <a16:rowId xmlns:a16="http://schemas.microsoft.com/office/drawing/2014/main" xmlns="" val="2573399439"/>
                  </a:ext>
                </a:extLst>
              </a:tr>
              <a:tr h="370840">
                <a:tc>
                  <a:txBody>
                    <a:bodyPr/>
                    <a:lstStyle/>
                    <a:p>
                      <a:pPr algn="ctr"/>
                      <a:r>
                        <a:rPr lang="en-US" b="0" dirty="0"/>
                        <a:t>0</a:t>
                      </a:r>
                    </a:p>
                  </a:txBody>
                  <a:tcPr>
                    <a:solidFill>
                      <a:schemeClr val="bg1"/>
                    </a:solidFill>
                  </a:tcPr>
                </a:tc>
                <a:extLst>
                  <a:ext uri="{0D108BD9-81ED-4DB2-BD59-A6C34878D82A}">
                    <a16:rowId xmlns:a16="http://schemas.microsoft.com/office/drawing/2014/main" xmlns="" val="32236629"/>
                  </a:ext>
                </a:extLst>
              </a:tr>
            </a:tbl>
          </a:graphicData>
        </a:graphic>
      </p:graphicFrame>
      <p:graphicFrame>
        <p:nvGraphicFramePr>
          <p:cNvPr id="22" name="Table 4">
            <a:extLst>
              <a:ext uri="{FF2B5EF4-FFF2-40B4-BE49-F238E27FC236}">
                <a16:creationId xmlns:a16="http://schemas.microsoft.com/office/drawing/2014/main" xmlns="" id="{18A8E384-0037-480A-B877-85B87DD77BFF}"/>
              </a:ext>
            </a:extLst>
          </p:cNvPr>
          <p:cNvGraphicFramePr>
            <a:graphicFrameLocks noGrp="1"/>
          </p:cNvGraphicFramePr>
          <p:nvPr>
            <p:extLst>
              <p:ext uri="{D42A27DB-BD31-4B8C-83A1-F6EECF244321}">
                <p14:modId xmlns:p14="http://schemas.microsoft.com/office/powerpoint/2010/main" val="1735094056"/>
              </p:ext>
            </p:extLst>
          </p:nvPr>
        </p:nvGraphicFramePr>
        <p:xfrm>
          <a:off x="7187528" y="909282"/>
          <a:ext cx="677986" cy="1854199"/>
        </p:xfrm>
        <a:graphic>
          <a:graphicData uri="http://schemas.openxmlformats.org/drawingml/2006/table">
            <a:tbl>
              <a:tblPr firstRow="1" bandRow="1">
                <a:tableStyleId>{5C22544A-7EE6-4342-B048-85BDC9FD1C3A}</a:tableStyleId>
              </a:tblPr>
              <a:tblGrid>
                <a:gridCol w="677986">
                  <a:extLst>
                    <a:ext uri="{9D8B030D-6E8A-4147-A177-3AD203B41FA5}">
                      <a16:colId xmlns:a16="http://schemas.microsoft.com/office/drawing/2014/main" xmlns="" val="3770919711"/>
                    </a:ext>
                  </a:extLst>
                </a:gridCol>
              </a:tblGrid>
              <a:tr h="370839">
                <a:tc>
                  <a:txBody>
                    <a:bodyPr/>
                    <a:lstStyle/>
                    <a:p>
                      <a:pPr lvl="0" algn="ctr">
                        <a:buNone/>
                      </a:pPr>
                      <a:r>
                        <a:rPr lang="en-US" b="0" dirty="0">
                          <a:solidFill>
                            <a:schemeClr val="tx1"/>
                          </a:solidFill>
                        </a:rPr>
                        <a:t>4</a:t>
                      </a:r>
                    </a:p>
                  </a:txBody>
                  <a:tcPr>
                    <a:solidFill>
                      <a:schemeClr val="bg1"/>
                    </a:solidFill>
                  </a:tcPr>
                </a:tc>
                <a:extLst>
                  <a:ext uri="{0D108BD9-81ED-4DB2-BD59-A6C34878D82A}">
                    <a16:rowId xmlns:a16="http://schemas.microsoft.com/office/drawing/2014/main" xmlns="" val="801259587"/>
                  </a:ext>
                </a:extLst>
              </a:tr>
              <a:tr h="370840">
                <a:tc>
                  <a:txBody>
                    <a:bodyPr/>
                    <a:lstStyle/>
                    <a:p>
                      <a:pPr algn="ctr"/>
                      <a:r>
                        <a:rPr lang="en-US" b="0" dirty="0"/>
                        <a:t>3</a:t>
                      </a:r>
                    </a:p>
                  </a:txBody>
                  <a:tcPr>
                    <a:solidFill>
                      <a:schemeClr val="bg1"/>
                    </a:solidFill>
                  </a:tcPr>
                </a:tc>
                <a:extLst>
                  <a:ext uri="{0D108BD9-81ED-4DB2-BD59-A6C34878D82A}">
                    <a16:rowId xmlns:a16="http://schemas.microsoft.com/office/drawing/2014/main" xmlns="" val="4157495148"/>
                  </a:ext>
                </a:extLst>
              </a:tr>
              <a:tr h="370840">
                <a:tc>
                  <a:txBody>
                    <a:bodyPr/>
                    <a:lstStyle/>
                    <a:p>
                      <a:pPr algn="ctr"/>
                      <a:r>
                        <a:rPr lang="en-US" b="0" dirty="0"/>
                        <a:t>2</a:t>
                      </a:r>
                    </a:p>
                  </a:txBody>
                  <a:tcPr>
                    <a:solidFill>
                      <a:schemeClr val="bg1"/>
                    </a:solidFill>
                  </a:tcPr>
                </a:tc>
                <a:extLst>
                  <a:ext uri="{0D108BD9-81ED-4DB2-BD59-A6C34878D82A}">
                    <a16:rowId xmlns:a16="http://schemas.microsoft.com/office/drawing/2014/main" xmlns="" val="3754211"/>
                  </a:ext>
                </a:extLst>
              </a:tr>
              <a:tr h="370840">
                <a:tc>
                  <a:txBody>
                    <a:bodyPr/>
                    <a:lstStyle/>
                    <a:p>
                      <a:pPr algn="ctr"/>
                      <a:r>
                        <a:rPr lang="en-US" b="0" dirty="0"/>
                        <a:t>1</a:t>
                      </a:r>
                    </a:p>
                  </a:txBody>
                  <a:tcPr>
                    <a:solidFill>
                      <a:schemeClr val="bg1"/>
                    </a:solidFill>
                  </a:tcPr>
                </a:tc>
                <a:extLst>
                  <a:ext uri="{0D108BD9-81ED-4DB2-BD59-A6C34878D82A}">
                    <a16:rowId xmlns:a16="http://schemas.microsoft.com/office/drawing/2014/main" xmlns="" val="2573399439"/>
                  </a:ext>
                </a:extLst>
              </a:tr>
              <a:tr h="370840">
                <a:tc>
                  <a:txBody>
                    <a:bodyPr/>
                    <a:lstStyle/>
                    <a:p>
                      <a:pPr algn="ctr"/>
                      <a:r>
                        <a:rPr lang="en-US" b="0" dirty="0"/>
                        <a:t>0</a:t>
                      </a:r>
                    </a:p>
                  </a:txBody>
                  <a:tcPr>
                    <a:solidFill>
                      <a:schemeClr val="bg1"/>
                    </a:solidFill>
                  </a:tcPr>
                </a:tc>
                <a:extLst>
                  <a:ext uri="{0D108BD9-81ED-4DB2-BD59-A6C34878D82A}">
                    <a16:rowId xmlns:a16="http://schemas.microsoft.com/office/drawing/2014/main" xmlns="" val="32236629"/>
                  </a:ext>
                </a:extLst>
              </a:tr>
            </a:tbl>
          </a:graphicData>
        </a:graphic>
      </p:graphicFrame>
      <p:sp>
        <p:nvSpPr>
          <p:cNvPr id="23" name="TextBox 22">
            <a:extLst>
              <a:ext uri="{FF2B5EF4-FFF2-40B4-BE49-F238E27FC236}">
                <a16:creationId xmlns:a16="http://schemas.microsoft.com/office/drawing/2014/main" xmlns="" id="{E2B2620C-1FA2-4C8C-810E-9AE009DAAF07}"/>
              </a:ext>
            </a:extLst>
          </p:cNvPr>
          <p:cNvSpPr txBox="1"/>
          <p:nvPr/>
        </p:nvSpPr>
        <p:spPr>
          <a:xfrm>
            <a:off x="1805796" y="3056626"/>
            <a:ext cx="557842"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dirty="0">
                <a:cs typeface="Calibri"/>
              </a:rPr>
              <a:t>(a)</a:t>
            </a:r>
          </a:p>
        </p:txBody>
      </p:sp>
      <p:sp>
        <p:nvSpPr>
          <p:cNvPr id="24" name="TextBox 23">
            <a:extLst>
              <a:ext uri="{FF2B5EF4-FFF2-40B4-BE49-F238E27FC236}">
                <a16:creationId xmlns:a16="http://schemas.microsoft.com/office/drawing/2014/main" xmlns="" id="{BE110CEE-4389-4963-A602-2903D71956EA}"/>
              </a:ext>
            </a:extLst>
          </p:cNvPr>
          <p:cNvSpPr txBox="1"/>
          <p:nvPr/>
        </p:nvSpPr>
        <p:spPr>
          <a:xfrm>
            <a:off x="5069456" y="3056625"/>
            <a:ext cx="557842"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dirty="0">
                <a:cs typeface="Calibri"/>
              </a:rPr>
              <a:t>(b)</a:t>
            </a:r>
          </a:p>
        </p:txBody>
      </p:sp>
      <p:sp>
        <p:nvSpPr>
          <p:cNvPr id="25" name="TextBox 24">
            <a:extLst>
              <a:ext uri="{FF2B5EF4-FFF2-40B4-BE49-F238E27FC236}">
                <a16:creationId xmlns:a16="http://schemas.microsoft.com/office/drawing/2014/main" xmlns="" id="{FCD68A33-700B-459D-98CF-DB36216EEF97}"/>
              </a:ext>
            </a:extLst>
          </p:cNvPr>
          <p:cNvSpPr txBox="1"/>
          <p:nvPr/>
        </p:nvSpPr>
        <p:spPr>
          <a:xfrm>
            <a:off x="8821947" y="3056626"/>
            <a:ext cx="557842"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dirty="0">
                <a:cs typeface="Calibri"/>
              </a:rPr>
              <a:t>(c)</a:t>
            </a:r>
          </a:p>
        </p:txBody>
      </p:sp>
    </p:spTree>
    <p:extLst>
      <p:ext uri="{BB962C8B-B14F-4D97-AF65-F5344CB8AC3E}">
        <p14:creationId xmlns:p14="http://schemas.microsoft.com/office/powerpoint/2010/main" val="1394122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45EBB49-8373-4EAE-B9E6-66D1F595DA06}"/>
              </a:ext>
            </a:extLst>
          </p:cNvPr>
          <p:cNvSpPr txBox="1"/>
          <p:nvPr/>
        </p:nvSpPr>
        <p:spPr>
          <a:xfrm>
            <a:off x="799381" y="655608"/>
            <a:ext cx="9184256"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rPr>
              <a:t>Stack Applications:</a:t>
            </a:r>
          </a:p>
          <a:p>
            <a:endParaRPr lang="en-US" sz="2400" dirty="0">
              <a:cs typeface="Calibri"/>
            </a:endParaRPr>
          </a:p>
          <a:p>
            <a:pPr marL="800100" lvl="1" indent="-342900">
              <a:buFont typeface="Arial"/>
              <a:buChar char="•"/>
            </a:pPr>
            <a:r>
              <a:rPr lang="en-US" sz="2400" dirty="0">
                <a:cs typeface="Calibri"/>
              </a:rPr>
              <a:t>There are several applications and uses of Stack.</a:t>
            </a:r>
          </a:p>
          <a:p>
            <a:pPr marL="800100" lvl="1" indent="-342900">
              <a:buFont typeface="Arial"/>
              <a:buChar char="•"/>
            </a:pPr>
            <a:r>
              <a:rPr lang="en-US" sz="2400" dirty="0">
                <a:cs typeface="Calibri"/>
              </a:rPr>
              <a:t>The stacks are basically applied where the LIFO scheme is required.</a:t>
            </a:r>
          </a:p>
          <a:p>
            <a:endParaRPr lang="en-US" sz="3200" b="1" dirty="0">
              <a:solidFill>
                <a:srgbClr val="FF0000"/>
              </a:solidFill>
              <a:cs typeface="Calibri"/>
            </a:endParaRPr>
          </a:p>
          <a:p>
            <a:r>
              <a:rPr lang="en-US" sz="3200" b="1" dirty="0">
                <a:solidFill>
                  <a:srgbClr val="FF0000"/>
                </a:solidFill>
                <a:cs typeface="Calibri"/>
              </a:rPr>
              <a:t>Reversing a Line:</a:t>
            </a:r>
          </a:p>
          <a:p>
            <a:endParaRPr lang="en-US" sz="2400" dirty="0">
              <a:cs typeface="Calibri"/>
            </a:endParaRPr>
          </a:p>
          <a:p>
            <a:pPr marL="800100" lvl="1" indent="-342900">
              <a:buFont typeface="Arial"/>
              <a:buChar char="•"/>
            </a:pPr>
            <a:r>
              <a:rPr lang="en-US" sz="2400" dirty="0">
                <a:cs typeface="Calibri"/>
              </a:rPr>
              <a:t>A simple example of stack application is reversing a given line.</a:t>
            </a:r>
          </a:p>
          <a:p>
            <a:pPr marL="800100" lvl="1" indent="-342900">
              <a:buFont typeface="Arial"/>
              <a:buChar char="•"/>
            </a:pPr>
            <a:r>
              <a:rPr lang="en-US" sz="2400" dirty="0">
                <a:cs typeface="Calibri"/>
              </a:rPr>
              <a:t>We can accomplish this task by pushing each character on to a stack as it is read.</a:t>
            </a:r>
          </a:p>
          <a:p>
            <a:pPr marL="800100" lvl="1" indent="-342900">
              <a:buFont typeface="Arial"/>
              <a:buChar char="•"/>
            </a:pPr>
            <a:r>
              <a:rPr lang="en-US" sz="2400" dirty="0">
                <a:cs typeface="Calibri"/>
              </a:rPr>
              <a:t>When the line is finished, characters are then popped off the stack and they will come off in the reverse order as shown </a:t>
            </a:r>
          </a:p>
        </p:txBody>
      </p:sp>
      <p:pic>
        <p:nvPicPr>
          <p:cNvPr id="2" name="Picture 2">
            <a:extLst>
              <a:ext uri="{FF2B5EF4-FFF2-40B4-BE49-F238E27FC236}">
                <a16:creationId xmlns:a16="http://schemas.microsoft.com/office/drawing/2014/main" xmlns="" id="{2BBAA078-3C13-4421-A85A-45EB3BB2AF27}"/>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937740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Table&#10;&#10;Description automatically generated">
            <a:extLst>
              <a:ext uri="{FF2B5EF4-FFF2-40B4-BE49-F238E27FC236}">
                <a16:creationId xmlns:a16="http://schemas.microsoft.com/office/drawing/2014/main" xmlns="" id="{6BB0A05D-66A6-4D3C-87E9-61C7ED51A8FB}"/>
              </a:ext>
            </a:extLst>
          </p:cNvPr>
          <p:cNvPicPr>
            <a:picLocks noChangeAspect="1"/>
          </p:cNvPicPr>
          <p:nvPr/>
        </p:nvPicPr>
        <p:blipFill rotWithShape="1">
          <a:blip r:embed="rId2"/>
          <a:srcRect l="256" t="52013" r="256" b="336"/>
          <a:stretch/>
        </p:blipFill>
        <p:spPr>
          <a:xfrm>
            <a:off x="1101306" y="1418970"/>
            <a:ext cx="9816853" cy="3907988"/>
          </a:xfrm>
          <a:prstGeom prst="rect">
            <a:avLst/>
          </a:prstGeom>
        </p:spPr>
      </p:pic>
      <p:pic>
        <p:nvPicPr>
          <p:cNvPr id="4" name="Picture 2">
            <a:extLst>
              <a:ext uri="{FF2B5EF4-FFF2-40B4-BE49-F238E27FC236}">
                <a16:creationId xmlns:a16="http://schemas.microsoft.com/office/drawing/2014/main" xmlns="" id="{CCBC433F-4648-4555-807D-F00B8D544326}"/>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727312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389AE44-1E5A-462C-9843-3AB7C4A02CD5}"/>
              </a:ext>
            </a:extLst>
          </p:cNvPr>
          <p:cNvSpPr txBox="1"/>
          <p:nvPr/>
        </p:nvSpPr>
        <p:spPr>
          <a:xfrm>
            <a:off x="708803" y="832169"/>
            <a:ext cx="10607615" cy="5047536"/>
          </a:xfrm>
          <a:prstGeom prst="rect">
            <a:avLst/>
          </a:prstGeom>
          <a:noFill/>
        </p:spPr>
        <p:txBody>
          <a:bodyPr wrap="square" lIns="91440" tIns="45720" rIns="91440" bIns="45720" anchor="t">
            <a:spAutoFit/>
          </a:bodyPr>
          <a:lstStyle/>
          <a:p>
            <a:r>
              <a:rPr lang="en-IN" sz="3200" b="1" dirty="0">
                <a:solidFill>
                  <a:srgbClr val="FF0000"/>
                </a:solidFill>
              </a:rPr>
              <a:t>Polish String:</a:t>
            </a:r>
          </a:p>
          <a:p>
            <a:endParaRPr lang="en-IN" sz="1400" b="1" dirty="0">
              <a:solidFill>
                <a:srgbClr val="FF0000"/>
              </a:solidFill>
            </a:endParaRPr>
          </a:p>
          <a:p>
            <a:pPr marL="742950" lvl="1" indent="-285750">
              <a:lnSpc>
                <a:spcPct val="150000"/>
              </a:lnSpc>
              <a:buFont typeface="Arial" panose="020B0604020202020204" pitchFamily="34" charset="0"/>
              <a:buChar char="•"/>
            </a:pPr>
            <a:r>
              <a:rPr lang="en-IN" sz="2400" dirty="0"/>
              <a:t>Another application of stacks is in the conversion of arithmetic expressions in high-level programming languages into machine readable form. </a:t>
            </a:r>
            <a:endParaRPr lang="en-IN" sz="2400" dirty="0" smtClean="0"/>
          </a:p>
          <a:p>
            <a:pPr lvl="1">
              <a:lnSpc>
                <a:spcPct val="150000"/>
              </a:lnSpc>
            </a:pPr>
            <a:endParaRPr lang="en-IN" sz="2400" dirty="0">
              <a:cs typeface="Calibri"/>
            </a:endParaRPr>
          </a:p>
          <a:p>
            <a:pPr marL="742950" lvl="1" indent="-285750">
              <a:buFont typeface="Arial" panose="020B0604020202020204" pitchFamily="34" charset="0"/>
              <a:buChar char="•"/>
            </a:pPr>
            <a:r>
              <a:rPr lang="en-IN" sz="2400" dirty="0"/>
              <a:t>As our computer system can only understand and work on a binary language, it assumes that an arithmetic operation can take place in two operands only e.g. A + B, C x D, D/A etc. </a:t>
            </a:r>
            <a:endParaRPr lang="en-IN" sz="2400" dirty="0" smtClean="0"/>
          </a:p>
          <a:p>
            <a:pPr lvl="1"/>
            <a:endParaRPr lang="en-IN" sz="2400" dirty="0">
              <a:cs typeface="Calibri"/>
            </a:endParaRPr>
          </a:p>
          <a:p>
            <a:pPr marL="742950" lvl="1" indent="-285750">
              <a:lnSpc>
                <a:spcPct val="150000"/>
              </a:lnSpc>
              <a:buFont typeface="Arial" panose="020B0604020202020204" pitchFamily="34" charset="0"/>
              <a:buChar char="•"/>
            </a:pPr>
            <a:r>
              <a:rPr lang="en-IN" sz="2400" dirty="0"/>
              <a:t>But in our usual form an arithmetic expression may consist of more than one operator and two operands  . </a:t>
            </a:r>
            <a:endParaRPr lang="en-IN" sz="2400" dirty="0">
              <a:cs typeface="Calibri"/>
            </a:endParaRPr>
          </a:p>
        </p:txBody>
      </p:sp>
      <p:pic>
        <p:nvPicPr>
          <p:cNvPr id="2" name="Picture 2">
            <a:extLst>
              <a:ext uri="{FF2B5EF4-FFF2-40B4-BE49-F238E27FC236}">
                <a16:creationId xmlns:a16="http://schemas.microsoft.com/office/drawing/2014/main" xmlns="" id="{7E8E5486-9DC7-4603-87E3-2D0B920A1858}"/>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6967280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980</TotalTime>
  <Words>563</Words>
  <Application>Microsoft Office PowerPoint</Application>
  <PresentationFormat>Widescreen</PresentationFormat>
  <Paragraphs>143</Paragraphs>
  <Slides>18</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Times New Roman</vt:lpstr>
      <vt:lpstr>Wingdings</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KALYAN SAHOO</cp:lastModifiedBy>
  <cp:revision>687</cp:revision>
  <dcterms:created xsi:type="dcterms:W3CDTF">2006-08-16T00:00:00Z</dcterms:created>
  <dcterms:modified xsi:type="dcterms:W3CDTF">2021-12-25T14:22:30Z</dcterms:modified>
</cp:coreProperties>
</file>