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</p:sldMasterIdLst>
  <p:notesMasterIdLst>
    <p:notesMasterId r:id="rId22"/>
  </p:notesMasterIdLst>
  <p:sldIdLst>
    <p:sldId id="256" r:id="rId3"/>
    <p:sldId id="266" r:id="rId4"/>
    <p:sldId id="265" r:id="rId5"/>
    <p:sldId id="264" r:id="rId6"/>
    <p:sldId id="258" r:id="rId7"/>
    <p:sldId id="267" r:id="rId8"/>
    <p:sldId id="268" r:id="rId9"/>
    <p:sldId id="259" r:id="rId10"/>
    <p:sldId id="272" r:id="rId11"/>
    <p:sldId id="269" r:id="rId12"/>
    <p:sldId id="260" r:id="rId13"/>
    <p:sldId id="271" r:id="rId14"/>
    <p:sldId id="270" r:id="rId15"/>
    <p:sldId id="261" r:id="rId16"/>
    <p:sldId id="273" r:id="rId17"/>
    <p:sldId id="274" r:id="rId18"/>
    <p:sldId id="263" r:id="rId19"/>
    <p:sldId id="262" r:id="rId20"/>
    <p:sldId id="25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6"/>
            <p14:sldId id="265"/>
            <p14:sldId id="264"/>
            <p14:sldId id="258"/>
            <p14:sldId id="267"/>
            <p14:sldId id="268"/>
            <p14:sldId id="259"/>
            <p14:sldId id="272"/>
            <p14:sldId id="269"/>
            <p14:sldId id="260"/>
            <p14:sldId id="271"/>
            <p14:sldId id="270"/>
            <p14:sldId id="261"/>
            <p14:sldId id="273"/>
            <p14:sldId id="274"/>
            <p14:sldId id="263"/>
            <p14:sldId id="262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039EFD-42F7-46B5-97FA-954C2D5E4690}" v="344" dt="2021-12-11T14:41:11.751"/>
    <p1510:client id="{3878E999-C5AF-4C34-9EA7-B0C88D8675B9}" v="11" dt="2021-12-10T11:01:36.419"/>
    <p1510:client id="{AE223FD7-6310-4D4E-8A14-D3AD12632496}" v="6" dt="2021-12-11T15:19:53.904"/>
    <p1510:client id="{B7B163C1-6AB9-46C6-9E4B-A0A5EE3F0427}" v="3706" dt="2021-12-10T17:24:18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82" d="100"/>
          <a:sy n="82" d="100"/>
        </p:scale>
        <p:origin x="691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B7B163C1-6AB9-46C6-9E4B-A0A5EE3F0427}"/>
    <pc:docChg chg="addSld modSld sldOrd modSection">
      <pc:chgData name="kuber raj kunal" userId="ff53f78b27f9dcad" providerId="Windows Live" clId="Web-{B7B163C1-6AB9-46C6-9E4B-A0A5EE3F0427}" dt="2021-12-10T17:24:15.152" v="2037" actId="20577"/>
      <pc:docMkLst>
        <pc:docMk/>
      </pc:docMkLst>
      <pc:sldChg chg="addSp delSp modSp">
        <pc:chgData name="kuber raj kunal" userId="ff53f78b27f9dcad" providerId="Windows Live" clId="Web-{B7B163C1-6AB9-46C6-9E4B-A0A5EE3F0427}" dt="2021-12-10T16:12:25.152" v="5"/>
        <pc:sldMkLst>
          <pc:docMk/>
          <pc:sldMk cId="1653987709" sldId="256"/>
        </pc:sldMkLst>
        <pc:picChg chg="add del mod">
          <ac:chgData name="kuber raj kunal" userId="ff53f78b27f9dcad" providerId="Windows Live" clId="Web-{B7B163C1-6AB9-46C6-9E4B-A0A5EE3F0427}" dt="2021-12-10T16:12:18.793" v="4"/>
          <ac:picMkLst>
            <pc:docMk/>
            <pc:sldMk cId="1653987709" sldId="256"/>
            <ac:picMk id="2" creationId="{5624527E-B3F4-409C-851D-43812FCD011E}"/>
          </ac:picMkLst>
        </pc:picChg>
        <pc:picChg chg="add">
          <ac:chgData name="kuber raj kunal" userId="ff53f78b27f9dcad" providerId="Windows Live" clId="Web-{B7B163C1-6AB9-46C6-9E4B-A0A5EE3F0427}" dt="2021-12-10T16:12:25.152" v="5"/>
          <ac:picMkLst>
            <pc:docMk/>
            <pc:sldMk cId="1653987709" sldId="256"/>
            <ac:picMk id="3" creationId="{850F4F73-CBA3-4299-994D-784BDCDA2E21}"/>
          </ac:picMkLst>
        </pc:picChg>
      </pc:sldChg>
      <pc:sldChg chg="delSp">
        <pc:chgData name="kuber raj kunal" userId="ff53f78b27f9dcad" providerId="Windows Live" clId="Web-{B7B163C1-6AB9-46C6-9E4B-A0A5EE3F0427}" dt="2021-12-10T16:13:16.153" v="11"/>
        <pc:sldMkLst>
          <pc:docMk/>
          <pc:sldMk cId="3621350876" sldId="257"/>
        </pc:sldMkLst>
        <pc:picChg chg="del">
          <ac:chgData name="kuber raj kunal" userId="ff53f78b27f9dcad" providerId="Windows Live" clId="Web-{B7B163C1-6AB9-46C6-9E4B-A0A5EE3F0427}" dt="2021-12-10T16:13:16.153" v="11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B7B163C1-6AB9-46C6-9E4B-A0A5EE3F0427}" dt="2021-12-10T16:20:46.651" v="317" actId="20577"/>
        <pc:sldMkLst>
          <pc:docMk/>
          <pc:sldMk cId="2109060271" sldId="258"/>
        </pc:sldMkLst>
        <pc:spChg chg="add mod">
          <ac:chgData name="kuber raj kunal" userId="ff53f78b27f9dcad" providerId="Windows Live" clId="Web-{B7B163C1-6AB9-46C6-9E4B-A0A5EE3F0427}" dt="2021-12-10T16:20:46.651" v="317" actId="20577"/>
          <ac:spMkLst>
            <pc:docMk/>
            <pc:sldMk cId="2109060271" sldId="258"/>
            <ac:spMk id="3" creationId="{4472F1FA-C989-4A5D-B2CB-ADC54F26457C}"/>
          </ac:spMkLst>
        </pc:spChg>
        <pc:picChg chg="add">
          <ac:chgData name="kuber raj kunal" userId="ff53f78b27f9dcad" providerId="Windows Live" clId="Web-{B7B163C1-6AB9-46C6-9E4B-A0A5EE3F0427}" dt="2021-12-10T16:12:28.887" v="6"/>
          <ac:picMkLst>
            <pc:docMk/>
            <pc:sldMk cId="2109060271" sldId="258"/>
            <ac:picMk id="2" creationId="{F560AAE6-1F1C-4E51-B87F-8503ED2A1F8C}"/>
          </ac:picMkLst>
        </pc:picChg>
        <pc:picChg chg="del mod">
          <ac:chgData name="kuber raj kunal" userId="ff53f78b27f9dcad" providerId="Windows Live" clId="Web-{B7B163C1-6AB9-46C6-9E4B-A0A5EE3F0427}" dt="2021-12-10T16:18:49.805" v="277"/>
          <ac:picMkLst>
            <pc:docMk/>
            <pc:sldMk cId="2109060271" sldId="258"/>
            <ac:picMk id="4" creationId="{22BFFDCA-4A8C-4D6D-B8DF-FA889B5A9080}"/>
          </ac:picMkLst>
        </pc:picChg>
        <pc:picChg chg="add del">
          <ac:chgData name="kuber raj kunal" userId="ff53f78b27f9dcad" providerId="Windows Live" clId="Web-{B7B163C1-6AB9-46C6-9E4B-A0A5EE3F0427}" dt="2021-12-10T16:10:53.869" v="2"/>
          <ac:picMkLst>
            <pc:docMk/>
            <pc:sldMk cId="2109060271" sldId="258"/>
            <ac:picMk id="6" creationId="{9B980C64-2E17-4654-A864-3F372671B083}"/>
          </ac:picMkLst>
        </pc:picChg>
      </pc:sldChg>
      <pc:sldChg chg="addSp delSp modSp">
        <pc:chgData name="kuber raj kunal" userId="ff53f78b27f9dcad" providerId="Windows Live" clId="Web-{B7B163C1-6AB9-46C6-9E4B-A0A5EE3F0427}" dt="2021-12-10T16:56:32.525" v="1550" actId="1076"/>
        <pc:sldMkLst>
          <pc:docMk/>
          <pc:sldMk cId="3973517880" sldId="259"/>
        </pc:sldMkLst>
        <pc:spChg chg="add mod">
          <ac:chgData name="kuber raj kunal" userId="ff53f78b27f9dcad" providerId="Windows Live" clId="Web-{B7B163C1-6AB9-46C6-9E4B-A0A5EE3F0427}" dt="2021-12-10T16:56:32.525" v="1550" actId="1076"/>
          <ac:spMkLst>
            <pc:docMk/>
            <pc:sldMk cId="3973517880" sldId="259"/>
            <ac:spMk id="3" creationId="{8AE8CD77-53BD-432D-AB41-FDD74906AF61}"/>
          </ac:spMkLst>
        </pc:spChg>
        <pc:spChg chg="add del mod">
          <ac:chgData name="kuber raj kunal" userId="ff53f78b27f9dcad" providerId="Windows Live" clId="Web-{B7B163C1-6AB9-46C6-9E4B-A0A5EE3F0427}" dt="2021-12-10T16:56:20.399" v="1547"/>
          <ac:spMkLst>
            <pc:docMk/>
            <pc:sldMk cId="3973517880" sldId="259"/>
            <ac:spMk id="4" creationId="{04D99E42-8AF4-41B0-BEBB-26487F44AF87}"/>
          </ac:spMkLst>
        </pc:spChg>
        <pc:picChg chg="add">
          <ac:chgData name="kuber raj kunal" userId="ff53f78b27f9dcad" providerId="Windows Live" clId="Web-{B7B163C1-6AB9-46C6-9E4B-A0A5EE3F0427}" dt="2021-12-10T16:12:32.856" v="8"/>
          <ac:picMkLst>
            <pc:docMk/>
            <pc:sldMk cId="3973517880" sldId="259"/>
            <ac:picMk id="2" creationId="{0DB2CF2F-54BB-4752-8B20-392694290004}"/>
          </ac:picMkLst>
        </pc:picChg>
        <pc:picChg chg="del mod">
          <ac:chgData name="kuber raj kunal" userId="ff53f78b27f9dcad" providerId="Windows Live" clId="Web-{B7B163C1-6AB9-46C6-9E4B-A0A5EE3F0427}" dt="2021-12-10T16:25:53.923" v="524"/>
          <ac:picMkLst>
            <pc:docMk/>
            <pc:sldMk cId="3973517880" sldId="259"/>
            <ac:picMk id="5" creationId="{DE0617B5-DCB5-4217-9939-AC50D06A1F9E}"/>
          </ac:picMkLst>
        </pc:picChg>
        <pc:picChg chg="del mod">
          <ac:chgData name="kuber raj kunal" userId="ff53f78b27f9dcad" providerId="Windows Live" clId="Web-{B7B163C1-6AB9-46C6-9E4B-A0A5EE3F0427}" dt="2021-12-10T16:36:58.905" v="907"/>
          <ac:picMkLst>
            <pc:docMk/>
            <pc:sldMk cId="3973517880" sldId="259"/>
            <ac:picMk id="7" creationId="{E50DA2B7-C831-4E70-ABC1-7C204688CC21}"/>
          </ac:picMkLst>
        </pc:picChg>
        <pc:picChg chg="del mod">
          <ac:chgData name="kuber raj kunal" userId="ff53f78b27f9dcad" providerId="Windows Live" clId="Web-{B7B163C1-6AB9-46C6-9E4B-A0A5EE3F0427}" dt="2021-12-10T16:40:04.284" v="1008"/>
          <ac:picMkLst>
            <pc:docMk/>
            <pc:sldMk cId="3973517880" sldId="259"/>
            <ac:picMk id="8" creationId="{4C6E1DC1-3903-498C-9E10-851576CD5AEC}"/>
          </ac:picMkLst>
        </pc:picChg>
        <pc:picChg chg="del">
          <ac:chgData name="kuber raj kunal" userId="ff53f78b27f9dcad" providerId="Windows Live" clId="Web-{B7B163C1-6AB9-46C6-9E4B-A0A5EE3F0427}" dt="2021-12-10T16:12:32.168" v="7"/>
          <ac:picMkLst>
            <pc:docMk/>
            <pc:sldMk cId="3973517880" sldId="259"/>
            <ac:picMk id="10" creationId="{F470DCE0-F3E1-4665-B3A5-45BE274B5586}"/>
          </ac:picMkLst>
        </pc:picChg>
        <pc:cxnChg chg="add del mod">
          <ac:chgData name="kuber raj kunal" userId="ff53f78b27f9dcad" providerId="Windows Live" clId="Web-{B7B163C1-6AB9-46C6-9E4B-A0A5EE3F0427}" dt="2021-12-10T16:56:24.462" v="1549"/>
          <ac:cxnSpMkLst>
            <pc:docMk/>
            <pc:sldMk cId="3973517880" sldId="259"/>
            <ac:cxnSpMk id="9" creationId="{8C1BF18E-27EC-4617-891C-5F866556850F}"/>
          </ac:cxnSpMkLst>
        </pc:cxnChg>
      </pc:sldChg>
      <pc:sldChg chg="addSp delSp modSp">
        <pc:chgData name="kuber raj kunal" userId="ff53f78b27f9dcad" providerId="Windows Live" clId="Web-{B7B163C1-6AB9-46C6-9E4B-A0A5EE3F0427}" dt="2021-12-10T17:15:04.328" v="1841" actId="20577"/>
        <pc:sldMkLst>
          <pc:docMk/>
          <pc:sldMk cId="1377909730" sldId="260"/>
        </pc:sldMkLst>
        <pc:spChg chg="add mod">
          <ac:chgData name="kuber raj kunal" userId="ff53f78b27f9dcad" providerId="Windows Live" clId="Web-{B7B163C1-6AB9-46C6-9E4B-A0A5EE3F0427}" dt="2021-12-10T17:15:04.328" v="1841" actId="20577"/>
          <ac:spMkLst>
            <pc:docMk/>
            <pc:sldMk cId="1377909730" sldId="260"/>
            <ac:spMk id="4" creationId="{960C16F5-17EC-4FEA-8F45-74FD91CC153C}"/>
          </ac:spMkLst>
        </pc:spChg>
        <pc:spChg chg="add del mod">
          <ac:chgData name="kuber raj kunal" userId="ff53f78b27f9dcad" providerId="Windows Live" clId="Web-{B7B163C1-6AB9-46C6-9E4B-A0A5EE3F0427}" dt="2021-12-10T16:55:57.975" v="1540"/>
          <ac:spMkLst>
            <pc:docMk/>
            <pc:sldMk cId="1377909730" sldId="260"/>
            <ac:spMk id="6" creationId="{663D1C66-4348-4BF7-8888-4ABC5148234D}"/>
          </ac:spMkLst>
        </pc:spChg>
        <pc:picChg chg="del mod">
          <ac:chgData name="kuber raj kunal" userId="ff53f78b27f9dcad" providerId="Windows Live" clId="Web-{B7B163C1-6AB9-46C6-9E4B-A0A5EE3F0427}" dt="2021-12-10T16:55:37.803" v="1536"/>
          <ac:picMkLst>
            <pc:docMk/>
            <pc:sldMk cId="1377909730" sldId="260"/>
            <ac:picMk id="2" creationId="{8628987C-F3C2-4C5D-8902-CEB9049033F8}"/>
          </ac:picMkLst>
        </pc:picChg>
        <pc:picChg chg="del mod">
          <ac:chgData name="kuber raj kunal" userId="ff53f78b27f9dcad" providerId="Windows Live" clId="Web-{B7B163C1-6AB9-46C6-9E4B-A0A5EE3F0427}" dt="2021-12-10T16:47:24.996" v="1163"/>
          <ac:picMkLst>
            <pc:docMk/>
            <pc:sldMk cId="1377909730" sldId="260"/>
            <ac:picMk id="3" creationId="{F03E3003-21A5-43ED-8A60-0E1A1787BC96}"/>
          </ac:picMkLst>
        </pc:picChg>
        <pc:picChg chg="del">
          <ac:chgData name="kuber raj kunal" userId="ff53f78b27f9dcad" providerId="Windows Live" clId="Web-{B7B163C1-6AB9-46C6-9E4B-A0A5EE3F0427}" dt="2021-12-10T16:13:07.872" v="9"/>
          <ac:picMkLst>
            <pc:docMk/>
            <pc:sldMk cId="1377909730" sldId="260"/>
            <ac:picMk id="5" creationId="{5F2B4DBF-210F-4ADF-AFC4-28D08C3EEB07}"/>
          </ac:picMkLst>
        </pc:picChg>
      </pc:sldChg>
      <pc:sldChg chg="addSp delSp modSp">
        <pc:chgData name="kuber raj kunal" userId="ff53f78b27f9dcad" providerId="Windows Live" clId="Web-{B7B163C1-6AB9-46C6-9E4B-A0A5EE3F0427}" dt="2021-12-10T17:18:42.145" v="1929" actId="20577"/>
        <pc:sldMkLst>
          <pc:docMk/>
          <pc:sldMk cId="3650612781" sldId="261"/>
        </pc:sldMkLst>
        <pc:spChg chg="add mod">
          <ac:chgData name="kuber raj kunal" userId="ff53f78b27f9dcad" providerId="Windows Live" clId="Web-{B7B163C1-6AB9-46C6-9E4B-A0A5EE3F0427}" dt="2021-12-10T17:14:18.390" v="1819" actId="1076"/>
          <ac:spMkLst>
            <pc:docMk/>
            <pc:sldMk cId="3650612781" sldId="261"/>
            <ac:spMk id="2" creationId="{C282AE07-79C9-492C-B426-FD311EEC3779}"/>
          </ac:spMkLst>
        </pc:spChg>
        <pc:spChg chg="add mod">
          <ac:chgData name="kuber raj kunal" userId="ff53f78b27f9dcad" providerId="Windows Live" clId="Web-{B7B163C1-6AB9-46C6-9E4B-A0A5EE3F0427}" dt="2021-12-10T17:17:16.159" v="1915" actId="1076"/>
          <ac:spMkLst>
            <pc:docMk/>
            <pc:sldMk cId="3650612781" sldId="261"/>
            <ac:spMk id="4" creationId="{995EECA2-4710-49CB-B0B8-8875433B66F4}"/>
          </ac:spMkLst>
        </pc:spChg>
        <pc:spChg chg="add mod">
          <ac:chgData name="kuber raj kunal" userId="ff53f78b27f9dcad" providerId="Windows Live" clId="Web-{B7B163C1-6AB9-46C6-9E4B-A0A5EE3F0427}" dt="2021-12-10T17:18:38.286" v="1928" actId="20577"/>
          <ac:spMkLst>
            <pc:docMk/>
            <pc:sldMk cId="3650612781" sldId="261"/>
            <ac:spMk id="6" creationId="{8F9D2724-19B2-49AF-8CA1-D9175CA5C17D}"/>
          </ac:spMkLst>
        </pc:spChg>
        <pc:spChg chg="add mod">
          <ac:chgData name="kuber raj kunal" userId="ff53f78b27f9dcad" providerId="Windows Live" clId="Web-{B7B163C1-6AB9-46C6-9E4B-A0A5EE3F0427}" dt="2021-12-10T17:18:42.145" v="1929" actId="20577"/>
          <ac:spMkLst>
            <pc:docMk/>
            <pc:sldMk cId="3650612781" sldId="261"/>
            <ac:spMk id="7" creationId="{AE3C85EE-0091-4B32-895C-1B5120592062}"/>
          </ac:spMkLst>
        </pc:spChg>
        <pc:picChg chg="del mod">
          <ac:chgData name="kuber raj kunal" userId="ff53f78b27f9dcad" providerId="Windows Live" clId="Web-{B7B163C1-6AB9-46C6-9E4B-A0A5EE3F0427}" dt="2021-12-10T17:17:37.894" v="1920"/>
          <ac:picMkLst>
            <pc:docMk/>
            <pc:sldMk cId="3650612781" sldId="261"/>
            <ac:picMk id="3" creationId="{A5701A1B-A678-44A8-9B3E-C8958FAAE891}"/>
          </ac:picMkLst>
        </pc:picChg>
        <pc:picChg chg="del">
          <ac:chgData name="kuber raj kunal" userId="ff53f78b27f9dcad" providerId="Windows Live" clId="Web-{B7B163C1-6AB9-46C6-9E4B-A0A5EE3F0427}" dt="2021-12-10T16:13:11.747" v="10"/>
          <ac:picMkLst>
            <pc:docMk/>
            <pc:sldMk cId="3650612781" sldId="261"/>
            <ac:picMk id="5" creationId="{6BBDBDC1-EF36-48BD-ABC4-855BCFC525BA}"/>
          </ac:picMkLst>
        </pc:picChg>
      </pc:sldChg>
      <pc:sldChg chg="addSp delSp modSp new">
        <pc:chgData name="kuber raj kunal" userId="ff53f78b27f9dcad" providerId="Windows Live" clId="Web-{B7B163C1-6AB9-46C6-9E4B-A0A5EE3F0427}" dt="2021-12-10T16:33:49.230" v="828" actId="20577"/>
        <pc:sldMkLst>
          <pc:docMk/>
          <pc:sldMk cId="1089589884" sldId="267"/>
        </pc:sldMkLst>
        <pc:spChg chg="add mod">
          <ac:chgData name="kuber raj kunal" userId="ff53f78b27f9dcad" providerId="Windows Live" clId="Web-{B7B163C1-6AB9-46C6-9E4B-A0A5EE3F0427}" dt="2021-12-10T16:33:49.230" v="828" actId="20577"/>
          <ac:spMkLst>
            <pc:docMk/>
            <pc:sldMk cId="1089589884" sldId="267"/>
            <ac:spMk id="3" creationId="{CC05CAD8-C95A-421A-89B2-B5A16FAD2624}"/>
          </ac:spMkLst>
        </pc:spChg>
        <pc:picChg chg="add del mod">
          <ac:chgData name="kuber raj kunal" userId="ff53f78b27f9dcad" providerId="Windows Live" clId="Web-{B7B163C1-6AB9-46C6-9E4B-A0A5EE3F0427}" dt="2021-12-10T16:24:00.686" v="482"/>
          <ac:picMkLst>
            <pc:docMk/>
            <pc:sldMk cId="1089589884" sldId="267"/>
            <ac:picMk id="2" creationId="{484C6BDB-BF35-4E76-833E-28ABC3A878EA}"/>
          </ac:picMkLst>
        </pc:picChg>
      </pc:sldChg>
      <pc:sldChg chg="addSp delSp modSp new ord">
        <pc:chgData name="kuber raj kunal" userId="ff53f78b27f9dcad" providerId="Windows Live" clId="Web-{B7B163C1-6AB9-46C6-9E4B-A0A5EE3F0427}" dt="2021-12-10T16:57:17.963" v="1562"/>
        <pc:sldMkLst>
          <pc:docMk/>
          <pc:sldMk cId="2761859885" sldId="268"/>
        </pc:sldMkLst>
        <pc:spChg chg="add mod">
          <ac:chgData name="kuber raj kunal" userId="ff53f78b27f9dcad" providerId="Windows Live" clId="Web-{B7B163C1-6AB9-46C6-9E4B-A0A5EE3F0427}" dt="2021-12-10T16:57:10.728" v="1560" actId="20577"/>
          <ac:spMkLst>
            <pc:docMk/>
            <pc:sldMk cId="2761859885" sldId="268"/>
            <ac:spMk id="3" creationId="{85CBF23B-13BF-4DF0-89C7-130692C72BCB}"/>
          </ac:spMkLst>
        </pc:spChg>
        <pc:spChg chg="add del">
          <ac:chgData name="kuber raj kunal" userId="ff53f78b27f9dcad" providerId="Windows Live" clId="Web-{B7B163C1-6AB9-46C6-9E4B-A0A5EE3F0427}" dt="2021-12-10T16:57:17.963" v="1562"/>
          <ac:spMkLst>
            <pc:docMk/>
            <pc:sldMk cId="2761859885" sldId="268"/>
            <ac:spMk id="4" creationId="{929004E5-95D1-41D2-9890-49CD3B283CCD}"/>
          </ac:spMkLst>
        </pc:spChg>
        <pc:picChg chg="add del mod">
          <ac:chgData name="kuber raj kunal" userId="ff53f78b27f9dcad" providerId="Windows Live" clId="Web-{B7B163C1-6AB9-46C6-9E4B-A0A5EE3F0427}" dt="2021-12-10T16:32:14.650" v="764"/>
          <ac:picMkLst>
            <pc:docMk/>
            <pc:sldMk cId="2761859885" sldId="268"/>
            <ac:picMk id="2" creationId="{34767B1E-1D02-4A3A-9979-AE1D9AC80671}"/>
          </ac:picMkLst>
        </pc:picChg>
      </pc:sldChg>
      <pc:sldChg chg="addSp delSp modSp new">
        <pc:chgData name="kuber raj kunal" userId="ff53f78b27f9dcad" providerId="Windows Live" clId="Web-{B7B163C1-6AB9-46C6-9E4B-A0A5EE3F0427}" dt="2021-12-10T16:56:43.994" v="1553" actId="1076"/>
        <pc:sldMkLst>
          <pc:docMk/>
          <pc:sldMk cId="4002255295" sldId="269"/>
        </pc:sldMkLst>
        <pc:spChg chg="add mod">
          <ac:chgData name="kuber raj kunal" userId="ff53f78b27f9dcad" providerId="Windows Live" clId="Web-{B7B163C1-6AB9-46C6-9E4B-A0A5EE3F0427}" dt="2021-12-10T16:56:43.994" v="1553" actId="1076"/>
          <ac:spMkLst>
            <pc:docMk/>
            <pc:sldMk cId="4002255295" sldId="269"/>
            <ac:spMk id="3" creationId="{6A9265AB-E9FF-4A94-BD3B-15FD480CAE7B}"/>
          </ac:spMkLst>
        </pc:spChg>
        <pc:picChg chg="add del mod">
          <ac:chgData name="kuber raj kunal" userId="ff53f78b27f9dcad" providerId="Windows Live" clId="Web-{B7B163C1-6AB9-46C6-9E4B-A0A5EE3F0427}" dt="2021-12-10T16:45:27.728" v="1156"/>
          <ac:picMkLst>
            <pc:docMk/>
            <pc:sldMk cId="4002255295" sldId="269"/>
            <ac:picMk id="2" creationId="{3544B80A-A530-49C8-A5F0-4820A4AE077C}"/>
          </ac:picMkLst>
        </pc:picChg>
      </pc:sldChg>
      <pc:sldChg chg="addSp delSp modSp new">
        <pc:chgData name="kuber raj kunal" userId="ff53f78b27f9dcad" providerId="Windows Live" clId="Web-{B7B163C1-6AB9-46C6-9E4B-A0A5EE3F0427}" dt="2021-12-10T17:04:11.534" v="1776" actId="14100"/>
        <pc:sldMkLst>
          <pc:docMk/>
          <pc:sldMk cId="2734305463" sldId="270"/>
        </pc:sldMkLst>
        <pc:spChg chg="add mod">
          <ac:chgData name="kuber raj kunal" userId="ff53f78b27f9dcad" providerId="Windows Live" clId="Web-{B7B163C1-6AB9-46C6-9E4B-A0A5EE3F0427}" dt="2021-12-10T17:04:11.534" v="1776" actId="14100"/>
          <ac:spMkLst>
            <pc:docMk/>
            <pc:sldMk cId="2734305463" sldId="270"/>
            <ac:spMk id="3" creationId="{BCB1E077-AF54-45F1-B8F2-AF19DD192AD0}"/>
          </ac:spMkLst>
        </pc:spChg>
        <pc:picChg chg="add del mod">
          <ac:chgData name="kuber raj kunal" userId="ff53f78b27f9dcad" providerId="Windows Live" clId="Web-{B7B163C1-6AB9-46C6-9E4B-A0A5EE3F0427}" dt="2021-12-10T17:04:00.284" v="1773"/>
          <ac:picMkLst>
            <pc:docMk/>
            <pc:sldMk cId="2734305463" sldId="270"/>
            <ac:picMk id="2" creationId="{54BA1B5B-CA9D-4B0C-B15A-B09B5862EA7E}"/>
          </ac:picMkLst>
        </pc:picChg>
      </pc:sldChg>
      <pc:sldChg chg="addSp modSp new">
        <pc:chgData name="kuber raj kunal" userId="ff53f78b27f9dcad" providerId="Windows Live" clId="Web-{B7B163C1-6AB9-46C6-9E4B-A0A5EE3F0427}" dt="2021-12-10T17:23:22.979" v="1992" actId="20577"/>
        <pc:sldMkLst>
          <pc:docMk/>
          <pc:sldMk cId="1574464529" sldId="271"/>
        </pc:sldMkLst>
        <pc:spChg chg="add mod">
          <ac:chgData name="kuber raj kunal" userId="ff53f78b27f9dcad" providerId="Windows Live" clId="Web-{B7B163C1-6AB9-46C6-9E4B-A0A5EE3F0427}" dt="2021-12-10T17:23:22.979" v="1992" actId="20577"/>
          <ac:spMkLst>
            <pc:docMk/>
            <pc:sldMk cId="1574464529" sldId="271"/>
            <ac:spMk id="2" creationId="{0A7D5714-A8E3-4C37-B329-C58B137449BB}"/>
          </ac:spMkLst>
        </pc:spChg>
      </pc:sldChg>
      <pc:sldChg chg="addSp modSp new">
        <pc:chgData name="kuber raj kunal" userId="ff53f78b27f9dcad" providerId="Windows Live" clId="Web-{B7B163C1-6AB9-46C6-9E4B-A0A5EE3F0427}" dt="2021-12-10T16:56:35.962" v="1551" actId="1076"/>
        <pc:sldMkLst>
          <pc:docMk/>
          <pc:sldMk cId="1672121036" sldId="272"/>
        </pc:sldMkLst>
        <pc:spChg chg="add mod">
          <ac:chgData name="kuber raj kunal" userId="ff53f78b27f9dcad" providerId="Windows Live" clId="Web-{B7B163C1-6AB9-46C6-9E4B-A0A5EE3F0427}" dt="2021-12-10T16:56:35.962" v="1551" actId="1076"/>
          <ac:spMkLst>
            <pc:docMk/>
            <pc:sldMk cId="1672121036" sldId="272"/>
            <ac:spMk id="2" creationId="{BCB1E077-AF54-45F1-B8F2-AF19DD192AD0}"/>
          </ac:spMkLst>
        </pc:spChg>
      </pc:sldChg>
      <pc:sldChg chg="addSp delSp modSp new">
        <pc:chgData name="kuber raj kunal" userId="ff53f78b27f9dcad" providerId="Windows Live" clId="Web-{B7B163C1-6AB9-46C6-9E4B-A0A5EE3F0427}" dt="2021-12-10T17:22:18.165" v="1982" actId="1076"/>
        <pc:sldMkLst>
          <pc:docMk/>
          <pc:sldMk cId="3681691960" sldId="273"/>
        </pc:sldMkLst>
        <pc:spChg chg="add mod">
          <ac:chgData name="kuber raj kunal" userId="ff53f78b27f9dcad" providerId="Windows Live" clId="Web-{B7B163C1-6AB9-46C6-9E4B-A0A5EE3F0427}" dt="2021-12-10T17:19:27.380" v="1938" actId="1076"/>
          <ac:spMkLst>
            <pc:docMk/>
            <pc:sldMk cId="3681691960" sldId="273"/>
            <ac:spMk id="5" creationId="{01CA4C8D-D3B7-438C-83C0-F86BB56E38FA}"/>
          </ac:spMkLst>
        </pc:spChg>
        <pc:spChg chg="add mod">
          <ac:chgData name="kuber raj kunal" userId="ff53f78b27f9dcad" providerId="Windows Live" clId="Web-{B7B163C1-6AB9-46C6-9E4B-A0A5EE3F0427}" dt="2021-12-10T17:20:18.178" v="1956" actId="20577"/>
          <ac:spMkLst>
            <pc:docMk/>
            <pc:sldMk cId="3681691960" sldId="273"/>
            <ac:spMk id="7" creationId="{F890A169-0F63-451C-AC6E-7D34541C1BB6}"/>
          </ac:spMkLst>
        </pc:spChg>
        <pc:spChg chg="add mod">
          <ac:chgData name="kuber raj kunal" userId="ff53f78b27f9dcad" providerId="Windows Live" clId="Web-{B7B163C1-6AB9-46C6-9E4B-A0A5EE3F0427}" dt="2021-12-10T17:22:18.165" v="1982" actId="1076"/>
          <ac:spMkLst>
            <pc:docMk/>
            <pc:sldMk cId="3681691960" sldId="273"/>
            <ac:spMk id="9" creationId="{84FC51CC-FA23-4436-8E60-18435C94E95E}"/>
          </ac:spMkLst>
        </pc:spChg>
        <pc:picChg chg="add del mod">
          <ac:chgData name="kuber raj kunal" userId="ff53f78b27f9dcad" providerId="Windows Live" clId="Web-{B7B163C1-6AB9-46C6-9E4B-A0A5EE3F0427}" dt="2021-12-10T17:21:02.851" v="1958"/>
          <ac:picMkLst>
            <pc:docMk/>
            <pc:sldMk cId="3681691960" sldId="273"/>
            <ac:picMk id="2" creationId="{281CF731-6DE9-41B4-8D07-A56E7C4D5BF6}"/>
          </ac:picMkLst>
        </pc:picChg>
        <pc:picChg chg="add del mod">
          <ac:chgData name="kuber raj kunal" userId="ff53f78b27f9dcad" providerId="Windows Live" clId="Web-{B7B163C1-6AB9-46C6-9E4B-A0A5EE3F0427}" dt="2021-12-10T17:18:57.974" v="1932"/>
          <ac:picMkLst>
            <pc:docMk/>
            <pc:sldMk cId="3681691960" sldId="273"/>
            <ac:picMk id="3" creationId="{E486BD8D-45AB-4AFA-8690-AF8B6243A7D4}"/>
          </ac:picMkLst>
        </pc:picChg>
      </pc:sldChg>
      <pc:sldChg chg="addSp modSp new">
        <pc:chgData name="kuber raj kunal" userId="ff53f78b27f9dcad" providerId="Windows Live" clId="Web-{B7B163C1-6AB9-46C6-9E4B-A0A5EE3F0427}" dt="2021-12-10T17:24:15.152" v="2037" actId="20577"/>
        <pc:sldMkLst>
          <pc:docMk/>
          <pc:sldMk cId="262413944" sldId="274"/>
        </pc:sldMkLst>
        <pc:spChg chg="add mod">
          <ac:chgData name="kuber raj kunal" userId="ff53f78b27f9dcad" providerId="Windows Live" clId="Web-{B7B163C1-6AB9-46C6-9E4B-A0A5EE3F0427}" dt="2021-12-10T17:23:43.839" v="2007" actId="1076"/>
          <ac:spMkLst>
            <pc:docMk/>
            <pc:sldMk cId="262413944" sldId="274"/>
            <ac:spMk id="3" creationId="{0304F520-FFAE-4A7E-80D7-95C7E7CB60D7}"/>
          </ac:spMkLst>
        </pc:spChg>
        <pc:spChg chg="add mod">
          <ac:chgData name="kuber raj kunal" userId="ff53f78b27f9dcad" providerId="Windows Live" clId="Web-{B7B163C1-6AB9-46C6-9E4B-A0A5EE3F0427}" dt="2021-12-10T17:24:07.886" v="2028" actId="20577"/>
          <ac:spMkLst>
            <pc:docMk/>
            <pc:sldMk cId="262413944" sldId="274"/>
            <ac:spMk id="5" creationId="{72EB3447-F2BA-4BF5-83B3-4C1E50B1892F}"/>
          </ac:spMkLst>
        </pc:spChg>
        <pc:spChg chg="add mod">
          <ac:chgData name="kuber raj kunal" userId="ff53f78b27f9dcad" providerId="Windows Live" clId="Web-{B7B163C1-6AB9-46C6-9E4B-A0A5EE3F0427}" dt="2021-12-10T17:24:15.152" v="2037" actId="20577"/>
          <ac:spMkLst>
            <pc:docMk/>
            <pc:sldMk cId="262413944" sldId="274"/>
            <ac:spMk id="7" creationId="{E72252CE-D65F-4FEE-B46B-14BBE89FDE50}"/>
          </ac:spMkLst>
        </pc:spChg>
      </pc:sldChg>
    </pc:docChg>
  </pc:docChgLst>
  <pc:docChgLst>
    <pc:chgData name="kuber raj kunal" userId="ff53f78b27f9dcad" providerId="Windows Live" clId="Web-{33039EFD-42F7-46B5-97FA-954C2D5E4690}"/>
    <pc:docChg chg="modSld">
      <pc:chgData name="kuber raj kunal" userId="ff53f78b27f9dcad" providerId="Windows Live" clId="Web-{33039EFD-42F7-46B5-97FA-954C2D5E4690}" dt="2021-12-11T14:41:11.751" v="176" actId="20577"/>
      <pc:docMkLst>
        <pc:docMk/>
      </pc:docMkLst>
      <pc:sldChg chg="addSp">
        <pc:chgData name="kuber raj kunal" userId="ff53f78b27f9dcad" providerId="Windows Live" clId="Web-{33039EFD-42F7-46B5-97FA-954C2D5E4690}" dt="2021-12-11T14:30:29.754" v="19"/>
        <pc:sldMkLst>
          <pc:docMk/>
          <pc:sldMk cId="3621350876" sldId="257"/>
        </pc:sldMkLst>
        <pc:picChg chg="add">
          <ac:chgData name="kuber raj kunal" userId="ff53f78b27f9dcad" providerId="Windows Live" clId="Web-{33039EFD-42F7-46B5-97FA-954C2D5E4690}" dt="2021-12-11T14:30:29.754" v="19"/>
          <ac:picMkLst>
            <pc:docMk/>
            <pc:sldMk cId="3621350876" sldId="257"/>
            <ac:picMk id="2" creationId="{F0810020-E46B-4731-9150-762282E27370}"/>
          </ac:picMkLst>
        </pc:picChg>
      </pc:sldChg>
      <pc:sldChg chg="addSp">
        <pc:chgData name="kuber raj kunal" userId="ff53f78b27f9dcad" providerId="Windows Live" clId="Web-{33039EFD-42F7-46B5-97FA-954C2D5E4690}" dt="2021-12-11T14:29:42.034" v="4"/>
        <pc:sldMkLst>
          <pc:docMk/>
          <pc:sldMk cId="1377909730" sldId="260"/>
        </pc:sldMkLst>
        <pc:picChg chg="add">
          <ac:chgData name="kuber raj kunal" userId="ff53f78b27f9dcad" providerId="Windows Live" clId="Web-{33039EFD-42F7-46B5-97FA-954C2D5E4690}" dt="2021-12-11T14:29:42.034" v="4"/>
          <ac:picMkLst>
            <pc:docMk/>
            <pc:sldMk cId="1377909730" sldId="260"/>
            <ac:picMk id="2" creationId="{64C29806-0A3E-4336-BF6D-59550A4C702C}"/>
          </ac:picMkLst>
        </pc:picChg>
      </pc:sldChg>
      <pc:sldChg chg="addSp">
        <pc:chgData name="kuber raj kunal" userId="ff53f78b27f9dcad" providerId="Windows Live" clId="Web-{33039EFD-42F7-46B5-97FA-954C2D5E4690}" dt="2021-12-11T14:29:46.597" v="7"/>
        <pc:sldMkLst>
          <pc:docMk/>
          <pc:sldMk cId="3650612781" sldId="261"/>
        </pc:sldMkLst>
        <pc:picChg chg="add">
          <ac:chgData name="kuber raj kunal" userId="ff53f78b27f9dcad" providerId="Windows Live" clId="Web-{33039EFD-42F7-46B5-97FA-954C2D5E4690}" dt="2021-12-11T14:29:46.597" v="7"/>
          <ac:picMkLst>
            <pc:docMk/>
            <pc:sldMk cId="3650612781" sldId="261"/>
            <ac:picMk id="3" creationId="{E8526ABE-C6F7-4666-A666-E8C8D928EE17}"/>
          </ac:picMkLst>
        </pc:picChg>
      </pc:sldChg>
      <pc:sldChg chg="addSp modSp">
        <pc:chgData name="kuber raj kunal" userId="ff53f78b27f9dcad" providerId="Windows Live" clId="Web-{33039EFD-42F7-46B5-97FA-954C2D5E4690}" dt="2021-12-11T14:41:11.751" v="176" actId="20577"/>
        <pc:sldMkLst>
          <pc:docMk/>
          <pc:sldMk cId="45301104" sldId="262"/>
        </pc:sldMkLst>
        <pc:spChg chg="add mod">
          <ac:chgData name="kuber raj kunal" userId="ff53f78b27f9dcad" providerId="Windows Live" clId="Web-{33039EFD-42F7-46B5-97FA-954C2D5E4690}" dt="2021-12-11T14:41:11.751" v="176" actId="20577"/>
          <ac:spMkLst>
            <pc:docMk/>
            <pc:sldMk cId="45301104" sldId="262"/>
            <ac:spMk id="3" creationId="{87E7B1C3-B2AA-4EBE-864C-BEFA5ABC6773}"/>
          </ac:spMkLst>
        </pc:spChg>
      </pc:sldChg>
      <pc:sldChg chg="addSp">
        <pc:chgData name="kuber raj kunal" userId="ff53f78b27f9dcad" providerId="Windows Live" clId="Web-{33039EFD-42F7-46B5-97FA-954C2D5E4690}" dt="2021-12-11T14:39:28.687" v="41"/>
        <pc:sldMkLst>
          <pc:docMk/>
          <pc:sldMk cId="2045429426" sldId="263"/>
        </pc:sldMkLst>
        <pc:spChg chg="add">
          <ac:chgData name="kuber raj kunal" userId="ff53f78b27f9dcad" providerId="Windows Live" clId="Web-{33039EFD-42F7-46B5-97FA-954C2D5E4690}" dt="2021-12-11T14:39:28.687" v="41"/>
          <ac:spMkLst>
            <pc:docMk/>
            <pc:sldMk cId="2045429426" sldId="263"/>
            <ac:spMk id="3" creationId="{A1B9EEC1-F918-4370-84F1-B6F65F009E00}"/>
          </ac:spMkLst>
        </pc:spChg>
      </pc:sldChg>
      <pc:sldChg chg="addSp modSp">
        <pc:chgData name="kuber raj kunal" userId="ff53f78b27f9dcad" providerId="Windows Live" clId="Web-{33039EFD-42F7-46B5-97FA-954C2D5E4690}" dt="2021-12-11T14:39:23.452" v="40" actId="20577"/>
        <pc:sldMkLst>
          <pc:docMk/>
          <pc:sldMk cId="2896496418" sldId="264"/>
        </pc:sldMkLst>
        <pc:spChg chg="add mod">
          <ac:chgData name="kuber raj kunal" userId="ff53f78b27f9dcad" providerId="Windows Live" clId="Web-{33039EFD-42F7-46B5-97FA-954C2D5E4690}" dt="2021-12-11T14:39:23.452" v="40" actId="20577"/>
          <ac:spMkLst>
            <pc:docMk/>
            <pc:sldMk cId="2896496418" sldId="264"/>
            <ac:spMk id="5" creationId="{9F0FB08F-780A-4C57-837A-768C34010A66}"/>
          </ac:spMkLst>
        </pc:spChg>
      </pc:sldChg>
      <pc:sldChg chg="addSp">
        <pc:chgData name="kuber raj kunal" userId="ff53f78b27f9dcad" providerId="Windows Live" clId="Web-{33039EFD-42F7-46B5-97FA-954C2D5E4690}" dt="2021-12-11T14:37:36.794" v="21"/>
        <pc:sldMkLst>
          <pc:docMk/>
          <pc:sldMk cId="1405564962" sldId="265"/>
        </pc:sldMkLst>
        <pc:spChg chg="add">
          <ac:chgData name="kuber raj kunal" userId="ff53f78b27f9dcad" providerId="Windows Live" clId="Web-{33039EFD-42F7-46B5-97FA-954C2D5E4690}" dt="2021-12-11T14:37:36.794" v="21"/>
          <ac:spMkLst>
            <pc:docMk/>
            <pc:sldMk cId="1405564962" sldId="265"/>
            <ac:spMk id="5" creationId="{9F0FB08F-780A-4C57-837A-768C34010A66}"/>
          </ac:spMkLst>
        </pc:spChg>
      </pc:sldChg>
      <pc:sldChg chg="addSp modSp">
        <pc:chgData name="kuber raj kunal" userId="ff53f78b27f9dcad" providerId="Windows Live" clId="Web-{33039EFD-42F7-46B5-97FA-954C2D5E4690}" dt="2021-12-11T14:40:19.828" v="88" actId="20577"/>
        <pc:sldMkLst>
          <pc:docMk/>
          <pc:sldMk cId="2384339555" sldId="266"/>
        </pc:sldMkLst>
        <pc:spChg chg="add mod">
          <ac:chgData name="kuber raj kunal" userId="ff53f78b27f9dcad" providerId="Windows Live" clId="Web-{33039EFD-42F7-46B5-97FA-954C2D5E4690}" dt="2021-12-11T14:40:19.828" v="88" actId="20577"/>
          <ac:spMkLst>
            <pc:docMk/>
            <pc:sldMk cId="2384339555" sldId="266"/>
            <ac:spMk id="5" creationId="{A86CC6EE-6A5C-4F6A-8553-5A11ED0A14A6}"/>
          </ac:spMkLst>
        </pc:spChg>
      </pc:sldChg>
      <pc:sldChg chg="addSp">
        <pc:chgData name="kuber raj kunal" userId="ff53f78b27f9dcad" providerId="Windows Live" clId="Web-{33039EFD-42F7-46B5-97FA-954C2D5E4690}" dt="2021-12-11T14:29:33.612" v="0"/>
        <pc:sldMkLst>
          <pc:docMk/>
          <pc:sldMk cId="1089589884" sldId="267"/>
        </pc:sldMkLst>
        <pc:picChg chg="add">
          <ac:chgData name="kuber raj kunal" userId="ff53f78b27f9dcad" providerId="Windows Live" clId="Web-{33039EFD-42F7-46B5-97FA-954C2D5E4690}" dt="2021-12-11T14:29:33.612" v="0"/>
          <ac:picMkLst>
            <pc:docMk/>
            <pc:sldMk cId="1089589884" sldId="267"/>
            <ac:picMk id="2" creationId="{4020325D-1CFF-4070-ADC6-24DCC640FA52}"/>
          </ac:picMkLst>
        </pc:picChg>
      </pc:sldChg>
      <pc:sldChg chg="addSp">
        <pc:chgData name="kuber raj kunal" userId="ff53f78b27f9dcad" providerId="Windows Live" clId="Web-{33039EFD-42F7-46B5-97FA-954C2D5E4690}" dt="2021-12-11T14:29:34.831" v="1"/>
        <pc:sldMkLst>
          <pc:docMk/>
          <pc:sldMk cId="2761859885" sldId="268"/>
        </pc:sldMkLst>
        <pc:picChg chg="add">
          <ac:chgData name="kuber raj kunal" userId="ff53f78b27f9dcad" providerId="Windows Live" clId="Web-{33039EFD-42F7-46B5-97FA-954C2D5E4690}" dt="2021-12-11T14:29:34.831" v="1"/>
          <ac:picMkLst>
            <pc:docMk/>
            <pc:sldMk cId="2761859885" sldId="268"/>
            <ac:picMk id="2" creationId="{E29FF850-7067-4E3C-9761-6160794462F9}"/>
          </ac:picMkLst>
        </pc:picChg>
      </pc:sldChg>
      <pc:sldChg chg="addSp">
        <pc:chgData name="kuber raj kunal" userId="ff53f78b27f9dcad" providerId="Windows Live" clId="Web-{33039EFD-42F7-46B5-97FA-954C2D5E4690}" dt="2021-12-11T14:29:39.643" v="3"/>
        <pc:sldMkLst>
          <pc:docMk/>
          <pc:sldMk cId="4002255295" sldId="269"/>
        </pc:sldMkLst>
        <pc:picChg chg="add">
          <ac:chgData name="kuber raj kunal" userId="ff53f78b27f9dcad" providerId="Windows Live" clId="Web-{33039EFD-42F7-46B5-97FA-954C2D5E4690}" dt="2021-12-11T14:29:39.643" v="3"/>
          <ac:picMkLst>
            <pc:docMk/>
            <pc:sldMk cId="4002255295" sldId="269"/>
            <ac:picMk id="2" creationId="{6FB4DABC-5243-480B-8ECC-37E7860129B2}"/>
          </ac:picMkLst>
        </pc:picChg>
      </pc:sldChg>
      <pc:sldChg chg="addSp">
        <pc:chgData name="kuber raj kunal" userId="ff53f78b27f9dcad" providerId="Windows Live" clId="Web-{33039EFD-42F7-46B5-97FA-954C2D5E4690}" dt="2021-12-11T14:29:45.253" v="6"/>
        <pc:sldMkLst>
          <pc:docMk/>
          <pc:sldMk cId="2734305463" sldId="270"/>
        </pc:sldMkLst>
        <pc:picChg chg="add">
          <ac:chgData name="kuber raj kunal" userId="ff53f78b27f9dcad" providerId="Windows Live" clId="Web-{33039EFD-42F7-46B5-97FA-954C2D5E4690}" dt="2021-12-11T14:29:45.253" v="6"/>
          <ac:picMkLst>
            <pc:docMk/>
            <pc:sldMk cId="2734305463" sldId="270"/>
            <ac:picMk id="2" creationId="{3E04415B-7CD2-4D13-A49F-520F65314C73}"/>
          </ac:picMkLst>
        </pc:picChg>
      </pc:sldChg>
      <pc:sldChg chg="addSp">
        <pc:chgData name="kuber raj kunal" userId="ff53f78b27f9dcad" providerId="Windows Live" clId="Web-{33039EFD-42F7-46B5-97FA-954C2D5E4690}" dt="2021-12-11T14:29:43.081" v="5"/>
        <pc:sldMkLst>
          <pc:docMk/>
          <pc:sldMk cId="1574464529" sldId="271"/>
        </pc:sldMkLst>
        <pc:picChg chg="add">
          <ac:chgData name="kuber raj kunal" userId="ff53f78b27f9dcad" providerId="Windows Live" clId="Web-{33039EFD-42F7-46B5-97FA-954C2D5E4690}" dt="2021-12-11T14:29:43.081" v="5"/>
          <ac:picMkLst>
            <pc:docMk/>
            <pc:sldMk cId="1574464529" sldId="271"/>
            <ac:picMk id="4" creationId="{AA674CC9-D1BA-485B-957D-1413ADD6E76C}"/>
          </ac:picMkLst>
        </pc:picChg>
      </pc:sldChg>
      <pc:sldChg chg="addSp">
        <pc:chgData name="kuber raj kunal" userId="ff53f78b27f9dcad" providerId="Windows Live" clId="Web-{33039EFD-42F7-46B5-97FA-954C2D5E4690}" dt="2021-12-11T14:29:38.597" v="2"/>
        <pc:sldMkLst>
          <pc:docMk/>
          <pc:sldMk cId="1672121036" sldId="272"/>
        </pc:sldMkLst>
        <pc:picChg chg="add">
          <ac:chgData name="kuber raj kunal" userId="ff53f78b27f9dcad" providerId="Windows Live" clId="Web-{33039EFD-42F7-46B5-97FA-954C2D5E4690}" dt="2021-12-11T14:29:38.597" v="2"/>
          <ac:picMkLst>
            <pc:docMk/>
            <pc:sldMk cId="1672121036" sldId="272"/>
            <ac:picMk id="4" creationId="{F39FC7C1-EDA7-4A9D-A359-5EF316294A7C}"/>
          </ac:picMkLst>
        </pc:picChg>
      </pc:sldChg>
      <pc:sldChg chg="addSp modSp">
        <pc:chgData name="kuber raj kunal" userId="ff53f78b27f9dcad" providerId="Windows Live" clId="Web-{33039EFD-42F7-46B5-97FA-954C2D5E4690}" dt="2021-12-11T14:30:09.582" v="13" actId="1076"/>
        <pc:sldMkLst>
          <pc:docMk/>
          <pc:sldMk cId="3681691960" sldId="273"/>
        </pc:sldMkLst>
        <pc:spChg chg="mod">
          <ac:chgData name="kuber raj kunal" userId="ff53f78b27f9dcad" providerId="Windows Live" clId="Web-{33039EFD-42F7-46B5-97FA-954C2D5E4690}" dt="2021-12-11T14:30:07.331" v="12" actId="1076"/>
          <ac:spMkLst>
            <pc:docMk/>
            <pc:sldMk cId="3681691960" sldId="273"/>
            <ac:spMk id="5" creationId="{01CA4C8D-D3B7-438C-83C0-F86BB56E38FA}"/>
          </ac:spMkLst>
        </pc:spChg>
        <pc:spChg chg="mod">
          <ac:chgData name="kuber raj kunal" userId="ff53f78b27f9dcad" providerId="Windows Live" clId="Web-{33039EFD-42F7-46B5-97FA-954C2D5E4690}" dt="2021-12-11T14:30:04.331" v="11" actId="1076"/>
          <ac:spMkLst>
            <pc:docMk/>
            <pc:sldMk cId="3681691960" sldId="273"/>
            <ac:spMk id="7" creationId="{F890A169-0F63-451C-AC6E-7D34541C1BB6}"/>
          </ac:spMkLst>
        </pc:spChg>
        <pc:spChg chg="mod">
          <ac:chgData name="kuber raj kunal" userId="ff53f78b27f9dcad" providerId="Windows Live" clId="Web-{33039EFD-42F7-46B5-97FA-954C2D5E4690}" dt="2021-12-11T14:30:09.582" v="13" actId="1076"/>
          <ac:spMkLst>
            <pc:docMk/>
            <pc:sldMk cId="3681691960" sldId="273"/>
            <ac:spMk id="9" creationId="{84FC51CC-FA23-4436-8E60-18435C94E95E}"/>
          </ac:spMkLst>
        </pc:spChg>
        <pc:picChg chg="add mod">
          <ac:chgData name="kuber raj kunal" userId="ff53f78b27f9dcad" providerId="Windows Live" clId="Web-{33039EFD-42F7-46B5-97FA-954C2D5E4690}" dt="2021-12-11T14:29:53.816" v="9" actId="14100"/>
          <ac:picMkLst>
            <pc:docMk/>
            <pc:sldMk cId="3681691960" sldId="273"/>
            <ac:picMk id="2" creationId="{116FE368-B4F8-4713-9739-6F6B33725B70}"/>
          </ac:picMkLst>
        </pc:picChg>
      </pc:sldChg>
      <pc:sldChg chg="addSp modSp">
        <pc:chgData name="kuber raj kunal" userId="ff53f78b27f9dcad" providerId="Windows Live" clId="Web-{33039EFD-42F7-46B5-97FA-954C2D5E4690}" dt="2021-12-11T14:30:25.160" v="18" actId="1076"/>
        <pc:sldMkLst>
          <pc:docMk/>
          <pc:sldMk cId="262413944" sldId="274"/>
        </pc:sldMkLst>
        <pc:spChg chg="mod">
          <ac:chgData name="kuber raj kunal" userId="ff53f78b27f9dcad" providerId="Windows Live" clId="Web-{33039EFD-42F7-46B5-97FA-954C2D5E4690}" dt="2021-12-11T14:30:25.160" v="18" actId="1076"/>
          <ac:spMkLst>
            <pc:docMk/>
            <pc:sldMk cId="262413944" sldId="274"/>
            <ac:spMk id="3" creationId="{0304F520-FFAE-4A7E-80D7-95C7E7CB60D7}"/>
          </ac:spMkLst>
        </pc:spChg>
        <pc:spChg chg="mod">
          <ac:chgData name="kuber raj kunal" userId="ff53f78b27f9dcad" providerId="Windows Live" clId="Web-{33039EFD-42F7-46B5-97FA-954C2D5E4690}" dt="2021-12-11T14:30:21.425" v="16" actId="1076"/>
          <ac:spMkLst>
            <pc:docMk/>
            <pc:sldMk cId="262413944" sldId="274"/>
            <ac:spMk id="5" creationId="{72EB3447-F2BA-4BF5-83B3-4C1E50B1892F}"/>
          </ac:spMkLst>
        </pc:spChg>
        <pc:spChg chg="mod">
          <ac:chgData name="kuber raj kunal" userId="ff53f78b27f9dcad" providerId="Windows Live" clId="Web-{33039EFD-42F7-46B5-97FA-954C2D5E4690}" dt="2021-12-11T14:30:17.785" v="15" actId="1076"/>
          <ac:spMkLst>
            <pc:docMk/>
            <pc:sldMk cId="262413944" sldId="274"/>
            <ac:spMk id="7" creationId="{E72252CE-D65F-4FEE-B46B-14BBE89FDE50}"/>
          </ac:spMkLst>
        </pc:spChg>
        <pc:picChg chg="add">
          <ac:chgData name="kuber raj kunal" userId="ff53f78b27f9dcad" providerId="Windows Live" clId="Web-{33039EFD-42F7-46B5-97FA-954C2D5E4690}" dt="2021-12-11T14:30:15.175" v="14"/>
          <ac:picMkLst>
            <pc:docMk/>
            <pc:sldMk cId="262413944" sldId="274"/>
            <ac:picMk id="2" creationId="{8357A840-9B1E-439D-A6FB-7011DA1CE8BA}"/>
          </ac:picMkLst>
        </pc:picChg>
      </pc:sldChg>
    </pc:docChg>
  </pc:docChgLst>
  <pc:docChgLst>
    <pc:chgData name="kuber raj kunal" userId="ff53f78b27f9dcad" providerId="Windows Live" clId="Web-{3878E999-C5AF-4C34-9EA7-B0C88D8675B9}"/>
    <pc:docChg chg="mod addSld modSld sldOrd addMainMaster modMainMaster modSection setSldSz">
      <pc:chgData name="kuber raj kunal" userId="ff53f78b27f9dcad" providerId="Windows Live" clId="Web-{3878E999-C5AF-4C34-9EA7-B0C88D8675B9}" dt="2021-12-10T11:01:36.419" v="10" actId="14100"/>
      <pc:docMkLst>
        <pc:docMk/>
      </pc:docMkLst>
      <pc:sldChg chg="delSp modSp">
        <pc:chgData name="kuber raj kunal" userId="ff53f78b27f9dcad" providerId="Windows Live" clId="Web-{3878E999-C5AF-4C34-9EA7-B0C88D8675B9}" dt="2021-12-10T11:01:36.419" v="10" actId="14100"/>
        <pc:sldMkLst>
          <pc:docMk/>
          <pc:sldMk cId="1653987709" sldId="256"/>
        </pc:sldMkLst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3878E999-C5AF-4C34-9EA7-B0C88D8675B9}" dt="2021-12-10T11:01:36.419" v="10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3878E999-C5AF-4C34-9EA7-B0C88D8675B9}" dt="2021-12-10T11:01:26.872" v="8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3878E999-C5AF-4C34-9EA7-B0C88D8675B9}" dt="2021-12-10T10:58:22.727" v="0"/>
        <pc:sldMkLst>
          <pc:docMk/>
          <pc:sldMk cId="3621350876" sldId="257"/>
        </pc:sldMkLst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3878E999-C5AF-4C34-9EA7-B0C88D8675B9}" dt="2021-12-10T10:58:22.727" v="0"/>
        <pc:sldMkLst>
          <pc:docMk/>
          <pc:sldMk cId="2109060271" sldId="258"/>
        </pc:sldMkLst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2109060271" sldId="258"/>
            <ac:picMk id="4" creationId="{22BFFDCA-4A8C-4D6D-B8DF-FA889B5A9080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2109060271" sldId="258"/>
            <ac:picMk id="6" creationId="{9B980C64-2E17-4654-A864-3F372671B083}"/>
          </ac:picMkLst>
        </pc:picChg>
      </pc:sldChg>
      <pc:sldChg chg="modSp">
        <pc:chgData name="kuber raj kunal" userId="ff53f78b27f9dcad" providerId="Windows Live" clId="Web-{3878E999-C5AF-4C34-9EA7-B0C88D8675B9}" dt="2021-12-10T10:58:22.727" v="0"/>
        <pc:sldMkLst>
          <pc:docMk/>
          <pc:sldMk cId="3973517880" sldId="259"/>
        </pc:sldMkLst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973517880" sldId="259"/>
            <ac:picMk id="5" creationId="{DE0617B5-DCB5-4217-9939-AC50D06A1F9E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973517880" sldId="259"/>
            <ac:picMk id="7" creationId="{E50DA2B7-C831-4E70-ABC1-7C204688CC21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973517880" sldId="259"/>
            <ac:picMk id="8" creationId="{4C6E1DC1-3903-498C-9E10-851576CD5AEC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973517880" sldId="259"/>
            <ac:picMk id="10" creationId="{F470DCE0-F3E1-4665-B3A5-45BE274B5586}"/>
          </ac:picMkLst>
        </pc:picChg>
      </pc:sldChg>
      <pc:sldChg chg="modSp">
        <pc:chgData name="kuber raj kunal" userId="ff53f78b27f9dcad" providerId="Windows Live" clId="Web-{3878E999-C5AF-4C34-9EA7-B0C88D8675B9}" dt="2021-12-10T10:58:22.727" v="0"/>
        <pc:sldMkLst>
          <pc:docMk/>
          <pc:sldMk cId="1377909730" sldId="260"/>
        </pc:sldMkLst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1377909730" sldId="260"/>
            <ac:picMk id="2" creationId="{8628987C-F3C2-4C5D-8902-CEB9049033F8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1377909730" sldId="260"/>
            <ac:picMk id="3" creationId="{F03E3003-21A5-43ED-8A60-0E1A1787BC96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1377909730" sldId="260"/>
            <ac:picMk id="5" creationId="{5F2B4DBF-210F-4ADF-AFC4-28D08C3EEB07}"/>
          </ac:picMkLst>
        </pc:picChg>
      </pc:sldChg>
      <pc:sldChg chg="modSp">
        <pc:chgData name="kuber raj kunal" userId="ff53f78b27f9dcad" providerId="Windows Live" clId="Web-{3878E999-C5AF-4C34-9EA7-B0C88D8675B9}" dt="2021-12-10T10:58:22.727" v="0"/>
        <pc:sldMkLst>
          <pc:docMk/>
          <pc:sldMk cId="3650612781" sldId="261"/>
        </pc:sldMkLst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650612781" sldId="261"/>
            <ac:picMk id="3" creationId="{A5701A1B-A678-44A8-9B3E-C8958FAAE891}"/>
          </ac:picMkLst>
        </pc:picChg>
        <pc:picChg chg="mod">
          <ac:chgData name="kuber raj kunal" userId="ff53f78b27f9dcad" providerId="Windows Live" clId="Web-{3878E999-C5AF-4C34-9EA7-B0C88D8675B9}" dt="2021-12-10T10:58:22.727" v="0"/>
          <ac:picMkLst>
            <pc:docMk/>
            <pc:sldMk cId="3650612781" sldId="261"/>
            <ac:picMk id="5" creationId="{6BBDBDC1-EF36-48BD-ABC4-855BCFC525BA}"/>
          </ac:picMkLst>
        </pc:picChg>
      </pc:sldChg>
      <pc:sldChg chg="add ord">
        <pc:chgData name="kuber raj kunal" userId="ff53f78b27f9dcad" providerId="Windows Live" clId="Web-{3878E999-C5AF-4C34-9EA7-B0C88D8675B9}" dt="2021-12-10T11:01:18.809" v="6"/>
        <pc:sldMkLst>
          <pc:docMk/>
          <pc:sldMk cId="45301104" sldId="262"/>
        </pc:sldMkLst>
      </pc:sldChg>
      <pc:sldChg chg="add ord">
        <pc:chgData name="kuber raj kunal" userId="ff53f78b27f9dcad" providerId="Windows Live" clId="Web-{3878E999-C5AF-4C34-9EA7-B0C88D8675B9}" dt="2021-12-10T11:01:18.809" v="7"/>
        <pc:sldMkLst>
          <pc:docMk/>
          <pc:sldMk cId="2045429426" sldId="263"/>
        </pc:sldMkLst>
      </pc:sldChg>
      <pc:sldChg chg="add">
        <pc:chgData name="kuber raj kunal" userId="ff53f78b27f9dcad" providerId="Windows Live" clId="Web-{3878E999-C5AF-4C34-9EA7-B0C88D8675B9}" dt="2021-12-10T10:58:29.852" v="3"/>
        <pc:sldMkLst>
          <pc:docMk/>
          <pc:sldMk cId="2896496418" sldId="264"/>
        </pc:sldMkLst>
      </pc:sldChg>
      <pc:sldChg chg="add">
        <pc:chgData name="kuber raj kunal" userId="ff53f78b27f9dcad" providerId="Windows Live" clId="Web-{3878E999-C5AF-4C34-9EA7-B0C88D8675B9}" dt="2021-12-10T10:58:29.852" v="4"/>
        <pc:sldMkLst>
          <pc:docMk/>
          <pc:sldMk cId="1405564962" sldId="265"/>
        </pc:sldMkLst>
      </pc:sldChg>
      <pc:sldChg chg="add">
        <pc:chgData name="kuber raj kunal" userId="ff53f78b27f9dcad" providerId="Windows Live" clId="Web-{3878E999-C5AF-4C34-9EA7-B0C88D8675B9}" dt="2021-12-10T10:58:29.868" v="5"/>
        <pc:sldMkLst>
          <pc:docMk/>
          <pc:sldMk cId="2384339555" sldId="266"/>
        </pc:sldMkLst>
      </pc:sldChg>
      <pc:sldMasterChg chg="modSp modSldLayout">
        <pc:chgData name="kuber raj kunal" userId="ff53f78b27f9dcad" providerId="Windows Live" clId="Web-{3878E999-C5AF-4C34-9EA7-B0C88D8675B9}" dt="2021-12-10T10:58:22.727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3878E999-C5AF-4C34-9EA7-B0C88D8675B9}" dt="2021-12-10T10:58:22.727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878E999-C5AF-4C34-9EA7-B0C88D8675B9}" dt="2021-12-10T10:58:22.727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3878E999-C5AF-4C34-9EA7-B0C88D8675B9}" dt="2021-12-10T10:58:22.727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  <pc:sldMasterChg chg="add addSldLayout">
        <pc:chgData name="kuber raj kunal" userId="ff53f78b27f9dcad" providerId="Windows Live" clId="Web-{3878E999-C5AF-4C34-9EA7-B0C88D8675B9}" dt="2021-12-10T10:58:29.821" v="1"/>
        <pc:sldMasterMkLst>
          <pc:docMk/>
          <pc:sldMasterMk cId="412813940" sldId="2147483672"/>
        </pc:sldMasterMkLst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197930570" sldId="2147483675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352053751" sldId="2147483678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969289253" sldId="2147483679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">
          <pc:chgData name="kuber raj kunal" userId="ff53f78b27f9dcad" providerId="Windows Live" clId="Web-{3878E999-C5AF-4C34-9EA7-B0C88D8675B9}" dt="2021-12-10T10:58:29.821" v="1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AE223FD7-6310-4D4E-8A14-D3AD12632496}"/>
    <pc:docChg chg="modSld">
      <pc:chgData name="kuber raj kunal" userId="ff53f78b27f9dcad" providerId="Windows Live" clId="Web-{AE223FD7-6310-4D4E-8A14-D3AD12632496}" dt="2021-12-11T15:19:53.904" v="5"/>
      <pc:docMkLst>
        <pc:docMk/>
      </pc:docMkLst>
      <pc:sldChg chg="addSp delSp">
        <pc:chgData name="kuber raj kunal" userId="ff53f78b27f9dcad" providerId="Windows Live" clId="Web-{AE223FD7-6310-4D4E-8A14-D3AD12632496}" dt="2021-12-11T15:19:53.904" v="5"/>
        <pc:sldMkLst>
          <pc:docMk/>
          <pc:sldMk cId="45301104" sldId="262"/>
        </pc:sldMkLst>
        <pc:spChg chg="del">
          <ac:chgData name="kuber raj kunal" userId="ff53f78b27f9dcad" providerId="Windows Live" clId="Web-{AE223FD7-6310-4D4E-8A14-D3AD12632496}" dt="2021-12-11T15:19:53.217" v="4"/>
          <ac:spMkLst>
            <pc:docMk/>
            <pc:sldMk cId="45301104" sldId="262"/>
            <ac:spMk id="2" creationId="{B619DF63-3701-414A-B57F-4BCFCA704F3B}"/>
          </ac:spMkLst>
        </pc:spChg>
        <pc:spChg chg="add">
          <ac:chgData name="kuber raj kunal" userId="ff53f78b27f9dcad" providerId="Windows Live" clId="Web-{AE223FD7-6310-4D4E-8A14-D3AD12632496}" dt="2021-12-11T15:19:53.904" v="5"/>
          <ac:spMkLst>
            <pc:docMk/>
            <pc:sldMk cId="45301104" sldId="262"/>
            <ac:spMk id="5" creationId="{43F0A982-CCDE-43B7-8A6F-A1DFA04BBDBB}"/>
          </ac:spMkLst>
        </pc:spChg>
      </pc:sldChg>
      <pc:sldChg chg="addSp delSp">
        <pc:chgData name="kuber raj kunal" userId="ff53f78b27f9dcad" providerId="Windows Live" clId="Web-{AE223FD7-6310-4D4E-8A14-D3AD12632496}" dt="2021-12-11T15:19:17.372" v="3"/>
        <pc:sldMkLst>
          <pc:docMk/>
          <pc:sldMk cId="2045429426" sldId="263"/>
        </pc:sldMkLst>
        <pc:spChg chg="del">
          <ac:chgData name="kuber raj kunal" userId="ff53f78b27f9dcad" providerId="Windows Live" clId="Web-{AE223FD7-6310-4D4E-8A14-D3AD12632496}" dt="2021-12-11T15:19:16.653" v="2"/>
          <ac:spMkLst>
            <pc:docMk/>
            <pc:sldMk cId="2045429426" sldId="263"/>
            <ac:spMk id="2" creationId="{92733780-1F8A-41B6-A057-204E954E43BE}"/>
          </ac:spMkLst>
        </pc:spChg>
        <pc:spChg chg="add">
          <ac:chgData name="kuber raj kunal" userId="ff53f78b27f9dcad" providerId="Windows Live" clId="Web-{AE223FD7-6310-4D4E-8A14-D3AD12632496}" dt="2021-12-11T15:19:17.372" v="3"/>
          <ac:spMkLst>
            <pc:docMk/>
            <pc:sldMk cId="2045429426" sldId="263"/>
            <ac:spMk id="5" creationId="{C0773DDB-2248-4115-B0F2-2F0BB6D96E5F}"/>
          </ac:spMkLst>
        </pc:spChg>
      </pc:sldChg>
      <pc:sldChg chg="addSp delSp">
        <pc:chgData name="kuber raj kunal" userId="ff53f78b27f9dcad" providerId="Windows Live" clId="Web-{AE223FD7-6310-4D4E-8A14-D3AD12632496}" dt="2021-12-11T15:18:32.246" v="1"/>
        <pc:sldMkLst>
          <pc:docMk/>
          <pc:sldMk cId="2896496418" sldId="264"/>
        </pc:sldMkLst>
        <pc:spChg chg="del">
          <ac:chgData name="kuber raj kunal" userId="ff53f78b27f9dcad" providerId="Windows Live" clId="Web-{AE223FD7-6310-4D4E-8A14-D3AD12632496}" dt="2021-12-11T15:18:31.590" v="0"/>
          <ac:spMkLst>
            <pc:docMk/>
            <pc:sldMk cId="2896496418" sldId="264"/>
            <ac:spMk id="2" creationId="{02B2D7BD-7D9F-49BE-BEB8-E6A513A2776E}"/>
          </ac:spMkLst>
        </pc:spChg>
        <pc:spChg chg="add">
          <ac:chgData name="kuber raj kunal" userId="ff53f78b27f9dcad" providerId="Windows Live" clId="Web-{AE223FD7-6310-4D4E-8A14-D3AD12632496}" dt="2021-12-11T15:18:32.246" v="1"/>
          <ac:spMkLst>
            <pc:docMk/>
            <pc:sldMk cId="2896496418" sldId="264"/>
            <ac:spMk id="6" creationId="{640703CE-52EE-40BC-A68E-93B74F7723DE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18-02-2022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002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231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STACK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PERIOD-2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24400" y="3352800"/>
            <a:ext cx="3569025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</a:t>
            </a:r>
            <a:r>
              <a:rPr lang="en-US" sz="1800" b="1" dirty="0"/>
              <a:t>COMPUTER SCIENCE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NUMBER:5</a:t>
            </a:r>
            <a:endParaRPr sz="1800" b="1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NAME: STACK</a:t>
            </a:r>
            <a:endParaRPr sz="18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0F4F73-CBA3-4299-994D-784BDCDA2E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9265AB-E9FF-4A94-BD3B-15FD480CAE7B}"/>
              </a:ext>
            </a:extLst>
          </p:cNvPr>
          <p:cNvSpPr txBox="1"/>
          <p:nvPr/>
        </p:nvSpPr>
        <p:spPr>
          <a:xfrm>
            <a:off x="1676400" y="852757"/>
            <a:ext cx="5029200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/>
              <a:t>def Display(</a:t>
            </a:r>
            <a:r>
              <a:rPr lang="en-US" sz="2400" i="1" dirty="0" err="1"/>
              <a:t>stk</a:t>
            </a:r>
            <a:r>
              <a:rPr lang="en-US" sz="2400" i="1" dirty="0"/>
              <a:t>):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isEmpty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print("Stack is Empty")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</a:t>
            </a:r>
            <a:r>
              <a:rPr lang="en-US" sz="2400" i="1" dirty="0" err="1">
                <a:cs typeface="Calibri"/>
              </a:rPr>
              <a:t>len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 -1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[top],"&lt;-top")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for a in range(top – 1,-1, -1):</a:t>
            </a:r>
          </a:p>
          <a:p>
            <a:pPr lvl="3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[a])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FB4DABC-5243-480B-8ECC-37E786012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55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0C16F5-17EC-4FEA-8F45-74FD91CC153C}"/>
              </a:ext>
            </a:extLst>
          </p:cNvPr>
          <p:cNvSpPr txBox="1"/>
          <p:nvPr/>
        </p:nvSpPr>
        <p:spPr>
          <a:xfrm>
            <a:off x="1828800" y="685800"/>
            <a:ext cx="6524446" cy="55750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i="1" dirty="0"/>
              <a:t>#_main_</a:t>
            </a:r>
            <a:endParaRPr lang="en-US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i="1" dirty="0">
                <a:cs typeface="Calibri"/>
              </a:rPr>
              <a:t>Stack = []             #initially stack is empty</a:t>
            </a:r>
          </a:p>
          <a:p>
            <a:pPr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None</a:t>
            </a:r>
          </a:p>
          <a:p>
            <a:pPr>
              <a:lnSpc>
                <a:spcPct val="150000"/>
              </a:lnSpc>
            </a:pPr>
            <a:r>
              <a:rPr lang="en-US" sz="2400" i="1" dirty="0">
                <a:cs typeface="Calibri"/>
              </a:rPr>
              <a:t>while True: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print("STACK OPERATIONS")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print("1. Push")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print("2. Pop")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print("3. Peek")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print("4. Display stack")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print("5. Exit")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4C29806-0A3E-4336-BF6D-59550A4C7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909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7D5714-A8E3-4C37-B329-C58B137449BB}"/>
              </a:ext>
            </a:extLst>
          </p:cNvPr>
          <p:cNvSpPr txBox="1"/>
          <p:nvPr/>
        </p:nvSpPr>
        <p:spPr>
          <a:xfrm>
            <a:off x="1676400" y="533400"/>
            <a:ext cx="6797615" cy="55750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 = int(input("Enter your choice(1-5):"))</a:t>
            </a:r>
          </a:p>
          <a:p>
            <a:pPr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 == 1: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item = int(input("Enter item:"))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push(</a:t>
            </a:r>
            <a:r>
              <a:rPr lang="en-US" sz="2400" i="1" dirty="0" err="1">
                <a:cs typeface="Calibri"/>
              </a:rPr>
              <a:t>Stack,item</a:t>
            </a:r>
            <a:r>
              <a:rPr lang="en-US" sz="2400" i="1" dirty="0">
                <a:cs typeface="Calibri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i="1" dirty="0" err="1">
                <a:cs typeface="Calibri"/>
              </a:rPr>
              <a:t>elif</a:t>
            </a:r>
            <a:r>
              <a:rPr lang="en-US" sz="2400" i="1" dirty="0">
                <a:cs typeface="Calibri"/>
              </a:rPr>
              <a:t> </a:t>
            </a: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 == 2: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item = Pop(Satck)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item == "Underflow":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print("Underflow!! Stack is Empty")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print("Popped item is," item)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A674CC9-D1BA-485B-957D-1413ADD6E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464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BCB1E077-AF54-45F1-B8F2-AF19DD192AD0}"/>
              </a:ext>
            </a:extLst>
          </p:cNvPr>
          <p:cNvSpPr txBox="1"/>
          <p:nvPr/>
        </p:nvSpPr>
        <p:spPr>
          <a:xfrm>
            <a:off x="1600200" y="533400"/>
            <a:ext cx="6049991" cy="538115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i="1" dirty="0" err="1">
                <a:cs typeface="Calibri"/>
              </a:rPr>
              <a:t>elif</a:t>
            </a:r>
            <a:r>
              <a:rPr lang="en-US" sz="2400" i="1" dirty="0">
                <a:cs typeface="Calibri"/>
              </a:rPr>
              <a:t> </a:t>
            </a: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 == 3: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item = Peek(Stack)</a:t>
            </a:r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if item == "Underflow":</a:t>
            </a:r>
          </a:p>
          <a:p>
            <a:pPr lvl="2">
              <a:lnSpc>
                <a:spcPct val="120000"/>
              </a:lnSpc>
            </a:pPr>
            <a:r>
              <a:rPr lang="en-US" sz="2400" i="1" dirty="0">
                <a:cs typeface="Calibri"/>
              </a:rPr>
              <a:t>print("Underflow!! Stack is Empty")</a:t>
            </a:r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2">
              <a:lnSpc>
                <a:spcPct val="120000"/>
              </a:lnSpc>
            </a:pPr>
            <a:r>
              <a:rPr lang="en-US" sz="2400" i="1" dirty="0">
                <a:cs typeface="Calibri"/>
              </a:rPr>
              <a:t>print("Topmost item is," item)</a:t>
            </a:r>
          </a:p>
          <a:p>
            <a:pPr>
              <a:lnSpc>
                <a:spcPct val="120000"/>
              </a:lnSpc>
            </a:pPr>
            <a:r>
              <a:rPr lang="en-US" sz="2400" i="1" dirty="0" err="1">
                <a:cs typeface="Calibri"/>
              </a:rPr>
              <a:t>elif</a:t>
            </a:r>
            <a:r>
              <a:rPr lang="en-US" sz="2400" i="1" dirty="0">
                <a:cs typeface="Calibri"/>
              </a:rPr>
              <a:t> </a:t>
            </a: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 == 4:</a:t>
            </a:r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Display(Stack)</a:t>
            </a:r>
          </a:p>
          <a:p>
            <a:pPr>
              <a:lnSpc>
                <a:spcPct val="120000"/>
              </a:lnSpc>
            </a:pPr>
            <a:r>
              <a:rPr lang="en-US" sz="2400" i="1" dirty="0" err="1">
                <a:cs typeface="Calibri"/>
              </a:rPr>
              <a:t>elif</a:t>
            </a:r>
            <a:r>
              <a:rPr lang="en-US" sz="2400" i="1" dirty="0">
                <a:cs typeface="Calibri"/>
              </a:rPr>
              <a:t> </a:t>
            </a:r>
            <a:r>
              <a:rPr lang="en-US" sz="2400" i="1" dirty="0" err="1">
                <a:cs typeface="Calibri"/>
              </a:rPr>
              <a:t>ch</a:t>
            </a:r>
            <a:r>
              <a:rPr lang="en-US" sz="2400" i="1" dirty="0">
                <a:cs typeface="Calibri"/>
              </a:rPr>
              <a:t> == 5:</a:t>
            </a:r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break</a:t>
            </a:r>
          </a:p>
          <a:p>
            <a:pPr>
              <a:lnSpc>
                <a:spcPct val="12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1">
              <a:lnSpc>
                <a:spcPct val="120000"/>
              </a:lnSpc>
            </a:pPr>
            <a:r>
              <a:rPr lang="en-US" sz="2400" i="1" dirty="0">
                <a:cs typeface="Calibri"/>
              </a:rPr>
              <a:t>print("Invalid choice")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E04415B-7CD2-4D13-A49F-520F65314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305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82AE07-79C9-492C-B426-FD311EEC3779}"/>
              </a:ext>
            </a:extLst>
          </p:cNvPr>
          <p:cNvSpPr txBox="1"/>
          <p:nvPr/>
        </p:nvSpPr>
        <p:spPr>
          <a:xfrm>
            <a:off x="928778" y="483080"/>
            <a:ext cx="804844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Sample Run of the Program is given as: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5EECA2-4710-49CB-B0B8-8875433B66F4}"/>
              </a:ext>
            </a:extLst>
          </p:cNvPr>
          <p:cNvSpPr txBox="1"/>
          <p:nvPr/>
        </p:nvSpPr>
        <p:spPr>
          <a:xfrm>
            <a:off x="1086031" y="1531728"/>
            <a:ext cx="3404558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item: 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9D2724-19B2-49AF-8CA1-D9175CA5C17D}"/>
              </a:ext>
            </a:extLst>
          </p:cNvPr>
          <p:cNvSpPr txBox="1"/>
          <p:nvPr/>
        </p:nvSpPr>
        <p:spPr>
          <a:xfrm>
            <a:off x="4594105" y="1531727"/>
            <a:ext cx="3404558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item: 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3C85EE-0091-4B32-895C-1B5120592062}"/>
              </a:ext>
            </a:extLst>
          </p:cNvPr>
          <p:cNvSpPr txBox="1"/>
          <p:nvPr/>
        </p:nvSpPr>
        <p:spPr>
          <a:xfrm>
            <a:off x="8202823" y="1531728"/>
            <a:ext cx="3404558" cy="44670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item: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526ABE-C6F7-4666-A666-E8C8D928E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12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CA4C8D-D3B7-438C-83C0-F86BB56E38FA}"/>
              </a:ext>
            </a:extLst>
          </p:cNvPr>
          <p:cNvSpPr txBox="1"/>
          <p:nvPr/>
        </p:nvSpPr>
        <p:spPr>
          <a:xfrm>
            <a:off x="913501" y="726596"/>
            <a:ext cx="3404558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item: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90A169-0F63-451C-AC6E-7D34541C1BB6}"/>
              </a:ext>
            </a:extLst>
          </p:cNvPr>
          <p:cNvSpPr txBox="1"/>
          <p:nvPr/>
        </p:nvSpPr>
        <p:spPr>
          <a:xfrm>
            <a:off x="4392822" y="726595"/>
            <a:ext cx="3404558" cy="61290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4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4 &lt; - top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2 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FC51CC-FA23-4436-8E60-18435C94E95E}"/>
              </a:ext>
            </a:extLst>
          </p:cNvPr>
          <p:cNvSpPr txBox="1"/>
          <p:nvPr/>
        </p:nvSpPr>
        <p:spPr>
          <a:xfrm>
            <a:off x="7872143" y="726595"/>
            <a:ext cx="3404558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3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Topmost item is 4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16FE368-B4F8-4713-9739-6F6B33725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2041" y="-4493"/>
            <a:ext cx="820409" cy="51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9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04F520-FFAE-4A7E-80D7-95C7E7CB60D7}"/>
              </a:ext>
            </a:extLst>
          </p:cNvPr>
          <p:cNvSpPr txBox="1"/>
          <p:nvPr/>
        </p:nvSpPr>
        <p:spPr>
          <a:xfrm>
            <a:off x="985388" y="999765"/>
            <a:ext cx="3404558" cy="446705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2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Popped item is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EB3447-F2BA-4BF5-83B3-4C1E50B1892F}"/>
              </a:ext>
            </a:extLst>
          </p:cNvPr>
          <p:cNvSpPr txBox="1"/>
          <p:nvPr/>
        </p:nvSpPr>
        <p:spPr>
          <a:xfrm>
            <a:off x="4651615" y="841614"/>
            <a:ext cx="3404558" cy="55750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4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2 &lt; - top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2252CE-D65F-4FEE-B46B-14BBE89FDE50}"/>
              </a:ext>
            </a:extLst>
          </p:cNvPr>
          <p:cNvSpPr txBox="1"/>
          <p:nvPr/>
        </p:nvSpPr>
        <p:spPr>
          <a:xfrm>
            <a:off x="8174068" y="999765"/>
            <a:ext cx="3404558" cy="39130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STACK OPERATIONS</a:t>
            </a:r>
            <a:endParaRPr lang="en-US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Push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Pop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Peek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Display stack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cs typeface="Calibri"/>
              </a:rPr>
              <a:t>Exit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Enter your choice(1-5): 5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357A840-9B1E-439D-A6FB-7011DA1CE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13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B9EEC1-F918-4370-84F1-B6F65F009E00}"/>
              </a:ext>
            </a:extLst>
          </p:cNvPr>
          <p:cNvSpPr txBox="1"/>
          <p:nvPr/>
        </p:nvSpPr>
        <p:spPr>
          <a:xfrm>
            <a:off x="1905000" y="1828800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Implementation of stack in Python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Sample program &amp; run</a:t>
            </a:r>
          </a:p>
        </p:txBody>
      </p:sp>
      <p:sp>
        <p:nvSpPr>
          <p:cNvPr id="5" name="Google Shape;163;p10">
            <a:extLst>
              <a:ext uri="{FF2B5EF4-FFF2-40B4-BE49-F238E27FC236}">
                <a16:creationId xmlns:a16="http://schemas.microsoft.com/office/drawing/2014/main" id="{C0773DDB-2248-4115-B0F2-2F0BB6D96E5F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29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9400" y="206854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E7B1C3-B2AA-4EBE-864C-BEFA5ABC6773}"/>
              </a:ext>
            </a:extLst>
          </p:cNvPr>
          <p:cNvSpPr txBox="1"/>
          <p:nvPr/>
        </p:nvSpPr>
        <p:spPr>
          <a:xfrm>
            <a:off x="1905000" y="1676400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Write a program that implements all the properties of stack using a list of odd numbers.</a:t>
            </a:r>
          </a:p>
        </p:txBody>
      </p:sp>
      <p:sp>
        <p:nvSpPr>
          <p:cNvPr id="5" name="Google Shape;156;p9">
            <a:extLst>
              <a:ext uri="{FF2B5EF4-FFF2-40B4-BE49-F238E27FC236}">
                <a16:creationId xmlns:a16="http://schemas.microsoft.com/office/drawing/2014/main" id="{43F0A982-CCDE-43B7-8A6F-A1DFA04BBDB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01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0810020-E46B-4731-9150-762282E27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86CC6EE-6A5C-4F6A-8553-5A11ED0A14A6}"/>
              </a:ext>
            </a:extLst>
          </p:cNvPr>
          <p:cNvSpPr txBox="1"/>
          <p:nvPr/>
        </p:nvSpPr>
        <p:spPr>
          <a:xfrm>
            <a:off x="1981200" y="2209800"/>
            <a:ext cx="9077864" cy="15696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understand the  stacks implementation in Python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Show a sample program of stack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3843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0;p3">
            <a:extLst>
              <a:ext uri="{FF2B5EF4-FFF2-40B4-BE49-F238E27FC236}">
                <a16:creationId xmlns:a16="http://schemas.microsoft.com/office/drawing/2014/main" id="{1DF1AFA9-D24E-4AA1-BB7D-1A286DD0F888}"/>
              </a:ext>
            </a:extLst>
          </p:cNvPr>
          <p:cNvSpPr/>
          <p:nvPr/>
        </p:nvSpPr>
        <p:spPr>
          <a:xfrm>
            <a:off x="609600" y="1295400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9481D8-176E-4564-9F50-EECFA5C7E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9F0FB08F-780A-4C57-837A-768C34010A66}"/>
              </a:ext>
            </a:extLst>
          </p:cNvPr>
          <p:cNvSpPr txBox="1"/>
          <p:nvPr/>
        </p:nvSpPr>
        <p:spPr>
          <a:xfrm>
            <a:off x="2362200" y="1981200"/>
            <a:ext cx="4572000" cy="23083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Introduction with stack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LIFO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Terms associated with stack</a:t>
            </a:r>
          </a:p>
        </p:txBody>
      </p:sp>
    </p:spTree>
    <p:extLst>
      <p:ext uri="{BB962C8B-B14F-4D97-AF65-F5344CB8AC3E}">
        <p14:creationId xmlns:p14="http://schemas.microsoft.com/office/powerpoint/2010/main" val="140556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9F0FB08F-780A-4C57-837A-768C34010A66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Implementation of stack in Python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Sample program &amp; run</a:t>
            </a:r>
          </a:p>
        </p:txBody>
      </p:sp>
      <p:sp>
        <p:nvSpPr>
          <p:cNvPr id="6" name="Google Shape;115;p4">
            <a:extLst>
              <a:ext uri="{FF2B5EF4-FFF2-40B4-BE49-F238E27FC236}">
                <a16:creationId xmlns:a16="http://schemas.microsoft.com/office/drawing/2014/main" id="{640703CE-52EE-40BC-A68E-93B74F7723DE}"/>
              </a:ext>
            </a:extLst>
          </p:cNvPr>
          <p:cNvSpPr txBox="1">
            <a:spLocks noGrp="1"/>
          </p:cNvSpPr>
          <p:nvPr/>
        </p:nvSpPr>
        <p:spPr>
          <a:xfrm>
            <a:off x="533400" y="1143000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289649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560AAE6-1F1C-4E51-B87F-8503ED2A1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72F1FA-C989-4A5D-B2CB-ADC54F26457C}"/>
              </a:ext>
            </a:extLst>
          </p:cNvPr>
          <p:cNvSpPr txBox="1"/>
          <p:nvPr/>
        </p:nvSpPr>
        <p:spPr>
          <a:xfrm>
            <a:off x="838200" y="685800"/>
            <a:ext cx="10190671" cy="48979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Implementing Stack in Python:</a:t>
            </a:r>
          </a:p>
          <a:p>
            <a:endParaRPr lang="en-US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cs typeface="Calibri"/>
              </a:rPr>
              <a:t>In Python, you can use Lists to implement stacks.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cs typeface="Calibri"/>
              </a:rPr>
              <a:t>Python offers us a convenient set of method to operate lists in stacks.</a:t>
            </a:r>
          </a:p>
          <a:p>
            <a:pPr lvl="1"/>
            <a:endParaRPr lang="en-US" sz="24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For various stack operation, we can use a list say Satck and use Python code as describe below:</a:t>
            </a:r>
          </a:p>
          <a:p>
            <a:endParaRPr lang="en-US" sz="2400" dirty="0">
              <a:cs typeface="Calibri"/>
            </a:endParaRPr>
          </a:p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Peek:</a:t>
            </a:r>
          </a:p>
          <a:p>
            <a:endParaRPr lang="en-US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We can use :             </a:t>
            </a:r>
            <a:r>
              <a:rPr lang="en-US" sz="2400" b="1" dirty="0">
                <a:solidFill>
                  <a:srgbClr val="FF0000"/>
                </a:solidFill>
                <a:cs typeface="Calibri"/>
              </a:rPr>
              <a:t>&lt;Stack&gt;[top]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Where &lt;Stack&gt; is a list; top is an integer having value equal to </a:t>
            </a:r>
            <a:r>
              <a:rPr lang="en-US" sz="2400" dirty="0" err="1">
                <a:cs typeface="Calibri"/>
              </a:rPr>
              <a:t>len</a:t>
            </a:r>
            <a:r>
              <a:rPr lang="en-US" sz="2400" dirty="0">
                <a:cs typeface="Calibri"/>
              </a:rPr>
              <a:t>(Stack)-1.</a:t>
            </a:r>
          </a:p>
        </p:txBody>
      </p:sp>
    </p:spTree>
    <p:extLst>
      <p:ext uri="{BB962C8B-B14F-4D97-AF65-F5344CB8AC3E}">
        <p14:creationId xmlns:p14="http://schemas.microsoft.com/office/powerpoint/2010/main" val="210906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05CAD8-C95A-421A-89B2-B5A16FAD2624}"/>
              </a:ext>
            </a:extLst>
          </p:cNvPr>
          <p:cNvSpPr txBox="1"/>
          <p:nvPr/>
        </p:nvSpPr>
        <p:spPr>
          <a:xfrm>
            <a:off x="990600" y="609600"/>
            <a:ext cx="9198633" cy="4678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Push: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endParaRPr lang="en-US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We can use:              </a:t>
            </a:r>
            <a:r>
              <a:rPr lang="en-US" sz="2400" b="1" dirty="0">
                <a:solidFill>
                  <a:srgbClr val="FF0000"/>
                </a:solidFill>
                <a:cs typeface="Calibri"/>
              </a:rPr>
              <a:t>&lt;Stack&gt;.append(&lt;item&gt;)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Where &lt;item&gt; is the item being pushed in the stack.</a:t>
            </a:r>
          </a:p>
          <a:p>
            <a:pPr lvl="1">
              <a:lnSpc>
                <a:spcPct val="150000"/>
              </a:lnSpc>
            </a:pPr>
            <a:endParaRPr lang="en-US" sz="2400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Pop:</a:t>
            </a:r>
          </a:p>
          <a:p>
            <a:endParaRPr lang="en-US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We can use:                </a:t>
            </a:r>
            <a:r>
              <a:rPr lang="en-US" sz="2400" b="1" dirty="0">
                <a:solidFill>
                  <a:srgbClr val="FF0000"/>
                </a:solidFill>
                <a:cs typeface="Calibri"/>
              </a:rPr>
              <a:t>&lt;Stack&gt;.pop()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It removes the last value from the stack and returns it.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020325D-1CFF-4070-ADC6-24DCC640F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58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CBF23B-13BF-4DF0-89C7-130692C72BCB}"/>
              </a:ext>
            </a:extLst>
          </p:cNvPr>
          <p:cNvSpPr txBox="1"/>
          <p:nvPr/>
        </p:nvSpPr>
        <p:spPr>
          <a:xfrm>
            <a:off x="838200" y="381000"/>
            <a:ext cx="8566031" cy="6067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Stack Implementation:</a:t>
            </a:r>
          </a:p>
          <a:p>
            <a:pPr lvl="1"/>
            <a:endParaRPr lang="en-US" sz="24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"""Stack: Implemented as a list</a:t>
            </a:r>
            <a:endParaRPr lang="en-US" dirty="0"/>
          </a:p>
          <a:p>
            <a:pPr lvl="1"/>
            <a:r>
              <a:rPr lang="en-US" sz="2400" dirty="0">
                <a:cs typeface="Calibri"/>
              </a:rPr>
              <a:t>Top : integer having position of topmost element in stack"""</a:t>
            </a:r>
          </a:p>
          <a:p>
            <a:pPr lvl="5">
              <a:lnSpc>
                <a:spcPct val="150000"/>
              </a:lnSpc>
            </a:pPr>
            <a:r>
              <a:rPr lang="en-US" sz="2400" i="1" dirty="0">
                <a:cs typeface="Calibri"/>
              </a:rPr>
              <a:t>def </a:t>
            </a:r>
            <a:r>
              <a:rPr lang="en-US" sz="2400" i="1" dirty="0" err="1">
                <a:cs typeface="Calibri"/>
              </a:rPr>
              <a:t>isEmpty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):</a:t>
            </a:r>
          </a:p>
          <a:p>
            <a:pPr lvl="6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==[ ]"</a:t>
            </a:r>
          </a:p>
          <a:p>
            <a:pPr lvl="7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True</a:t>
            </a:r>
          </a:p>
          <a:p>
            <a:pPr lvl="6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7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False</a:t>
            </a:r>
          </a:p>
          <a:p>
            <a:pPr lvl="5">
              <a:lnSpc>
                <a:spcPct val="150000"/>
              </a:lnSpc>
            </a:pPr>
            <a:r>
              <a:rPr lang="en-US" sz="2400" i="1" dirty="0">
                <a:cs typeface="Calibri"/>
              </a:rPr>
              <a:t>def Push(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, item):</a:t>
            </a:r>
          </a:p>
          <a:p>
            <a:pPr lvl="6">
              <a:lnSpc>
                <a:spcPct val="150000"/>
              </a:lnSpc>
            </a:pPr>
            <a:r>
              <a:rPr lang="en-US" sz="2400" i="1" dirty="0" err="1">
                <a:cs typeface="Calibri"/>
              </a:rPr>
              <a:t>stk.append</a:t>
            </a:r>
            <a:r>
              <a:rPr lang="en-US" sz="2400" i="1" dirty="0">
                <a:cs typeface="Calibri"/>
              </a:rPr>
              <a:t>(item)</a:t>
            </a:r>
          </a:p>
          <a:p>
            <a:pPr lvl="6"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</a:t>
            </a:r>
            <a:r>
              <a:rPr lang="en-US" sz="2400" i="1" dirty="0" err="1">
                <a:cs typeface="Calibri"/>
              </a:rPr>
              <a:t>len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 - 1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29FF850-7067-4E3C-9761-616079446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5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0DB2CF2F-54BB-4752-8B20-392694290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E8CD77-53BD-432D-AB41-FDD74906AF61}"/>
              </a:ext>
            </a:extLst>
          </p:cNvPr>
          <p:cNvSpPr txBox="1"/>
          <p:nvPr/>
        </p:nvSpPr>
        <p:spPr>
          <a:xfrm>
            <a:off x="2209800" y="609600"/>
            <a:ext cx="4339086" cy="55750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>
                <a:cs typeface="Calibri"/>
              </a:rPr>
              <a:t>def Pop(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):</a:t>
            </a:r>
            <a:endParaRPr lang="en-US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isEmpty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"Underflow"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item = </a:t>
            </a:r>
            <a:r>
              <a:rPr lang="en-US" sz="2400" i="1" dirty="0" err="1">
                <a:cs typeface="Calibri"/>
              </a:rPr>
              <a:t>stk.pop</a:t>
            </a:r>
            <a:r>
              <a:rPr lang="en-US" sz="2400" i="1" dirty="0">
                <a:cs typeface="Calibri"/>
              </a:rPr>
              <a:t>( )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len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 == 0:</a:t>
            </a:r>
          </a:p>
          <a:p>
            <a:pPr lvl="3"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None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3"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</a:t>
            </a:r>
            <a:r>
              <a:rPr lang="en-US" sz="2400" i="1" dirty="0" err="1">
                <a:cs typeface="Calibri"/>
              </a:rPr>
              <a:t>len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 -1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item</a:t>
            </a:r>
          </a:p>
        </p:txBody>
      </p:sp>
    </p:spTree>
    <p:extLst>
      <p:ext uri="{BB962C8B-B14F-4D97-AF65-F5344CB8AC3E}">
        <p14:creationId xmlns:p14="http://schemas.microsoft.com/office/powerpoint/2010/main" val="3973517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B1E077-AF54-45F1-B8F2-AF19DD192AD0}"/>
              </a:ext>
            </a:extLst>
          </p:cNvPr>
          <p:cNvSpPr txBox="1"/>
          <p:nvPr/>
        </p:nvSpPr>
        <p:spPr>
          <a:xfrm>
            <a:off x="2057400" y="1143000"/>
            <a:ext cx="3936520" cy="39130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i="1" dirty="0"/>
              <a:t>def Peek(</a:t>
            </a:r>
            <a:r>
              <a:rPr lang="en-US" sz="2400" i="1" dirty="0" err="1"/>
              <a:t>stk</a:t>
            </a:r>
            <a:r>
              <a:rPr lang="en-US" sz="2400" i="1" dirty="0"/>
              <a:t>):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if </a:t>
            </a:r>
            <a:r>
              <a:rPr lang="en-US" sz="2400" i="1" dirty="0" err="1">
                <a:cs typeface="Calibri"/>
              </a:rPr>
              <a:t>isempty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"Underflow"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cs typeface="Calibri"/>
              </a:rPr>
              <a:t>else:</a:t>
            </a: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top = </a:t>
            </a:r>
            <a:r>
              <a:rPr lang="en-US" sz="2400" i="1" dirty="0" err="1">
                <a:cs typeface="Calibri"/>
              </a:rPr>
              <a:t>len</a:t>
            </a:r>
            <a:r>
              <a:rPr lang="en-US" sz="2400" i="1" dirty="0">
                <a:cs typeface="Calibri"/>
              </a:rPr>
              <a:t>(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) - 1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i="1" dirty="0">
                <a:cs typeface="Calibri"/>
              </a:rPr>
              <a:t>return </a:t>
            </a:r>
            <a:r>
              <a:rPr lang="en-US" sz="2400" i="1" dirty="0" err="1">
                <a:cs typeface="Calibri"/>
              </a:rPr>
              <a:t>stk</a:t>
            </a:r>
            <a:r>
              <a:rPr lang="en-US" sz="2400" i="1" dirty="0">
                <a:cs typeface="Calibri"/>
              </a:rPr>
              <a:t>[top]</a:t>
            </a:r>
          </a:p>
          <a:p>
            <a:pPr lvl="1">
              <a:lnSpc>
                <a:spcPct val="150000"/>
              </a:lnSpc>
            </a:pPr>
            <a:endParaRPr lang="en-US" sz="2400" i="1" dirty="0"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9FC7C1-EDA7-4A9D-A359-5EF316294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21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768</Words>
  <Application>Microsoft Office PowerPoint</Application>
  <PresentationFormat>Widescreen</PresentationFormat>
  <Paragraphs>189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637</cp:revision>
  <dcterms:created xsi:type="dcterms:W3CDTF">2006-08-16T00:00:00Z</dcterms:created>
  <dcterms:modified xsi:type="dcterms:W3CDTF">2022-02-18T13:50:14Z</dcterms:modified>
</cp:coreProperties>
</file>