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4" r:id="rId1"/>
    <p:sldMasterId id="2147483648" r:id="rId2"/>
  </p:sldMasterIdLst>
  <p:notesMasterIdLst>
    <p:notesMasterId r:id="rId15"/>
  </p:notesMasterIdLst>
  <p:sldIdLst>
    <p:sldId id="256" r:id="rId3"/>
    <p:sldId id="265" r:id="rId4"/>
    <p:sldId id="263" r:id="rId5"/>
    <p:sldId id="258" r:id="rId6"/>
    <p:sldId id="268" r:id="rId7"/>
    <p:sldId id="259" r:id="rId8"/>
    <p:sldId id="260" r:id="rId9"/>
    <p:sldId id="266" r:id="rId10"/>
    <p:sldId id="267" r:id="rId11"/>
    <p:sldId id="262" r:id="rId12"/>
    <p:sldId id="261" r:id="rId13"/>
    <p:sldId id="25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CDFE6-A316-495E-B5ED-1A1FA29E065C}">
          <p14:sldIdLst>
            <p14:sldId id="256"/>
            <p14:sldId id="265"/>
            <p14:sldId id="263"/>
            <p14:sldId id="258"/>
            <p14:sldId id="268"/>
            <p14:sldId id="259"/>
            <p14:sldId id="260"/>
            <p14:sldId id="266"/>
            <p14:sldId id="267"/>
            <p14:sldId id="262"/>
            <p14:sldId id="261"/>
          </p14:sldIdLst>
        </p14:section>
        <p14:section name="Untitled Section" id="{07D6D575-7ABE-4916-B85C-423C12E391C7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249" autoAdjust="0"/>
  </p:normalViewPr>
  <p:slideViewPr>
    <p:cSldViewPr>
      <p:cViewPr varScale="1">
        <p:scale>
          <a:sx n="82" d="100"/>
          <a:sy n="82" d="100"/>
        </p:scale>
        <p:origin x="691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DD143C6D-7C42-4248-91CB-0B7FF2233EFA}"/>
    <pc:docChg chg="modSld">
      <pc:chgData name="kuber raj kunal" userId="ff53f78b27f9dcad" providerId="Windows Live" clId="Web-{DD143C6D-7C42-4248-91CB-0B7FF2233EFA}" dt="2021-12-10T16:11:58.689" v="9"/>
      <pc:docMkLst>
        <pc:docMk/>
      </pc:docMkLst>
      <pc:sldChg chg="addSp modSp">
        <pc:chgData name="kuber raj kunal" userId="ff53f78b27f9dcad" providerId="Windows Live" clId="Web-{DD143C6D-7C42-4248-91CB-0B7FF2233EFA}" dt="2021-12-10T16:11:32.922" v="2" actId="1076"/>
        <pc:sldMkLst>
          <pc:docMk/>
          <pc:sldMk cId="1653987709" sldId="256"/>
        </pc:sldMkLst>
        <pc:picChg chg="add mod">
          <ac:chgData name="kuber raj kunal" userId="ff53f78b27f9dcad" providerId="Windows Live" clId="Web-{DD143C6D-7C42-4248-91CB-0B7FF2233EFA}" dt="2021-12-10T16:11:32.922" v="2" actId="1076"/>
          <ac:picMkLst>
            <pc:docMk/>
            <pc:sldMk cId="1653987709" sldId="256"/>
            <ac:picMk id="2" creationId="{C93CAF28-0F40-4237-93AD-1DBB677254A1}"/>
          </ac:picMkLst>
        </pc:picChg>
      </pc:sldChg>
      <pc:sldChg chg="addSp delSp">
        <pc:chgData name="kuber raj kunal" userId="ff53f78b27f9dcad" providerId="Windows Live" clId="Web-{DD143C6D-7C42-4248-91CB-0B7FF2233EFA}" dt="2021-12-10T16:11:58.689" v="9"/>
        <pc:sldMkLst>
          <pc:docMk/>
          <pc:sldMk cId="3621350876" sldId="257"/>
        </pc:sldMkLst>
        <pc:picChg chg="add">
          <ac:chgData name="kuber raj kunal" userId="ff53f78b27f9dcad" providerId="Windows Live" clId="Web-{DD143C6D-7C42-4248-91CB-0B7FF2233EFA}" dt="2021-12-10T16:11:58.689" v="9"/>
          <ac:picMkLst>
            <pc:docMk/>
            <pc:sldMk cId="3621350876" sldId="257"/>
            <ac:picMk id="2" creationId="{4F6CB212-3991-4977-9A9D-A522C973321B}"/>
          </ac:picMkLst>
        </pc:picChg>
        <pc:picChg chg="del">
          <ac:chgData name="kuber raj kunal" userId="ff53f78b27f9dcad" providerId="Windows Live" clId="Web-{DD143C6D-7C42-4248-91CB-0B7FF2233EFA}" dt="2021-12-10T16:11:57.392" v="8"/>
          <ac:picMkLst>
            <pc:docMk/>
            <pc:sldMk cId="3621350876" sldId="257"/>
            <ac:picMk id="76" creationId="{00000000-0000-0000-0000-000000000000}"/>
          </ac:picMkLst>
        </pc:picChg>
      </pc:sldChg>
      <pc:sldChg chg="addSp">
        <pc:chgData name="kuber raj kunal" userId="ff53f78b27f9dcad" providerId="Windows Live" clId="Web-{DD143C6D-7C42-4248-91CB-0B7FF2233EFA}" dt="2021-12-10T16:11:38.673" v="3"/>
        <pc:sldMkLst>
          <pc:docMk/>
          <pc:sldMk cId="3563632273" sldId="258"/>
        </pc:sldMkLst>
        <pc:picChg chg="add">
          <ac:chgData name="kuber raj kunal" userId="ff53f78b27f9dcad" providerId="Windows Live" clId="Web-{DD143C6D-7C42-4248-91CB-0B7FF2233EFA}" dt="2021-12-10T16:11:38.673" v="3"/>
          <ac:picMkLst>
            <pc:docMk/>
            <pc:sldMk cId="3563632273" sldId="258"/>
            <ac:picMk id="4" creationId="{80B87BA2-7DFD-4F4A-8B22-C1B1C7FEF39B}"/>
          </ac:picMkLst>
        </pc:picChg>
      </pc:sldChg>
      <pc:sldChg chg="addSp">
        <pc:chgData name="kuber raj kunal" userId="ff53f78b27f9dcad" providerId="Windows Live" clId="Web-{DD143C6D-7C42-4248-91CB-0B7FF2233EFA}" dt="2021-12-10T16:11:41.501" v="4"/>
        <pc:sldMkLst>
          <pc:docMk/>
          <pc:sldMk cId="3456785227" sldId="259"/>
        </pc:sldMkLst>
        <pc:picChg chg="add">
          <ac:chgData name="kuber raj kunal" userId="ff53f78b27f9dcad" providerId="Windows Live" clId="Web-{DD143C6D-7C42-4248-91CB-0B7FF2233EFA}" dt="2021-12-10T16:11:41.501" v="4"/>
          <ac:picMkLst>
            <pc:docMk/>
            <pc:sldMk cId="3456785227" sldId="259"/>
            <ac:picMk id="3" creationId="{B41F25C1-7964-4CEC-A915-659C625110C7}"/>
          </ac:picMkLst>
        </pc:picChg>
      </pc:sldChg>
      <pc:sldChg chg="addSp">
        <pc:chgData name="kuber raj kunal" userId="ff53f78b27f9dcad" providerId="Windows Live" clId="Web-{DD143C6D-7C42-4248-91CB-0B7FF2233EFA}" dt="2021-12-10T16:11:44.454" v="5"/>
        <pc:sldMkLst>
          <pc:docMk/>
          <pc:sldMk cId="299185668" sldId="260"/>
        </pc:sldMkLst>
        <pc:picChg chg="add">
          <ac:chgData name="kuber raj kunal" userId="ff53f78b27f9dcad" providerId="Windows Live" clId="Web-{DD143C6D-7C42-4248-91CB-0B7FF2233EFA}" dt="2021-12-10T16:11:44.454" v="5"/>
          <ac:picMkLst>
            <pc:docMk/>
            <pc:sldMk cId="299185668" sldId="260"/>
            <ac:picMk id="2" creationId="{348DFECC-6E75-42EB-A47E-546BFBB61FFC}"/>
          </ac:picMkLst>
        </pc:picChg>
      </pc:sldChg>
      <pc:sldChg chg="addSp">
        <pc:chgData name="kuber raj kunal" userId="ff53f78b27f9dcad" providerId="Windows Live" clId="Web-{DD143C6D-7C42-4248-91CB-0B7FF2233EFA}" dt="2021-12-10T16:11:46.782" v="6"/>
        <pc:sldMkLst>
          <pc:docMk/>
          <pc:sldMk cId="1760188462" sldId="266"/>
        </pc:sldMkLst>
        <pc:picChg chg="add">
          <ac:chgData name="kuber raj kunal" userId="ff53f78b27f9dcad" providerId="Windows Live" clId="Web-{DD143C6D-7C42-4248-91CB-0B7FF2233EFA}" dt="2021-12-10T16:11:46.782" v="6"/>
          <ac:picMkLst>
            <pc:docMk/>
            <pc:sldMk cId="1760188462" sldId="266"/>
            <ac:picMk id="4" creationId="{6E41AEC2-5657-42BB-BA3F-43A970C52C21}"/>
          </ac:picMkLst>
        </pc:picChg>
      </pc:sldChg>
      <pc:sldChg chg="addSp">
        <pc:chgData name="kuber raj kunal" userId="ff53f78b27f9dcad" providerId="Windows Live" clId="Web-{DD143C6D-7C42-4248-91CB-0B7FF2233EFA}" dt="2021-12-10T16:11:49.126" v="7"/>
        <pc:sldMkLst>
          <pc:docMk/>
          <pc:sldMk cId="158088690" sldId="267"/>
        </pc:sldMkLst>
        <pc:picChg chg="add">
          <ac:chgData name="kuber raj kunal" userId="ff53f78b27f9dcad" providerId="Windows Live" clId="Web-{DD143C6D-7C42-4248-91CB-0B7FF2233EFA}" dt="2021-12-10T16:11:49.126" v="7"/>
          <ac:picMkLst>
            <pc:docMk/>
            <pc:sldMk cId="158088690" sldId="267"/>
            <ac:picMk id="4" creationId="{2DEADB23-8AFC-4452-8446-9AC60DEBDD17}"/>
          </ac:picMkLst>
        </pc:picChg>
      </pc:sldChg>
    </pc:docChg>
  </pc:docChgLst>
  <pc:docChgLst>
    <pc:chgData name="kuber raj kunal" userId="ff53f78b27f9dcad" providerId="Windows Live" clId="Web-{19A97ACB-7916-4540-86C8-5A16AA812776}"/>
    <pc:docChg chg="addSld modSld modSection">
      <pc:chgData name="kuber raj kunal" userId="ff53f78b27f9dcad" providerId="Windows Live" clId="Web-{19A97ACB-7916-4540-86C8-5A16AA812776}" dt="2021-12-10T16:10:24.967" v="84" actId="20577"/>
      <pc:docMkLst>
        <pc:docMk/>
      </pc:docMkLst>
      <pc:sldChg chg="modSp">
        <pc:chgData name="kuber raj kunal" userId="ff53f78b27f9dcad" providerId="Windows Live" clId="Web-{19A97ACB-7916-4540-86C8-5A16AA812776}" dt="2021-12-10T16:08:42.246" v="51" actId="20577"/>
        <pc:sldMkLst>
          <pc:docMk/>
          <pc:sldMk cId="1760188462" sldId="266"/>
        </pc:sldMkLst>
        <pc:spChg chg="mod">
          <ac:chgData name="kuber raj kunal" userId="ff53f78b27f9dcad" providerId="Windows Live" clId="Web-{19A97ACB-7916-4540-86C8-5A16AA812776}" dt="2021-12-10T16:08:42.246" v="51" actId="20577"/>
          <ac:spMkLst>
            <pc:docMk/>
            <pc:sldMk cId="1760188462" sldId="266"/>
            <ac:spMk id="2" creationId="{4A7D4ED6-CDCA-400A-A94F-6339CDF0D034}"/>
          </ac:spMkLst>
        </pc:spChg>
      </pc:sldChg>
      <pc:sldChg chg="addSp modSp new">
        <pc:chgData name="kuber raj kunal" userId="ff53f78b27f9dcad" providerId="Windows Live" clId="Web-{19A97ACB-7916-4540-86C8-5A16AA812776}" dt="2021-12-10T16:10:24.967" v="84" actId="20577"/>
        <pc:sldMkLst>
          <pc:docMk/>
          <pc:sldMk cId="158088690" sldId="267"/>
        </pc:sldMkLst>
        <pc:spChg chg="add mod">
          <ac:chgData name="kuber raj kunal" userId="ff53f78b27f9dcad" providerId="Windows Live" clId="Web-{19A97ACB-7916-4540-86C8-5A16AA812776}" dt="2021-12-10T16:10:24.967" v="84" actId="20577"/>
          <ac:spMkLst>
            <pc:docMk/>
            <pc:sldMk cId="158088690" sldId="267"/>
            <ac:spMk id="2" creationId="{D67FA55E-8054-4C21-B99B-B9F6BD91DBB8}"/>
          </ac:spMkLst>
        </pc:spChg>
      </pc:sldChg>
    </pc:docChg>
  </pc:docChgLst>
  <pc:docChgLst>
    <pc:chgData name="kuber raj kunal" userId="ff53f78b27f9dcad" providerId="Windows Live" clId="Web-{0BAAF6DD-B9E1-4764-AFF0-4B0CA3EE6E29}"/>
    <pc:docChg chg="mod addSld delSld modSld sldOrd addMainMaster delMainMaster modMainMaster modSection setSldSz">
      <pc:chgData name="kuber raj kunal" userId="ff53f78b27f9dcad" providerId="Windows Live" clId="Web-{0BAAF6DD-B9E1-4764-AFF0-4B0CA3EE6E29}" dt="2021-12-10T11:13:39.466" v="101" actId="20577"/>
      <pc:docMkLst>
        <pc:docMk/>
      </pc:docMkLst>
      <pc:sldChg chg="delSp modSp mod ord modClrScheme chgLayout">
        <pc:chgData name="kuber raj kunal" userId="ff53f78b27f9dcad" providerId="Windows Live" clId="Web-{0BAAF6DD-B9E1-4764-AFF0-4B0CA3EE6E29}" dt="2021-12-10T11:02:17" v="24" actId="14100"/>
        <pc:sldMkLst>
          <pc:docMk/>
          <pc:sldMk cId="1653987709" sldId="256"/>
        </pc:sldMkLst>
        <pc:spChg chg="mod">
          <ac:chgData name="kuber raj kunal" userId="ff53f78b27f9dcad" providerId="Windows Live" clId="Web-{0BAAF6DD-B9E1-4764-AFF0-4B0CA3EE6E29}" dt="2021-12-10T10:57:56.260" v="5"/>
          <ac:spMkLst>
            <pc:docMk/>
            <pc:sldMk cId="1653987709" sldId="256"/>
            <ac:spMk id="56" creationId="{00000000-0000-0000-0000-000000000000}"/>
          </ac:spMkLst>
        </pc:spChg>
        <pc:spChg chg="mod">
          <ac:chgData name="kuber raj kunal" userId="ff53f78b27f9dcad" providerId="Windows Live" clId="Web-{0BAAF6DD-B9E1-4764-AFF0-4B0CA3EE6E29}" dt="2021-12-10T10:57:56.260" v="5"/>
          <ac:spMkLst>
            <pc:docMk/>
            <pc:sldMk cId="1653987709" sldId="256"/>
            <ac:spMk id="57" creationId="{00000000-0000-0000-0000-000000000000}"/>
          </ac:spMkLst>
        </pc:spChg>
        <pc:picChg chg="mod">
          <ac:chgData name="kuber raj kunal" userId="ff53f78b27f9dcad" providerId="Windows Live" clId="Web-{0BAAF6DD-B9E1-4764-AFF0-4B0CA3EE6E29}" dt="2021-12-10T11:02:17" v="24" actId="14100"/>
          <ac:picMkLst>
            <pc:docMk/>
            <pc:sldMk cId="1653987709" sldId="256"/>
            <ac:picMk id="54" creationId="{00000000-0000-0000-0000-000000000000}"/>
          </ac:picMkLst>
        </pc:picChg>
        <pc:picChg chg="del mod">
          <ac:chgData name="kuber raj kunal" userId="ff53f78b27f9dcad" providerId="Windows Live" clId="Web-{0BAAF6DD-B9E1-4764-AFF0-4B0CA3EE6E29}" dt="2021-12-10T11:02:09.171" v="22"/>
          <ac:picMkLst>
            <pc:docMk/>
            <pc:sldMk cId="1653987709" sldId="256"/>
            <ac:picMk id="55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0BAAF6DD-B9E1-4764-AFF0-4B0CA3EE6E29}" dt="2021-12-10T10:57:56.432" v="6"/>
        <pc:sldMkLst>
          <pc:docMk/>
          <pc:sldMk cId="3621350876" sldId="257"/>
        </pc:sldMkLst>
        <pc:spChg chg="mod">
          <ac:chgData name="kuber raj kunal" userId="ff53f78b27f9dcad" providerId="Windows Live" clId="Web-{0BAAF6DD-B9E1-4764-AFF0-4B0CA3EE6E29}" dt="2021-12-10T10:57:56.260" v="5"/>
          <ac:spMkLst>
            <pc:docMk/>
            <pc:sldMk cId="3621350876" sldId="257"/>
            <ac:spMk id="77" creationId="{00000000-0000-0000-0000-000000000000}"/>
          </ac:spMkLst>
        </pc:spChg>
        <pc:picChg chg="mod">
          <ac:chgData name="kuber raj kunal" userId="ff53f78b27f9dcad" providerId="Windows Live" clId="Web-{0BAAF6DD-B9E1-4764-AFF0-4B0CA3EE6E29}" dt="2021-12-10T10:57:56.260" v="5"/>
          <ac:picMkLst>
            <pc:docMk/>
            <pc:sldMk cId="3621350876" sldId="257"/>
            <ac:picMk id="76" creationId="{00000000-0000-0000-0000-000000000000}"/>
          </ac:picMkLst>
        </pc:picChg>
      </pc:sldChg>
      <pc:sldChg chg="delSp modSp mod modClrScheme chgLayout">
        <pc:chgData name="kuber raj kunal" userId="ff53f78b27f9dcad" providerId="Windows Live" clId="Web-{0BAAF6DD-B9E1-4764-AFF0-4B0CA3EE6E29}" dt="2021-12-10T11:13:08.543" v="96" actId="20577"/>
        <pc:sldMkLst>
          <pc:docMk/>
          <pc:sldMk cId="3563632273" sldId="258"/>
        </pc:sldMkLst>
        <pc:spChg chg="mod">
          <ac:chgData name="kuber raj kunal" userId="ff53f78b27f9dcad" providerId="Windows Live" clId="Web-{0BAAF6DD-B9E1-4764-AFF0-4B0CA3EE6E29}" dt="2021-12-10T11:13:08.543" v="96" actId="20577"/>
          <ac:spMkLst>
            <pc:docMk/>
            <pc:sldMk cId="3563632273" sldId="258"/>
            <ac:spMk id="2" creationId="{E9F6DBD4-D1C5-4CBE-9A57-2C183D97DAA1}"/>
          </ac:spMkLst>
        </pc:spChg>
        <pc:picChg chg="del mod">
          <ac:chgData name="kuber raj kunal" userId="ff53f78b27f9dcad" providerId="Windows Live" clId="Web-{0BAAF6DD-B9E1-4764-AFF0-4B0CA3EE6E29}" dt="2021-12-10T11:04:35.393" v="25"/>
          <ac:picMkLst>
            <pc:docMk/>
            <pc:sldMk cId="3563632273" sldId="258"/>
            <ac:picMk id="4" creationId="{9D9A7BD3-9057-4B18-AE06-7EFBBEE4B6EC}"/>
          </ac:picMkLst>
        </pc:picChg>
      </pc:sldChg>
      <pc:sldChg chg="delSp modSp mod modClrScheme chgLayout">
        <pc:chgData name="kuber raj kunal" userId="ff53f78b27f9dcad" providerId="Windows Live" clId="Web-{0BAAF6DD-B9E1-4764-AFF0-4B0CA3EE6E29}" dt="2021-12-10T11:08:48.991" v="67"/>
        <pc:sldMkLst>
          <pc:docMk/>
          <pc:sldMk cId="3456785227" sldId="259"/>
        </pc:sldMkLst>
        <pc:spChg chg="mod">
          <ac:chgData name="kuber raj kunal" userId="ff53f78b27f9dcad" providerId="Windows Live" clId="Web-{0BAAF6DD-B9E1-4764-AFF0-4B0CA3EE6E29}" dt="2021-12-10T11:08:30.538" v="66" actId="1076"/>
          <ac:spMkLst>
            <pc:docMk/>
            <pc:sldMk cId="3456785227" sldId="259"/>
            <ac:spMk id="4" creationId="{090D2C01-7E09-4F1E-AF59-D7C19E9FD26C}"/>
          </ac:spMkLst>
        </pc:spChg>
        <pc:picChg chg="mod">
          <ac:chgData name="kuber raj kunal" userId="ff53f78b27f9dcad" providerId="Windows Live" clId="Web-{0BAAF6DD-B9E1-4764-AFF0-4B0CA3EE6E29}" dt="2021-12-10T11:08:48.991" v="67"/>
          <ac:picMkLst>
            <pc:docMk/>
            <pc:sldMk cId="3456785227" sldId="259"/>
            <ac:picMk id="2" creationId="{1475783B-0209-4535-89C3-5EC8E05496EA}"/>
          </ac:picMkLst>
        </pc:picChg>
        <pc:picChg chg="del mod">
          <ac:chgData name="kuber raj kunal" userId="ff53f78b27f9dcad" providerId="Windows Live" clId="Web-{0BAAF6DD-B9E1-4764-AFF0-4B0CA3EE6E29}" dt="2021-12-10T11:08:04.678" v="58"/>
          <ac:picMkLst>
            <pc:docMk/>
            <pc:sldMk cId="3456785227" sldId="259"/>
            <ac:picMk id="3" creationId="{56DA91D5-8C3A-4801-BA19-EB45F3539AE1}"/>
          </ac:picMkLst>
        </pc:picChg>
      </pc:sldChg>
      <pc:sldChg chg="delSp modSp mod modClrScheme chgLayout">
        <pc:chgData name="kuber raj kunal" userId="ff53f78b27f9dcad" providerId="Windows Live" clId="Web-{0BAAF6DD-B9E1-4764-AFF0-4B0CA3EE6E29}" dt="2021-12-10T11:12:34.246" v="92" actId="14100"/>
        <pc:sldMkLst>
          <pc:docMk/>
          <pc:sldMk cId="299185668" sldId="260"/>
        </pc:sldMkLst>
        <pc:spChg chg="mod">
          <ac:chgData name="kuber raj kunal" userId="ff53f78b27f9dcad" providerId="Windows Live" clId="Web-{0BAAF6DD-B9E1-4764-AFF0-4B0CA3EE6E29}" dt="2021-12-10T11:12:34.246" v="92" actId="14100"/>
          <ac:spMkLst>
            <pc:docMk/>
            <pc:sldMk cId="299185668" sldId="260"/>
            <ac:spMk id="3" creationId="{B8790B6A-AA84-4035-B1BE-2D1D1DEB3EB9}"/>
          </ac:spMkLst>
        </pc:spChg>
        <pc:spChg chg="del mod">
          <ac:chgData name="kuber raj kunal" userId="ff53f78b27f9dcad" providerId="Windows Live" clId="Web-{0BAAF6DD-B9E1-4764-AFF0-4B0CA3EE6E29}" dt="2021-12-10T11:11:47.823" v="75"/>
          <ac:spMkLst>
            <pc:docMk/>
            <pc:sldMk cId="299185668" sldId="260"/>
            <ac:spMk id="5" creationId="{36ADE9BD-4ADB-460A-BC49-84699202388B}"/>
          </ac:spMkLst>
        </pc:spChg>
        <pc:picChg chg="del mod">
          <ac:chgData name="kuber raj kunal" userId="ff53f78b27f9dcad" providerId="Windows Live" clId="Web-{0BAAF6DD-B9E1-4764-AFF0-4B0CA3EE6E29}" dt="2021-12-10T11:08:55.163" v="68"/>
          <ac:picMkLst>
            <pc:docMk/>
            <pc:sldMk cId="299185668" sldId="260"/>
            <ac:picMk id="2" creationId="{910F5CF2-6A5A-41AF-9C0A-46CBBC5EA47B}"/>
          </ac:picMkLst>
        </pc:picChg>
      </pc:sldChg>
      <pc:sldChg chg="add ord">
        <pc:chgData name="kuber raj kunal" userId="ff53f78b27f9dcad" providerId="Windows Live" clId="Web-{0BAAF6DD-B9E1-4764-AFF0-4B0CA3EE6E29}" dt="2021-12-10T11:01:55.609" v="17"/>
        <pc:sldMkLst>
          <pc:docMk/>
          <pc:sldMk cId="1386162922" sldId="261"/>
        </pc:sldMkLst>
      </pc:sldChg>
      <pc:sldChg chg="modSp add del mod modClrScheme chgLayout">
        <pc:chgData name="kuber raj kunal" userId="ff53f78b27f9dcad" providerId="Windows Live" clId="Web-{0BAAF6DD-B9E1-4764-AFF0-4B0CA3EE6E29}" dt="2021-12-10T10:58:08.776" v="11"/>
        <pc:sldMkLst>
          <pc:docMk/>
          <pc:sldMk cId="1974124863" sldId="261"/>
        </pc:sldMkLst>
        <pc:spChg chg="mod">
          <ac:chgData name="kuber raj kunal" userId="ff53f78b27f9dcad" providerId="Windows Live" clId="Web-{0BAAF6DD-B9E1-4764-AFF0-4B0CA3EE6E29}" dt="2021-12-10T10:57:56.260" v="5"/>
          <ac:spMkLst>
            <pc:docMk/>
            <pc:sldMk cId="1974124863" sldId="261"/>
            <ac:spMk id="2" creationId="{B619DF63-3701-414A-B57F-4BCFCA704F3B}"/>
          </ac:spMkLst>
        </pc:spChg>
        <pc:picChg chg="mod">
          <ac:chgData name="kuber raj kunal" userId="ff53f78b27f9dcad" providerId="Windows Live" clId="Web-{0BAAF6DD-B9E1-4764-AFF0-4B0CA3EE6E29}" dt="2021-12-10T10:57:56.260" v="5"/>
          <ac:picMkLst>
            <pc:docMk/>
            <pc:sldMk cId="1974124863" sldId="261"/>
            <ac:picMk id="4" creationId="{45860E74-318A-48A2-BD45-BC11363EE66F}"/>
          </ac:picMkLst>
        </pc:picChg>
      </pc:sldChg>
      <pc:sldChg chg="add ord">
        <pc:chgData name="kuber raj kunal" userId="ff53f78b27f9dcad" providerId="Windows Live" clId="Web-{0BAAF6DD-B9E1-4764-AFF0-4B0CA3EE6E29}" dt="2021-12-10T11:01:55.609" v="18"/>
        <pc:sldMkLst>
          <pc:docMk/>
          <pc:sldMk cId="387386681" sldId="262"/>
        </pc:sldMkLst>
      </pc:sldChg>
      <pc:sldChg chg="modSp add del mod modClrScheme chgLayout">
        <pc:chgData name="kuber raj kunal" userId="ff53f78b27f9dcad" providerId="Windows Live" clId="Web-{0BAAF6DD-B9E1-4764-AFF0-4B0CA3EE6E29}" dt="2021-12-10T10:58:08.308" v="10"/>
        <pc:sldMkLst>
          <pc:docMk/>
          <pc:sldMk cId="4165283632" sldId="262"/>
        </pc:sldMkLst>
        <pc:spChg chg="mod">
          <ac:chgData name="kuber raj kunal" userId="ff53f78b27f9dcad" providerId="Windows Live" clId="Web-{0BAAF6DD-B9E1-4764-AFF0-4B0CA3EE6E29}" dt="2021-12-10T10:57:56.260" v="5"/>
          <ac:spMkLst>
            <pc:docMk/>
            <pc:sldMk cId="4165283632" sldId="262"/>
            <ac:spMk id="2" creationId="{92733780-1F8A-41B6-A057-204E954E43BE}"/>
          </ac:spMkLst>
        </pc:spChg>
        <pc:picChg chg="mod">
          <ac:chgData name="kuber raj kunal" userId="ff53f78b27f9dcad" providerId="Windows Live" clId="Web-{0BAAF6DD-B9E1-4764-AFF0-4B0CA3EE6E29}" dt="2021-12-10T10:57:56.260" v="5"/>
          <ac:picMkLst>
            <pc:docMk/>
            <pc:sldMk cId="4165283632" sldId="262"/>
            <ac:picMk id="4" creationId="{79DCFCA8-F55E-4DFF-A8AF-9C03BD7FCAAD}"/>
          </ac:picMkLst>
        </pc:picChg>
      </pc:sldChg>
      <pc:sldChg chg="modSp add del mod modClrScheme chgLayout">
        <pc:chgData name="kuber raj kunal" userId="ff53f78b27f9dcad" providerId="Windows Live" clId="Web-{0BAAF6DD-B9E1-4764-AFF0-4B0CA3EE6E29}" dt="2021-12-10T10:58:07.683" v="9"/>
        <pc:sldMkLst>
          <pc:docMk/>
          <pc:sldMk cId="688220517" sldId="263"/>
        </pc:sldMkLst>
        <pc:spChg chg="mod">
          <ac:chgData name="kuber raj kunal" userId="ff53f78b27f9dcad" providerId="Windows Live" clId="Web-{0BAAF6DD-B9E1-4764-AFF0-4B0CA3EE6E29}" dt="2021-12-10T10:57:56.260" v="5"/>
          <ac:spMkLst>
            <pc:docMk/>
            <pc:sldMk cId="688220517" sldId="263"/>
            <ac:spMk id="2" creationId="{02B2D7BD-7D9F-49BE-BEB8-E6A513A2776E}"/>
          </ac:spMkLst>
        </pc:spChg>
        <pc:picChg chg="mod">
          <ac:chgData name="kuber raj kunal" userId="ff53f78b27f9dcad" providerId="Windows Live" clId="Web-{0BAAF6DD-B9E1-4764-AFF0-4B0CA3EE6E29}" dt="2021-12-10T10:57:56.260" v="5"/>
          <ac:picMkLst>
            <pc:docMk/>
            <pc:sldMk cId="688220517" sldId="263"/>
            <ac:picMk id="4" creationId="{3B5CAEF8-A0E0-46E4-85BA-0CC7E24AFE44}"/>
          </ac:picMkLst>
        </pc:picChg>
      </pc:sldChg>
      <pc:sldChg chg="add">
        <pc:chgData name="kuber raj kunal" userId="ff53f78b27f9dcad" providerId="Windows Live" clId="Web-{0BAAF6DD-B9E1-4764-AFF0-4B0CA3EE6E29}" dt="2021-12-10T10:58:14.058" v="14"/>
        <pc:sldMkLst>
          <pc:docMk/>
          <pc:sldMk cId="4039057236" sldId="263"/>
        </pc:sldMkLst>
      </pc:sldChg>
      <pc:sldChg chg="modSp add del mod modClrScheme chgLayout">
        <pc:chgData name="kuber raj kunal" userId="ff53f78b27f9dcad" providerId="Windows Live" clId="Web-{0BAAF6DD-B9E1-4764-AFF0-4B0CA3EE6E29}" dt="2021-12-10T10:58:07.214" v="8"/>
        <pc:sldMkLst>
          <pc:docMk/>
          <pc:sldMk cId="1425571634" sldId="264"/>
        </pc:sldMkLst>
        <pc:spChg chg="mod">
          <ac:chgData name="kuber raj kunal" userId="ff53f78b27f9dcad" providerId="Windows Live" clId="Web-{0BAAF6DD-B9E1-4764-AFF0-4B0CA3EE6E29}" dt="2021-12-10T10:57:56.260" v="5"/>
          <ac:spMkLst>
            <pc:docMk/>
            <pc:sldMk cId="1425571634" sldId="264"/>
            <ac:spMk id="2" creationId="{1DF1AFA9-D24E-4AA1-BB7D-1A286DD0F888}"/>
          </ac:spMkLst>
        </pc:spChg>
        <pc:picChg chg="mod">
          <ac:chgData name="kuber raj kunal" userId="ff53f78b27f9dcad" providerId="Windows Live" clId="Web-{0BAAF6DD-B9E1-4764-AFF0-4B0CA3EE6E29}" dt="2021-12-10T10:57:56.260" v="5"/>
          <ac:picMkLst>
            <pc:docMk/>
            <pc:sldMk cId="1425571634" sldId="264"/>
            <ac:picMk id="4" creationId="{B59481D8-176E-4564-9F50-EECFA5C7E060}"/>
          </ac:picMkLst>
        </pc:picChg>
      </pc:sldChg>
      <pc:sldChg chg="add">
        <pc:chgData name="kuber raj kunal" userId="ff53f78b27f9dcad" providerId="Windows Live" clId="Web-{0BAAF6DD-B9E1-4764-AFF0-4B0CA3EE6E29}" dt="2021-12-10T10:58:14.058" v="15"/>
        <pc:sldMkLst>
          <pc:docMk/>
          <pc:sldMk cId="2832053897" sldId="264"/>
        </pc:sldMkLst>
      </pc:sldChg>
      <pc:sldChg chg="add">
        <pc:chgData name="kuber raj kunal" userId="ff53f78b27f9dcad" providerId="Windows Live" clId="Web-{0BAAF6DD-B9E1-4764-AFF0-4B0CA3EE6E29}" dt="2021-12-10T10:58:14.073" v="16"/>
        <pc:sldMkLst>
          <pc:docMk/>
          <pc:sldMk cId="3687267963" sldId="265"/>
        </pc:sldMkLst>
      </pc:sldChg>
      <pc:sldChg chg="modSp add del mod modClrScheme chgLayout">
        <pc:chgData name="kuber raj kunal" userId="ff53f78b27f9dcad" providerId="Windows Live" clId="Web-{0BAAF6DD-B9E1-4764-AFF0-4B0CA3EE6E29}" dt="2021-12-10T10:58:05.495" v="7"/>
        <pc:sldMkLst>
          <pc:docMk/>
          <pc:sldMk cId="4004224346" sldId="265"/>
        </pc:sldMkLst>
        <pc:spChg chg="mod">
          <ac:chgData name="kuber raj kunal" userId="ff53f78b27f9dcad" providerId="Windows Live" clId="Web-{0BAAF6DD-B9E1-4764-AFF0-4B0CA3EE6E29}" dt="2021-12-10T10:57:56.260" v="5"/>
          <ac:spMkLst>
            <pc:docMk/>
            <pc:sldMk cId="4004224346" sldId="265"/>
            <ac:spMk id="2" creationId="{6DF50C73-A230-4AC7-964E-9795AB8E1184}"/>
          </ac:spMkLst>
        </pc:spChg>
        <pc:picChg chg="mod">
          <ac:chgData name="kuber raj kunal" userId="ff53f78b27f9dcad" providerId="Windows Live" clId="Web-{0BAAF6DD-B9E1-4764-AFF0-4B0CA3EE6E29}" dt="2021-12-10T10:57:56.260" v="5"/>
          <ac:picMkLst>
            <pc:docMk/>
            <pc:sldMk cId="4004224346" sldId="265"/>
            <ac:picMk id="4" creationId="{FD1AE471-01D3-4657-A001-ED263E9BD0BE}"/>
          </ac:picMkLst>
        </pc:picChg>
      </pc:sldChg>
      <pc:sldChg chg="addSp modSp new">
        <pc:chgData name="kuber raj kunal" userId="ff53f78b27f9dcad" providerId="Windows Live" clId="Web-{0BAAF6DD-B9E1-4764-AFF0-4B0CA3EE6E29}" dt="2021-12-10T11:13:39.466" v="101" actId="20577"/>
        <pc:sldMkLst>
          <pc:docMk/>
          <pc:sldMk cId="1760188462" sldId="266"/>
        </pc:sldMkLst>
        <pc:spChg chg="add mod">
          <ac:chgData name="kuber raj kunal" userId="ff53f78b27f9dcad" providerId="Windows Live" clId="Web-{0BAAF6DD-B9E1-4764-AFF0-4B0CA3EE6E29}" dt="2021-12-10T11:13:39.466" v="101" actId="20577"/>
          <ac:spMkLst>
            <pc:docMk/>
            <pc:sldMk cId="1760188462" sldId="266"/>
            <ac:spMk id="2" creationId="{4A7D4ED6-CDCA-400A-A94F-6339CDF0D034}"/>
          </ac:spMkLst>
        </pc:spChg>
      </pc:sldChg>
      <pc:sldMasterChg chg="modSp modSldLayout">
        <pc:chgData name="kuber raj kunal" userId="ff53f78b27f9dcad" providerId="Windows Live" clId="Web-{0BAAF6DD-B9E1-4764-AFF0-4B0CA3EE6E29}" dt="2021-12-10T10:57:56.260" v="5"/>
        <pc:sldMasterMkLst>
          <pc:docMk/>
          <pc:sldMasterMk cId="0" sldId="2147483648"/>
        </pc:sldMasterMkLst>
        <pc:spChg chg="mod">
          <ac:chgData name="kuber raj kunal" userId="ff53f78b27f9dcad" providerId="Windows Live" clId="Web-{0BAAF6DD-B9E1-4764-AFF0-4B0CA3EE6E29}" dt="2021-12-10T10:57:56.260" v="5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0BAAF6DD-B9E1-4764-AFF0-4B0CA3EE6E29}" dt="2021-12-10T10:57:56.260" v="5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0BAAF6DD-B9E1-4764-AFF0-4B0CA3EE6E29}" dt="2021-12-10T10:57:56.260" v="5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0BAAF6DD-B9E1-4764-AFF0-4B0CA3EE6E29}" dt="2021-12-10T10:57:56.260" v="5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0BAAF6DD-B9E1-4764-AFF0-4B0CA3EE6E29}" dt="2021-12-10T10:57:56.260" v="5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0BAAF6DD-B9E1-4764-AFF0-4B0CA3EE6E29}" dt="2021-12-10T10:57:56.260" v="5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0BAAF6DD-B9E1-4764-AFF0-4B0CA3EE6E29}" dt="2021-12-10T10:57:56.260" v="5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0BAAF6DD-B9E1-4764-AFF0-4B0CA3EE6E29}" dt="2021-12-10T10:57:56.260" v="5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0BAAF6DD-B9E1-4764-AFF0-4B0CA3EE6E29}" dt="2021-12-10T10:57:56.260" v="5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0BAAF6DD-B9E1-4764-AFF0-4B0CA3EE6E29}" dt="2021-12-10T10:57:56.260" v="5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0BAAF6DD-B9E1-4764-AFF0-4B0CA3EE6E29}" dt="2021-12-10T10:57:56.260" v="5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0BAAF6DD-B9E1-4764-AFF0-4B0CA3EE6E29}" dt="2021-12-10T10:57:56.260" v="5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</pc:sldMasterChg>
      <pc:sldMasterChg chg="modSp add del addSldLayout delSldLayout modSldLayout">
        <pc:chgData name="kuber raj kunal" userId="ff53f78b27f9dcad" providerId="Windows Live" clId="Web-{0BAAF6DD-B9E1-4764-AFF0-4B0CA3EE6E29}" dt="2021-12-10T10:57:56.432" v="6"/>
        <pc:sldMasterMkLst>
          <pc:docMk/>
          <pc:sldMasterMk cId="412813940" sldId="2147483672"/>
        </pc:sldMasterMkLst>
        <pc:spChg chg="mod">
          <ac:chgData name="kuber raj kunal" userId="ff53f78b27f9dcad" providerId="Windows Live" clId="Web-{0BAAF6DD-B9E1-4764-AFF0-4B0CA3EE6E29}" dt="2021-12-10T10:57:56.260" v="5"/>
          <ac:spMkLst>
            <pc:docMk/>
            <pc:sldMasterMk cId="412813940" sldId="2147483672"/>
            <ac:spMk id="2" creationId="{00000000-0000-0000-0000-000000000000}"/>
          </ac:spMkLst>
        </pc:spChg>
        <pc:spChg chg="mod">
          <ac:chgData name="kuber raj kunal" userId="ff53f78b27f9dcad" providerId="Windows Live" clId="Web-{0BAAF6DD-B9E1-4764-AFF0-4B0CA3EE6E29}" dt="2021-12-10T10:57:56.260" v="5"/>
          <ac:spMkLst>
            <pc:docMk/>
            <pc:sldMasterMk cId="412813940" sldId="2147483672"/>
            <ac:spMk id="3" creationId="{00000000-0000-0000-0000-000000000000}"/>
          </ac:spMkLst>
        </pc:spChg>
        <pc:spChg chg="mod">
          <ac:chgData name="kuber raj kunal" userId="ff53f78b27f9dcad" providerId="Windows Live" clId="Web-{0BAAF6DD-B9E1-4764-AFF0-4B0CA3EE6E29}" dt="2021-12-10T10:57:56.260" v="5"/>
          <ac:spMkLst>
            <pc:docMk/>
            <pc:sldMasterMk cId="412813940" sldId="2147483672"/>
            <ac:spMk id="4" creationId="{00000000-0000-0000-0000-000000000000}"/>
          </ac:spMkLst>
        </pc:spChg>
        <pc:spChg chg="mod">
          <ac:chgData name="kuber raj kunal" userId="ff53f78b27f9dcad" providerId="Windows Live" clId="Web-{0BAAF6DD-B9E1-4764-AFF0-4B0CA3EE6E29}" dt="2021-12-10T10:57:56.260" v="5"/>
          <ac:spMkLst>
            <pc:docMk/>
            <pc:sldMasterMk cId="412813940" sldId="2147483672"/>
            <ac:spMk id="5" creationId="{00000000-0000-0000-0000-000000000000}"/>
          </ac:spMkLst>
        </pc:spChg>
        <pc:spChg chg="mod">
          <ac:chgData name="kuber raj kunal" userId="ff53f78b27f9dcad" providerId="Windows Live" clId="Web-{0BAAF6DD-B9E1-4764-AFF0-4B0CA3EE6E29}" dt="2021-12-10T10:57:56.260" v="5"/>
          <ac:spMkLst>
            <pc:docMk/>
            <pc:sldMasterMk cId="412813940" sldId="2147483672"/>
            <ac:spMk id="6" creationId="{00000000-0000-0000-0000-000000000000}"/>
          </ac:spMkLst>
        </pc:spChg>
        <pc:sldLayoutChg chg="modSp add del">
          <pc:chgData name="kuber raj kunal" userId="ff53f78b27f9dcad" providerId="Windows Live" clId="Web-{0BAAF6DD-B9E1-4764-AFF0-4B0CA3EE6E29}" dt="2021-12-10T10:57:56.432" v="6"/>
          <pc:sldLayoutMkLst>
            <pc:docMk/>
            <pc:sldMasterMk cId="412813940" sldId="2147483672"/>
            <pc:sldLayoutMk cId="2113907502" sldId="2147483673"/>
          </pc:sldLayoutMkLst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412813940" sldId="2147483672"/>
              <pc:sldLayoutMk cId="2113907502" sldId="2147483673"/>
              <ac:spMk id="2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412813940" sldId="2147483672"/>
              <pc:sldLayoutMk cId="2113907502" sldId="2147483673"/>
              <ac:spMk id="3" creationId="{00000000-0000-0000-0000-000000000000}"/>
            </ac:spMkLst>
          </pc:spChg>
        </pc:sldLayoutChg>
        <pc:sldLayoutChg chg="add del">
          <pc:chgData name="kuber raj kunal" userId="ff53f78b27f9dcad" providerId="Windows Live" clId="Web-{0BAAF6DD-B9E1-4764-AFF0-4B0CA3EE6E29}" dt="2021-12-10T10:57:56.432" v="6"/>
          <pc:sldLayoutMkLst>
            <pc:docMk/>
            <pc:sldMasterMk cId="412813940" sldId="2147483672"/>
            <pc:sldLayoutMk cId="3230021477" sldId="2147483674"/>
          </pc:sldLayoutMkLst>
        </pc:sldLayoutChg>
        <pc:sldLayoutChg chg="modSp add del">
          <pc:chgData name="kuber raj kunal" userId="ff53f78b27f9dcad" providerId="Windows Live" clId="Web-{0BAAF6DD-B9E1-4764-AFF0-4B0CA3EE6E29}" dt="2021-12-10T10:57:56.432" v="6"/>
          <pc:sldLayoutMkLst>
            <pc:docMk/>
            <pc:sldMasterMk cId="412813940" sldId="2147483672"/>
            <pc:sldLayoutMk cId="197930570" sldId="2147483675"/>
          </pc:sldLayoutMkLst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412813940" sldId="2147483672"/>
              <pc:sldLayoutMk cId="197930570" sldId="2147483675"/>
              <ac:spMk id="2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412813940" sldId="2147483672"/>
              <pc:sldLayoutMk cId="197930570" sldId="2147483675"/>
              <ac:spMk id="3" creationId="{00000000-0000-0000-0000-000000000000}"/>
            </ac:spMkLst>
          </pc:spChg>
        </pc:sldLayoutChg>
        <pc:sldLayoutChg chg="modSp add del">
          <pc:chgData name="kuber raj kunal" userId="ff53f78b27f9dcad" providerId="Windows Live" clId="Web-{0BAAF6DD-B9E1-4764-AFF0-4B0CA3EE6E29}" dt="2021-12-10T10:57:56.432" v="6"/>
          <pc:sldLayoutMkLst>
            <pc:docMk/>
            <pc:sldMasterMk cId="412813940" sldId="2147483672"/>
            <pc:sldLayoutMk cId="3323417222" sldId="2147483676"/>
          </pc:sldLayoutMkLst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412813940" sldId="2147483672"/>
              <pc:sldLayoutMk cId="3323417222" sldId="2147483676"/>
              <ac:spMk id="3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412813940" sldId="2147483672"/>
              <pc:sldLayoutMk cId="3323417222" sldId="2147483676"/>
              <ac:spMk id="4" creationId="{00000000-0000-0000-0000-000000000000}"/>
            </ac:spMkLst>
          </pc:spChg>
        </pc:sldLayoutChg>
        <pc:sldLayoutChg chg="modSp add del">
          <pc:chgData name="kuber raj kunal" userId="ff53f78b27f9dcad" providerId="Windows Live" clId="Web-{0BAAF6DD-B9E1-4764-AFF0-4B0CA3EE6E29}" dt="2021-12-10T10:57:56.432" v="6"/>
          <pc:sldLayoutMkLst>
            <pc:docMk/>
            <pc:sldMasterMk cId="412813940" sldId="2147483672"/>
            <pc:sldLayoutMk cId="1185456130" sldId="2147483677"/>
          </pc:sldLayoutMkLst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412813940" sldId="2147483672"/>
              <pc:sldLayoutMk cId="1185456130" sldId="2147483677"/>
              <ac:spMk id="2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412813940" sldId="2147483672"/>
              <pc:sldLayoutMk cId="1185456130" sldId="2147483677"/>
              <ac:spMk id="3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412813940" sldId="2147483672"/>
              <pc:sldLayoutMk cId="1185456130" sldId="2147483677"/>
              <ac:spMk id="4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412813940" sldId="2147483672"/>
              <pc:sldLayoutMk cId="1185456130" sldId="2147483677"/>
              <ac:spMk id="5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412813940" sldId="2147483672"/>
              <pc:sldLayoutMk cId="1185456130" sldId="2147483677"/>
              <ac:spMk id="6" creationId="{00000000-0000-0000-0000-000000000000}"/>
            </ac:spMkLst>
          </pc:spChg>
        </pc:sldLayoutChg>
        <pc:sldLayoutChg chg="add del">
          <pc:chgData name="kuber raj kunal" userId="ff53f78b27f9dcad" providerId="Windows Live" clId="Web-{0BAAF6DD-B9E1-4764-AFF0-4B0CA3EE6E29}" dt="2021-12-10T10:57:56.432" v="6"/>
          <pc:sldLayoutMkLst>
            <pc:docMk/>
            <pc:sldMasterMk cId="412813940" sldId="2147483672"/>
            <pc:sldLayoutMk cId="352053751" sldId="2147483678"/>
          </pc:sldLayoutMkLst>
        </pc:sldLayoutChg>
        <pc:sldLayoutChg chg="add del">
          <pc:chgData name="kuber raj kunal" userId="ff53f78b27f9dcad" providerId="Windows Live" clId="Web-{0BAAF6DD-B9E1-4764-AFF0-4B0CA3EE6E29}" dt="2021-12-10T10:57:56.432" v="6"/>
          <pc:sldLayoutMkLst>
            <pc:docMk/>
            <pc:sldMasterMk cId="412813940" sldId="2147483672"/>
            <pc:sldLayoutMk cId="969289253" sldId="2147483679"/>
          </pc:sldLayoutMkLst>
        </pc:sldLayoutChg>
        <pc:sldLayoutChg chg="modSp add del">
          <pc:chgData name="kuber raj kunal" userId="ff53f78b27f9dcad" providerId="Windows Live" clId="Web-{0BAAF6DD-B9E1-4764-AFF0-4B0CA3EE6E29}" dt="2021-12-10T10:57:56.432" v="6"/>
          <pc:sldLayoutMkLst>
            <pc:docMk/>
            <pc:sldMasterMk cId="412813940" sldId="2147483672"/>
            <pc:sldLayoutMk cId="2696305716" sldId="2147483680"/>
          </pc:sldLayoutMkLst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412813940" sldId="2147483672"/>
              <pc:sldLayoutMk cId="2696305716" sldId="2147483680"/>
              <ac:spMk id="2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412813940" sldId="2147483672"/>
              <pc:sldLayoutMk cId="2696305716" sldId="2147483680"/>
              <ac:spMk id="3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412813940" sldId="2147483672"/>
              <pc:sldLayoutMk cId="2696305716" sldId="2147483680"/>
              <ac:spMk id="4" creationId="{00000000-0000-0000-0000-000000000000}"/>
            </ac:spMkLst>
          </pc:spChg>
        </pc:sldLayoutChg>
        <pc:sldLayoutChg chg="modSp add del">
          <pc:chgData name="kuber raj kunal" userId="ff53f78b27f9dcad" providerId="Windows Live" clId="Web-{0BAAF6DD-B9E1-4764-AFF0-4B0CA3EE6E29}" dt="2021-12-10T10:57:56.432" v="6"/>
          <pc:sldLayoutMkLst>
            <pc:docMk/>
            <pc:sldMasterMk cId="412813940" sldId="2147483672"/>
            <pc:sldLayoutMk cId="2570266851" sldId="2147483681"/>
          </pc:sldLayoutMkLst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412813940" sldId="2147483672"/>
              <pc:sldLayoutMk cId="2570266851" sldId="2147483681"/>
              <ac:spMk id="2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412813940" sldId="2147483672"/>
              <pc:sldLayoutMk cId="2570266851" sldId="2147483681"/>
              <ac:spMk id="3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412813940" sldId="2147483672"/>
              <pc:sldLayoutMk cId="2570266851" sldId="2147483681"/>
              <ac:spMk id="4" creationId="{00000000-0000-0000-0000-000000000000}"/>
            </ac:spMkLst>
          </pc:spChg>
        </pc:sldLayoutChg>
        <pc:sldLayoutChg chg="add del">
          <pc:chgData name="kuber raj kunal" userId="ff53f78b27f9dcad" providerId="Windows Live" clId="Web-{0BAAF6DD-B9E1-4764-AFF0-4B0CA3EE6E29}" dt="2021-12-10T10:57:56.432" v="6"/>
          <pc:sldLayoutMkLst>
            <pc:docMk/>
            <pc:sldMasterMk cId="412813940" sldId="2147483672"/>
            <pc:sldLayoutMk cId="2673481347" sldId="2147483682"/>
          </pc:sldLayoutMkLst>
        </pc:sldLayoutChg>
        <pc:sldLayoutChg chg="modSp add del">
          <pc:chgData name="kuber raj kunal" userId="ff53f78b27f9dcad" providerId="Windows Live" clId="Web-{0BAAF6DD-B9E1-4764-AFF0-4B0CA3EE6E29}" dt="2021-12-10T10:57:56.432" v="6"/>
          <pc:sldLayoutMkLst>
            <pc:docMk/>
            <pc:sldMasterMk cId="412813940" sldId="2147483672"/>
            <pc:sldLayoutMk cId="3525987652" sldId="2147483683"/>
          </pc:sldLayoutMkLst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412813940" sldId="2147483672"/>
              <pc:sldLayoutMk cId="3525987652" sldId="2147483683"/>
              <ac:spMk id="2" creationId="{00000000-0000-0000-0000-000000000000}"/>
            </ac:spMkLst>
          </pc:spChg>
          <pc:spChg chg="mod">
            <ac:chgData name="kuber raj kunal" userId="ff53f78b27f9dcad" providerId="Windows Live" clId="Web-{0BAAF6DD-B9E1-4764-AFF0-4B0CA3EE6E29}" dt="2021-12-10T10:57:56.260" v="5"/>
            <ac:spMkLst>
              <pc:docMk/>
              <pc:sldMasterMk cId="412813940" sldId="2147483672"/>
              <pc:sldLayoutMk cId="3525987652" sldId="2147483683"/>
              <ac:spMk id="3" creationId="{00000000-0000-0000-0000-000000000000}"/>
            </ac:spMkLst>
          </pc:spChg>
        </pc:sldLayoutChg>
      </pc:sldMasterChg>
      <pc:sldMasterChg chg="add addSldLayout modSldLayout">
        <pc:chgData name="kuber raj kunal" userId="ff53f78b27f9dcad" providerId="Windows Live" clId="Web-{0BAAF6DD-B9E1-4764-AFF0-4B0CA3EE6E29}" dt="2021-12-10T10:57:56.432" v="6"/>
        <pc:sldMasterMkLst>
          <pc:docMk/>
          <pc:sldMasterMk cId="1888042065" sldId="2147483684"/>
        </pc:sldMasterMkLst>
        <pc:sldLayoutChg chg="add mod replId">
          <pc:chgData name="kuber raj kunal" userId="ff53f78b27f9dcad" providerId="Windows Live" clId="Web-{0BAAF6DD-B9E1-4764-AFF0-4B0CA3EE6E29}" dt="2021-12-10T10:57:56.432" v="6"/>
          <pc:sldLayoutMkLst>
            <pc:docMk/>
            <pc:sldMasterMk cId="1888042065" sldId="2147483684"/>
            <pc:sldLayoutMk cId="2708313293" sldId="2147483685"/>
          </pc:sldLayoutMkLst>
        </pc:sldLayoutChg>
        <pc:sldLayoutChg chg="add mod replId">
          <pc:chgData name="kuber raj kunal" userId="ff53f78b27f9dcad" providerId="Windows Live" clId="Web-{0BAAF6DD-B9E1-4764-AFF0-4B0CA3EE6E29}" dt="2021-12-10T10:57:56.432" v="6"/>
          <pc:sldLayoutMkLst>
            <pc:docMk/>
            <pc:sldMasterMk cId="1888042065" sldId="2147483684"/>
            <pc:sldLayoutMk cId="2164448669" sldId="2147483686"/>
          </pc:sldLayoutMkLst>
        </pc:sldLayoutChg>
        <pc:sldLayoutChg chg="add mod replId">
          <pc:chgData name="kuber raj kunal" userId="ff53f78b27f9dcad" providerId="Windows Live" clId="Web-{0BAAF6DD-B9E1-4764-AFF0-4B0CA3EE6E29}" dt="2021-12-10T10:57:56.432" v="6"/>
          <pc:sldLayoutMkLst>
            <pc:docMk/>
            <pc:sldMasterMk cId="1888042065" sldId="2147483684"/>
            <pc:sldLayoutMk cId="1764539263" sldId="2147483687"/>
          </pc:sldLayoutMkLst>
        </pc:sldLayoutChg>
        <pc:sldLayoutChg chg="add mod replId">
          <pc:chgData name="kuber raj kunal" userId="ff53f78b27f9dcad" providerId="Windows Live" clId="Web-{0BAAF6DD-B9E1-4764-AFF0-4B0CA3EE6E29}" dt="2021-12-10T10:57:56.432" v="6"/>
          <pc:sldLayoutMkLst>
            <pc:docMk/>
            <pc:sldMasterMk cId="1888042065" sldId="2147483684"/>
            <pc:sldLayoutMk cId="3485702256" sldId="2147483688"/>
          </pc:sldLayoutMkLst>
        </pc:sldLayoutChg>
        <pc:sldLayoutChg chg="add mod replId">
          <pc:chgData name="kuber raj kunal" userId="ff53f78b27f9dcad" providerId="Windows Live" clId="Web-{0BAAF6DD-B9E1-4764-AFF0-4B0CA3EE6E29}" dt="2021-12-10T10:57:56.432" v="6"/>
          <pc:sldLayoutMkLst>
            <pc:docMk/>
            <pc:sldMasterMk cId="1888042065" sldId="2147483684"/>
            <pc:sldLayoutMk cId="812065807" sldId="2147483689"/>
          </pc:sldLayoutMkLst>
        </pc:sldLayoutChg>
        <pc:sldLayoutChg chg="add mod replId">
          <pc:chgData name="kuber raj kunal" userId="ff53f78b27f9dcad" providerId="Windows Live" clId="Web-{0BAAF6DD-B9E1-4764-AFF0-4B0CA3EE6E29}" dt="2021-12-10T10:57:56.432" v="6"/>
          <pc:sldLayoutMkLst>
            <pc:docMk/>
            <pc:sldMasterMk cId="1888042065" sldId="2147483684"/>
            <pc:sldLayoutMk cId="4168249853" sldId="2147483690"/>
          </pc:sldLayoutMkLst>
        </pc:sldLayoutChg>
        <pc:sldLayoutChg chg="add mod replId">
          <pc:chgData name="kuber raj kunal" userId="ff53f78b27f9dcad" providerId="Windows Live" clId="Web-{0BAAF6DD-B9E1-4764-AFF0-4B0CA3EE6E29}" dt="2021-12-10T10:57:56.432" v="6"/>
          <pc:sldLayoutMkLst>
            <pc:docMk/>
            <pc:sldMasterMk cId="1888042065" sldId="2147483684"/>
            <pc:sldLayoutMk cId="2436702667" sldId="2147483691"/>
          </pc:sldLayoutMkLst>
        </pc:sldLayoutChg>
        <pc:sldLayoutChg chg="add mod replId">
          <pc:chgData name="kuber raj kunal" userId="ff53f78b27f9dcad" providerId="Windows Live" clId="Web-{0BAAF6DD-B9E1-4764-AFF0-4B0CA3EE6E29}" dt="2021-12-10T10:57:56.432" v="6"/>
          <pc:sldLayoutMkLst>
            <pc:docMk/>
            <pc:sldMasterMk cId="1888042065" sldId="2147483684"/>
            <pc:sldLayoutMk cId="3042755943" sldId="2147483692"/>
          </pc:sldLayoutMkLst>
        </pc:sldLayoutChg>
        <pc:sldLayoutChg chg="add mod replId">
          <pc:chgData name="kuber raj kunal" userId="ff53f78b27f9dcad" providerId="Windows Live" clId="Web-{0BAAF6DD-B9E1-4764-AFF0-4B0CA3EE6E29}" dt="2021-12-10T10:57:56.432" v="6"/>
          <pc:sldLayoutMkLst>
            <pc:docMk/>
            <pc:sldMasterMk cId="1888042065" sldId="2147483684"/>
            <pc:sldLayoutMk cId="2992674111" sldId="2147483693"/>
          </pc:sldLayoutMkLst>
        </pc:sldLayoutChg>
        <pc:sldLayoutChg chg="add mod replId">
          <pc:chgData name="kuber raj kunal" userId="ff53f78b27f9dcad" providerId="Windows Live" clId="Web-{0BAAF6DD-B9E1-4764-AFF0-4B0CA3EE6E29}" dt="2021-12-10T10:57:56.432" v="6"/>
          <pc:sldLayoutMkLst>
            <pc:docMk/>
            <pc:sldMasterMk cId="1888042065" sldId="2147483684"/>
            <pc:sldLayoutMk cId="3008322946" sldId="2147483694"/>
          </pc:sldLayoutMkLst>
        </pc:sldLayoutChg>
        <pc:sldLayoutChg chg="add mod replId">
          <pc:chgData name="kuber raj kunal" userId="ff53f78b27f9dcad" providerId="Windows Live" clId="Web-{0BAAF6DD-B9E1-4764-AFF0-4B0CA3EE6E29}" dt="2021-12-10T10:57:56.432" v="6"/>
          <pc:sldLayoutMkLst>
            <pc:docMk/>
            <pc:sldMasterMk cId="1888042065" sldId="2147483684"/>
            <pc:sldLayoutMk cId="3604862388" sldId="2147483695"/>
          </pc:sldLayoutMkLst>
        </pc:sldLayoutChg>
      </pc:sldMasterChg>
    </pc:docChg>
  </pc:docChgLst>
  <pc:docChgLst>
    <pc:chgData name="NIBEDITA MOHARANA" userId="d15fb9d92a785655" providerId="LiveId" clId="{EB1F30DF-02F4-4D07-AEB1-26FF7ACD8465}"/>
    <pc:docChg chg="modSld">
      <pc:chgData name="NIBEDITA MOHARANA" userId="d15fb9d92a785655" providerId="LiveId" clId="{EB1F30DF-02F4-4D07-AEB1-26FF7ACD8465}" dt="2022-02-01T05:58:42.702" v="24" actId="1076"/>
      <pc:docMkLst>
        <pc:docMk/>
      </pc:docMkLst>
      <pc:sldChg chg="modSp mod">
        <pc:chgData name="NIBEDITA MOHARANA" userId="d15fb9d92a785655" providerId="LiveId" clId="{EB1F30DF-02F4-4D07-AEB1-26FF7ACD8465}" dt="2022-02-01T05:58:05.427" v="23" actId="20577"/>
        <pc:sldMkLst>
          <pc:docMk/>
          <pc:sldMk cId="3563632273" sldId="258"/>
        </pc:sldMkLst>
        <pc:spChg chg="mod">
          <ac:chgData name="NIBEDITA MOHARANA" userId="d15fb9d92a785655" providerId="LiveId" clId="{EB1F30DF-02F4-4D07-AEB1-26FF7ACD8465}" dt="2022-02-01T05:58:05.427" v="23" actId="20577"/>
          <ac:spMkLst>
            <pc:docMk/>
            <pc:sldMk cId="3563632273" sldId="258"/>
            <ac:spMk id="2" creationId="{E9F6DBD4-D1C5-4CBE-9A57-2C183D97DAA1}"/>
          </ac:spMkLst>
        </pc:spChg>
      </pc:sldChg>
      <pc:sldChg chg="modSp mod">
        <pc:chgData name="NIBEDITA MOHARANA" userId="d15fb9d92a785655" providerId="LiveId" clId="{EB1F30DF-02F4-4D07-AEB1-26FF7ACD8465}" dt="2022-02-01T05:58:42.702" v="24" actId="1076"/>
        <pc:sldMkLst>
          <pc:docMk/>
          <pc:sldMk cId="299185668" sldId="260"/>
        </pc:sldMkLst>
        <pc:spChg chg="mod">
          <ac:chgData name="NIBEDITA MOHARANA" userId="d15fb9d92a785655" providerId="LiveId" clId="{EB1F30DF-02F4-4D07-AEB1-26FF7ACD8465}" dt="2022-02-01T05:58:42.702" v="24" actId="1076"/>
          <ac:spMkLst>
            <pc:docMk/>
            <pc:sldMk cId="299185668" sldId="260"/>
            <ac:spMk id="3" creationId="{B8790B6A-AA84-4035-B1BE-2D1D1DEB3EB9}"/>
          </ac:spMkLst>
        </pc:spChg>
      </pc:sldChg>
    </pc:docChg>
  </pc:docChgLst>
  <pc:docChgLst>
    <pc:chgData name="kuber raj kunal" userId="ff53f78b27f9dcad" providerId="Windows Live" clId="Web-{F16641B4-8820-4433-96DF-DAEB02517EC5}"/>
    <pc:docChg chg="modSld">
      <pc:chgData name="kuber raj kunal" userId="ff53f78b27f9dcad" providerId="Windows Live" clId="Web-{F16641B4-8820-4433-96DF-DAEB02517EC5}" dt="2021-12-11T15:19:06.585" v="3" actId="20577"/>
      <pc:docMkLst>
        <pc:docMk/>
      </pc:docMkLst>
      <pc:sldChg chg="modSp">
        <pc:chgData name="kuber raj kunal" userId="ff53f78b27f9dcad" providerId="Windows Live" clId="Web-{F16641B4-8820-4433-96DF-DAEB02517EC5}" dt="2021-12-11T15:19:06.585" v="3" actId="20577"/>
        <pc:sldMkLst>
          <pc:docMk/>
          <pc:sldMk cId="1386162922" sldId="261"/>
        </pc:sldMkLst>
        <pc:spChg chg="mod">
          <ac:chgData name="kuber raj kunal" userId="ff53f78b27f9dcad" providerId="Windows Live" clId="Web-{F16641B4-8820-4433-96DF-DAEB02517EC5}" dt="2021-12-11T15:19:06.585" v="3" actId="20577"/>
          <ac:spMkLst>
            <pc:docMk/>
            <pc:sldMk cId="1386162922" sldId="261"/>
            <ac:spMk id="2" creationId="{B619DF63-3701-414A-B57F-4BCFCA704F3B}"/>
          </ac:spMkLst>
        </pc:spChg>
      </pc:sldChg>
      <pc:sldChg chg="modSp">
        <pc:chgData name="kuber raj kunal" userId="ff53f78b27f9dcad" providerId="Windows Live" clId="Web-{F16641B4-8820-4433-96DF-DAEB02517EC5}" dt="2021-12-11T15:19:00.960" v="2" actId="20577"/>
        <pc:sldMkLst>
          <pc:docMk/>
          <pc:sldMk cId="387386681" sldId="262"/>
        </pc:sldMkLst>
        <pc:spChg chg="mod">
          <ac:chgData name="kuber raj kunal" userId="ff53f78b27f9dcad" providerId="Windows Live" clId="Web-{F16641B4-8820-4433-96DF-DAEB02517EC5}" dt="2021-12-11T15:19:00.960" v="2" actId="20577"/>
          <ac:spMkLst>
            <pc:docMk/>
            <pc:sldMk cId="387386681" sldId="262"/>
            <ac:spMk id="2" creationId="{92733780-1F8A-41B6-A057-204E954E43BE}"/>
          </ac:spMkLst>
        </pc:spChg>
      </pc:sldChg>
      <pc:sldChg chg="modSp">
        <pc:chgData name="kuber raj kunal" userId="ff53f78b27f9dcad" providerId="Windows Live" clId="Web-{F16641B4-8820-4433-96DF-DAEB02517EC5}" dt="2021-12-11T15:18:21.053" v="1" actId="20577"/>
        <pc:sldMkLst>
          <pc:docMk/>
          <pc:sldMk cId="4039057236" sldId="263"/>
        </pc:sldMkLst>
        <pc:spChg chg="mod">
          <ac:chgData name="kuber raj kunal" userId="ff53f78b27f9dcad" providerId="Windows Live" clId="Web-{F16641B4-8820-4433-96DF-DAEB02517EC5}" dt="2021-12-11T15:18:21.053" v="1" actId="20577"/>
          <ac:spMkLst>
            <pc:docMk/>
            <pc:sldMk cId="4039057236" sldId="263"/>
            <ac:spMk id="2" creationId="{02B2D7BD-7D9F-49BE-BEB8-E6A513A2776E}"/>
          </ac:spMkLst>
        </pc:spChg>
      </pc:sldChg>
    </pc:docChg>
  </pc:docChgLst>
  <pc:docChgLst>
    <pc:chgData name="kuber raj kunal" userId="ff53f78b27f9dcad" providerId="Windows Live" clId="Web-{808CB834-72FD-4209-84B0-20F265914E76}"/>
    <pc:docChg chg="delSld modSld modSection">
      <pc:chgData name="kuber raj kunal" userId="ff53f78b27f9dcad" providerId="Windows Live" clId="Web-{808CB834-72FD-4209-84B0-20F265914E76}" dt="2021-12-11T14:38:27.677" v="221" actId="20577"/>
      <pc:docMkLst>
        <pc:docMk/>
      </pc:docMkLst>
      <pc:sldChg chg="addSp modSp">
        <pc:chgData name="kuber raj kunal" userId="ff53f78b27f9dcad" providerId="Windows Live" clId="Web-{808CB834-72FD-4209-84B0-20F265914E76}" dt="2021-12-11T14:38:27.677" v="221" actId="20577"/>
        <pc:sldMkLst>
          <pc:docMk/>
          <pc:sldMk cId="1386162922" sldId="261"/>
        </pc:sldMkLst>
        <pc:spChg chg="add mod">
          <ac:chgData name="kuber raj kunal" userId="ff53f78b27f9dcad" providerId="Windows Live" clId="Web-{808CB834-72FD-4209-84B0-20F265914E76}" dt="2021-12-11T14:38:27.677" v="221" actId="20577"/>
          <ac:spMkLst>
            <pc:docMk/>
            <pc:sldMk cId="1386162922" sldId="261"/>
            <ac:spMk id="3" creationId="{5AB0ADF3-AB95-4528-91BB-403C775A477E}"/>
          </ac:spMkLst>
        </pc:spChg>
      </pc:sldChg>
      <pc:sldChg chg="addSp">
        <pc:chgData name="kuber raj kunal" userId="ff53f78b27f9dcad" providerId="Windows Live" clId="Web-{808CB834-72FD-4209-84B0-20F265914E76}" dt="2021-12-11T14:37:33.863" v="156"/>
        <pc:sldMkLst>
          <pc:docMk/>
          <pc:sldMk cId="387386681" sldId="262"/>
        </pc:sldMkLst>
        <pc:spChg chg="add">
          <ac:chgData name="kuber raj kunal" userId="ff53f78b27f9dcad" providerId="Windows Live" clId="Web-{808CB834-72FD-4209-84B0-20F265914E76}" dt="2021-12-11T14:37:33.863" v="156"/>
          <ac:spMkLst>
            <pc:docMk/>
            <pc:sldMk cId="387386681" sldId="262"/>
            <ac:spMk id="3" creationId="{D0660DC0-CECB-4813-A31B-1B9906C2BAC8}"/>
          </ac:spMkLst>
        </pc:spChg>
      </pc:sldChg>
      <pc:sldChg chg="addSp modSp">
        <pc:chgData name="kuber raj kunal" userId="ff53f78b27f9dcad" providerId="Windows Live" clId="Web-{808CB834-72FD-4209-84B0-20F265914E76}" dt="2021-12-11T14:37:28.238" v="155" actId="20577"/>
        <pc:sldMkLst>
          <pc:docMk/>
          <pc:sldMk cId="4039057236" sldId="263"/>
        </pc:sldMkLst>
        <pc:spChg chg="add mod">
          <ac:chgData name="kuber raj kunal" userId="ff53f78b27f9dcad" providerId="Windows Live" clId="Web-{808CB834-72FD-4209-84B0-20F265914E76}" dt="2021-12-11T14:37:28.238" v="155" actId="20577"/>
          <ac:spMkLst>
            <pc:docMk/>
            <pc:sldMk cId="4039057236" sldId="263"/>
            <ac:spMk id="3" creationId="{4F814CE8-FF7C-485A-989A-F93DF9628649}"/>
          </ac:spMkLst>
        </pc:spChg>
      </pc:sldChg>
      <pc:sldChg chg="del">
        <pc:chgData name="kuber raj kunal" userId="ff53f78b27f9dcad" providerId="Windows Live" clId="Web-{808CB834-72FD-4209-84B0-20F265914E76}" dt="2021-12-11T14:34:06.780" v="0"/>
        <pc:sldMkLst>
          <pc:docMk/>
          <pc:sldMk cId="2832053897" sldId="264"/>
        </pc:sldMkLst>
      </pc:sldChg>
      <pc:sldChg chg="addSp modSp">
        <pc:chgData name="kuber raj kunal" userId="ff53f78b27f9dcad" providerId="Windows Live" clId="Web-{808CB834-72FD-4209-84B0-20F265914E76}" dt="2021-12-11T14:35:56.267" v="110" actId="20577"/>
        <pc:sldMkLst>
          <pc:docMk/>
          <pc:sldMk cId="3687267963" sldId="265"/>
        </pc:sldMkLst>
        <pc:spChg chg="mod">
          <ac:chgData name="kuber raj kunal" userId="ff53f78b27f9dcad" providerId="Windows Live" clId="Web-{808CB834-72FD-4209-84B0-20F265914E76}" dt="2021-12-11T14:34:21.452" v="5" actId="20577"/>
          <ac:spMkLst>
            <pc:docMk/>
            <pc:sldMk cId="3687267963" sldId="265"/>
            <ac:spMk id="2" creationId="{6DF50C73-A230-4AC7-964E-9795AB8E1184}"/>
          </ac:spMkLst>
        </pc:spChg>
        <pc:spChg chg="add mod">
          <ac:chgData name="kuber raj kunal" userId="ff53f78b27f9dcad" providerId="Windows Live" clId="Web-{808CB834-72FD-4209-84B0-20F265914E76}" dt="2021-12-11T14:35:56.267" v="110" actId="20577"/>
          <ac:spMkLst>
            <pc:docMk/>
            <pc:sldMk cId="3687267963" sldId="265"/>
            <ac:spMk id="3" creationId="{23440B06-F1DB-4A1A-8335-B03278FE1F0A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B095B-BC9B-42DE-B9FA-2A5C46640429}" type="datetimeFigureOut">
              <a:rPr lang="en-IN" smtClean="0"/>
              <a:t>18-02-2022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90513-F9CB-43B3-8EDD-CBD59747D8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05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63818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83580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313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322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862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4486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539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702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065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249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702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75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674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042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066801"/>
            <a:ext cx="8763000" cy="365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tabLst>
                <a:tab pos="624840" algn="l"/>
              </a:tabLst>
            </a:pPr>
            <a:r>
              <a:rPr lang="en-US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STACK</a:t>
            </a:r>
            <a:endParaRPr lang="en-US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Clr>
                <a:srgbClr val="000000"/>
              </a:buClr>
              <a:buSzPts val="3100"/>
            </a:pPr>
            <a:endParaRPr lang="en-US"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PERIOD-1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724400" y="3352800"/>
            <a:ext cx="3264225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SUBJECT : COMPUTER SCIENCE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NUMBER: 5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NAME: STACK</a:t>
            </a:r>
            <a:endParaRPr sz="1800" b="1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93CAF28-0F40-4237-93AD-1DBB677254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5287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8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3;p10">
            <a:extLst>
              <a:ext uri="{FF2B5EF4-FFF2-40B4-BE49-F238E27FC236}">
                <a16:creationId xmlns:a16="http://schemas.microsoft.com/office/drawing/2014/main" id="{92733780-1F8A-41B6-A057-204E954E43BE}"/>
              </a:ext>
            </a:extLst>
          </p:cNvPr>
          <p:cNvSpPr txBox="1">
            <a:spLocks noGrp="1"/>
          </p:cNvSpPr>
          <p:nvPr/>
        </p:nvSpPr>
        <p:spPr>
          <a:xfrm>
            <a:off x="726057" y="1019355"/>
            <a:ext cx="327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Clr>
                <a:srgbClr val="FF0000"/>
              </a:buClr>
              <a:buSzPts val="3200"/>
            </a:pPr>
            <a:r>
              <a:rPr lang="en-US" sz="3200" b="1" dirty="0">
                <a:solidFill>
                  <a:srgbClr val="FF0000"/>
                </a:solidFill>
              </a:rPr>
              <a:t>Session Review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3200" b="1" cap="none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9DCFCA8-F55E-4DFF-A8AF-9C03BD7FCA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0660DC0-CECB-4813-A31B-1B9906C2BAC8}"/>
              </a:ext>
            </a:extLst>
          </p:cNvPr>
          <p:cNvSpPr txBox="1"/>
          <p:nvPr/>
        </p:nvSpPr>
        <p:spPr>
          <a:xfrm>
            <a:off x="2352136" y="2193985"/>
            <a:ext cx="7976558" cy="22048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Introduction with stack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LIFO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Terms associated with stack</a:t>
            </a:r>
          </a:p>
        </p:txBody>
      </p:sp>
    </p:spTree>
    <p:extLst>
      <p:ext uri="{BB962C8B-B14F-4D97-AF65-F5344CB8AC3E}">
        <p14:creationId xmlns:p14="http://schemas.microsoft.com/office/powerpoint/2010/main" val="387386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56;p9">
            <a:extLst>
              <a:ext uri="{FF2B5EF4-FFF2-40B4-BE49-F238E27FC236}">
                <a16:creationId xmlns:a16="http://schemas.microsoft.com/office/drawing/2014/main" id="{B619DF63-3701-414A-B57F-4BCFCA704F3B}"/>
              </a:ext>
            </a:extLst>
          </p:cNvPr>
          <p:cNvSpPr txBox="1">
            <a:spLocks noGrp="1"/>
          </p:cNvSpPr>
          <p:nvPr/>
        </p:nvSpPr>
        <p:spPr>
          <a:xfrm>
            <a:off x="828136" y="1219200"/>
            <a:ext cx="30480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200" b="1" dirty="0">
                <a:solidFill>
                  <a:srgbClr val="FF0000"/>
                </a:solidFill>
              </a:rPr>
              <a:t>Assignments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3200" b="1" cap="none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5860E74-318A-48A2-BD45-BC11363EE6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AB0ADF3-AB95-4528-91BB-403C775A477E}"/>
              </a:ext>
            </a:extLst>
          </p:cNvPr>
          <p:cNvSpPr txBox="1"/>
          <p:nvPr/>
        </p:nvSpPr>
        <p:spPr>
          <a:xfrm>
            <a:off x="2352136" y="2193985"/>
            <a:ext cx="7976558" cy="14662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>
                <a:cs typeface="Calibri"/>
              </a:rPr>
              <a:t>What is stack and which scheme does it implements?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>
                <a:cs typeface="Calibri"/>
              </a:rPr>
              <a:t>Define the terms associated with stacks?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6162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4F6CB212-3991-4977-9A9D-A522C97332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35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1;p2">
            <a:extLst>
              <a:ext uri="{FF2B5EF4-FFF2-40B4-BE49-F238E27FC236}">
                <a16:creationId xmlns:a16="http://schemas.microsoft.com/office/drawing/2014/main" id="{6DF50C73-A230-4AC7-964E-9795AB8E1184}"/>
              </a:ext>
            </a:extLst>
          </p:cNvPr>
          <p:cNvSpPr/>
          <p:nvPr/>
        </p:nvSpPr>
        <p:spPr>
          <a:xfrm>
            <a:off x="685800" y="1219200"/>
            <a:ext cx="3657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Arial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</a:rPr>
              <a:t>Outcomes: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D1AE471-01D3-4657-A001-ED263E9BD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3440B06-F1DB-4A1A-8335-B03278FE1F0A}"/>
              </a:ext>
            </a:extLst>
          </p:cNvPr>
          <p:cNvSpPr txBox="1"/>
          <p:nvPr/>
        </p:nvSpPr>
        <p:spPr>
          <a:xfrm>
            <a:off x="1828800" y="2209800"/>
            <a:ext cx="7976558" cy="14662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/>
              <a:t>Students will get introduced with stack</a:t>
            </a:r>
            <a:endParaRPr lang="en-US" dirty="0"/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Get familiar with the terms related with stacks</a:t>
            </a:r>
          </a:p>
        </p:txBody>
      </p:sp>
    </p:spTree>
    <p:extLst>
      <p:ext uri="{BB962C8B-B14F-4D97-AF65-F5344CB8AC3E}">
        <p14:creationId xmlns:p14="http://schemas.microsoft.com/office/powerpoint/2010/main" val="3687267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5;p4">
            <a:extLst>
              <a:ext uri="{FF2B5EF4-FFF2-40B4-BE49-F238E27FC236}">
                <a16:creationId xmlns:a16="http://schemas.microsoft.com/office/drawing/2014/main" id="{02B2D7BD-7D9F-49BE-BEB8-E6A513A2776E}"/>
              </a:ext>
            </a:extLst>
          </p:cNvPr>
          <p:cNvSpPr txBox="1">
            <a:spLocks noGrp="1"/>
          </p:cNvSpPr>
          <p:nvPr/>
        </p:nvSpPr>
        <p:spPr>
          <a:xfrm>
            <a:off x="504520" y="912224"/>
            <a:ext cx="3505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Clr>
                <a:srgbClr val="FF0000"/>
              </a:buClr>
              <a:buSzPts val="3600"/>
            </a:pPr>
            <a:r>
              <a:rPr lang="en-US" sz="3200" b="1" dirty="0">
                <a:solidFill>
                  <a:srgbClr val="FF0000"/>
                </a:solidFill>
              </a:rPr>
              <a:t>Sub Concepts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40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B5CAEF8-A0E0-46E4-85BA-0CC7E24AF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F814CE8-FF7C-485A-989A-F93DF9628649}"/>
              </a:ext>
            </a:extLst>
          </p:cNvPr>
          <p:cNvSpPr txBox="1"/>
          <p:nvPr/>
        </p:nvSpPr>
        <p:spPr>
          <a:xfrm>
            <a:off x="2133600" y="1826624"/>
            <a:ext cx="7976558" cy="22048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Introduction with stack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LIFO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Terms associated with stack</a:t>
            </a:r>
          </a:p>
        </p:txBody>
      </p:sp>
    </p:spTree>
    <p:extLst>
      <p:ext uri="{BB962C8B-B14F-4D97-AF65-F5344CB8AC3E}">
        <p14:creationId xmlns:p14="http://schemas.microsoft.com/office/powerpoint/2010/main" val="4039057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id="{E9F6DBD4-D1C5-4CBE-9A57-2C183D97DAA1}"/>
              </a:ext>
            </a:extLst>
          </p:cNvPr>
          <p:cNvSpPr txBox="1"/>
          <p:nvPr/>
        </p:nvSpPr>
        <p:spPr>
          <a:xfrm>
            <a:off x="381000" y="533400"/>
            <a:ext cx="11353800" cy="489794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1" dirty="0">
                <a:solidFill>
                  <a:srgbClr val="FF0000"/>
                </a:solidFill>
                <a:latin typeface="Calibri"/>
                <a:cs typeface="Calibri"/>
              </a:rPr>
              <a:t>Introduction To Data Structure:</a:t>
            </a:r>
          </a:p>
          <a:p>
            <a:endParaRPr lang="en-IN" sz="3200" dirty="0">
              <a:latin typeface="Calibri"/>
              <a:cs typeface="Calibri"/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cs typeface="Calibri"/>
              </a:rPr>
              <a:t>The term data structure refers to a data collection with well-defined operations and behaviour or properties.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cs typeface="Calibri"/>
              </a:rPr>
              <a:t>A stack is a linear structure implemented in LIFO (Last In First Out) manner where insertions and deletions are restricted to occur only at one end-stack’s top.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cs typeface="Calibri"/>
              </a:rPr>
              <a:t>LIFO means element last inserted would be the first one to be deleted.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cs typeface="Calibri"/>
              </a:rPr>
              <a:t>The stack is also a dynamic data structure as it can grow (with increase in number of elements) or shrink ( with decrease in number of elements).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0B87BA2-7DFD-4F4A-8B22-C1B1C7FEF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632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fference between Linear and Non-linear Data Structures - GeeksforGeeks">
            <a:extLst>
              <a:ext uri="{FF2B5EF4-FFF2-40B4-BE49-F238E27FC236}">
                <a16:creationId xmlns:a16="http://schemas.microsoft.com/office/drawing/2014/main" id="{02D9AC6A-AD88-4FBB-BB12-036391DA05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066800"/>
            <a:ext cx="71628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CDA76C2-4AD0-4B8C-83EF-86FCB22C8A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0" y="304800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942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tack-Push-Pop COVID Testing - Marginal REVOLUTION">
            <a:extLst>
              <a:ext uri="{FF2B5EF4-FFF2-40B4-BE49-F238E27FC236}">
                <a16:creationId xmlns:a16="http://schemas.microsoft.com/office/drawing/2014/main" id="{1475783B-0209-4535-89C3-5EC8E05496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277" y="1591574"/>
            <a:ext cx="9691776" cy="48940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90D2C01-7E09-4F1E-AF59-D7C19E9FD26C}"/>
              </a:ext>
            </a:extLst>
          </p:cNvPr>
          <p:cNvSpPr txBox="1"/>
          <p:nvPr/>
        </p:nvSpPr>
        <p:spPr>
          <a:xfrm>
            <a:off x="1009291" y="324928"/>
            <a:ext cx="8554527" cy="101566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Aft>
                <a:spcPts val="1000"/>
              </a:spcAft>
            </a:pPr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Consider the figure that illustrates the operations (Push and Pop) on a stack.</a:t>
            </a:r>
            <a:endParaRPr lang="en-IN" sz="3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1F25C1-7964-4CEC-A915-659C625110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785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8790B6A-AA84-4035-B1BE-2D1D1DEB3EB9}"/>
              </a:ext>
            </a:extLst>
          </p:cNvPr>
          <p:cNvSpPr txBox="1"/>
          <p:nvPr/>
        </p:nvSpPr>
        <p:spPr>
          <a:xfrm>
            <a:off x="551643" y="831303"/>
            <a:ext cx="10259682" cy="416953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800100" lvl="1" indent="-342900" algn="just">
              <a:lnSpc>
                <a:spcPct val="120000"/>
              </a:lnSpc>
              <a:buFont typeface="Arial,Sans-Serif" panose="020B0604020202020204" pitchFamily="34" charset="0"/>
              <a:buChar char="•"/>
            </a:pPr>
            <a:r>
              <a:rPr lang="en-IN" sz="2400" dirty="0">
                <a:latin typeface="Calibri"/>
                <a:ea typeface="+mn-lt"/>
                <a:cs typeface="Calibri"/>
              </a:rPr>
              <a:t>Data can only be removed from the top (pop), i.e.,  the element at the top of the stack. The removal of element from a stack is technically called POP operation.</a:t>
            </a:r>
            <a:endParaRPr lang="en-US" sz="2400" dirty="0">
              <a:ea typeface="+mn-lt"/>
              <a:cs typeface="+mn-lt"/>
            </a:endParaRPr>
          </a:p>
          <a:p>
            <a:pPr marL="800100" lvl="1" indent="-342900" algn="just">
              <a:lnSpc>
                <a:spcPct val="120000"/>
              </a:lnSpc>
              <a:spcAft>
                <a:spcPts val="1000"/>
              </a:spcAft>
              <a:buFont typeface="Arial,Sans-Serif" panose="020B0604020202020204" pitchFamily="34" charset="0"/>
              <a:buChar char="•"/>
            </a:pPr>
            <a:r>
              <a:rPr lang="en-IN" sz="2400" dirty="0">
                <a:latin typeface="Calibri"/>
                <a:ea typeface="+mn-lt"/>
                <a:cs typeface="Calibri"/>
              </a:rPr>
              <a:t>A new data element can only be added to the top of the stack (push) . The insertion of element in stack is technically called PUSH operation.</a:t>
            </a:r>
            <a:endParaRPr lang="en-US" sz="2400" dirty="0">
              <a:ea typeface="+mn-lt"/>
              <a:cs typeface="+mn-lt"/>
            </a:endParaRPr>
          </a:p>
          <a:p>
            <a:pPr marL="800100" lvl="1" indent="-342900">
              <a:lnSpc>
                <a:spcPct val="150000"/>
              </a:lnSpc>
              <a:spcAft>
                <a:spcPts val="1000"/>
              </a:spcAft>
              <a:buFont typeface="Arial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stack is a dynamic data structure as it can grow (with increase in number of elements) or shrink (with decreases in number of elements).</a:t>
            </a:r>
            <a:endParaRPr lang="en-IN" dirty="0">
              <a:latin typeface="Calibri"/>
              <a:cs typeface="Calibri"/>
            </a:endParaRPr>
          </a:p>
          <a:p>
            <a:pPr marL="800100" lvl="1" indent="-342900">
              <a:lnSpc>
                <a:spcPct val="150000"/>
              </a:lnSpc>
              <a:spcAft>
                <a:spcPts val="1000"/>
              </a:spcAft>
              <a:buFont typeface="Arial"/>
              <a:buChar char="•"/>
            </a:pPr>
            <a:r>
              <a:rPr lang="en-IN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 static data structure, on the other hand, is the one that has fixed size.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48DFECC-6E75-42EB-A47E-546BFBB61F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85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7D4ED6-CDCA-400A-A94F-6339CDF0D034}"/>
              </a:ext>
            </a:extLst>
          </p:cNvPr>
          <p:cNvSpPr txBox="1"/>
          <p:nvPr/>
        </p:nvSpPr>
        <p:spPr>
          <a:xfrm>
            <a:off x="688675" y="339306"/>
            <a:ext cx="10432211" cy="5421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Other Stack Terms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en-IN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 are some other terms related to stacks, such as Peek, Overflow and Underflow.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0555" indent="-630555"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Peek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</a:p>
          <a:p>
            <a:pPr marL="800100" lvl="1" indent="-342900">
              <a:spcAft>
                <a:spcPts val="1000"/>
              </a:spcAft>
              <a:buFont typeface="Arial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Refers to inspecting the value at the stack’s top without removing it. </a:t>
            </a:r>
            <a:endParaRPr lang="en-IN"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800100" lvl="1" indent="-342900">
              <a:spcAft>
                <a:spcPts val="1000"/>
              </a:spcAft>
              <a:buFont typeface="Arial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It is 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also sometimes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 referred as inspection.</a:t>
            </a:r>
            <a:endParaRPr lang="en-IN" dirty="0">
              <a:cs typeface="Calibri"/>
            </a:endParaRPr>
          </a:p>
          <a:p>
            <a:pPr algn="just"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Overflow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</a:p>
          <a:p>
            <a:pPr marL="800100" lvl="1" indent="-342900" algn="just">
              <a:spcAft>
                <a:spcPts val="1000"/>
              </a:spcAft>
              <a:buFont typeface="Arial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Refer to situation (ERROR) when one tries to push an item in stack that is full.</a:t>
            </a:r>
            <a:endParaRPr lang="en-IN" dirty="0"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800100" lvl="1" indent="-342900" algn="just">
              <a:spcAft>
                <a:spcPts val="1000"/>
              </a:spcAft>
              <a:buFont typeface="Arial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This situation occurs when the size of the stack is fixed and cannot grow further or there is no memory left to accommodate new item.</a:t>
            </a:r>
            <a:endParaRPr lang="en-IN">
              <a:cs typeface="Calibri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E41AEC2-5657-42BB-BA3F-43A970C52C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188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67FA55E-8054-4C21-B99B-B9F6BD91DBB8}"/>
              </a:ext>
            </a:extLst>
          </p:cNvPr>
          <p:cNvSpPr txBox="1"/>
          <p:nvPr/>
        </p:nvSpPr>
        <p:spPr>
          <a:xfrm>
            <a:off x="928778" y="928778"/>
            <a:ext cx="10806022" cy="31897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  <a:cs typeface="Segoe UI"/>
              </a:rPr>
              <a:t>Underflow:</a:t>
            </a:r>
            <a:endParaRPr lang="en-US" sz="3200" dirty="0"/>
          </a:p>
          <a:p>
            <a:endParaRPr lang="en-IN" sz="3200" b="1" dirty="0">
              <a:solidFill>
                <a:srgbClr val="FF0000"/>
              </a:solidFill>
              <a:cs typeface="Segoe UI"/>
            </a:endParaRPr>
          </a:p>
          <a:p>
            <a:pPr marL="285750" indent="-285750">
              <a:lnSpc>
                <a:spcPct val="200000"/>
              </a:lnSpc>
              <a:buFont typeface="Arial"/>
              <a:buChar char="•"/>
            </a:pPr>
            <a:r>
              <a:rPr lang="en-IN" sz="2400" dirty="0">
                <a:cs typeface="Segoe UI"/>
              </a:rPr>
              <a:t>Refers to situation (ERROR) when one tries to pop an item from an empty stack.</a:t>
            </a:r>
          </a:p>
          <a:p>
            <a:pPr>
              <a:lnSpc>
                <a:spcPct val="200000"/>
              </a:lnSpc>
            </a:pPr>
            <a:endParaRPr lang="en-IN" sz="2400" dirty="0">
              <a:cs typeface="Calibri" panose="020F0502020204030204"/>
            </a:endParaRPr>
          </a:p>
          <a:p>
            <a:pPr marL="285750" indent="-285750">
              <a:lnSpc>
                <a:spcPct val="200000"/>
              </a:lnSpc>
              <a:buFont typeface="Arial"/>
              <a:buChar char="•"/>
            </a:pPr>
            <a:r>
              <a:rPr lang="en-IN" sz="2400" dirty="0">
                <a:cs typeface="Segoe UI"/>
              </a:rPr>
              <a:t>That is, stack is currently having no item and still one tries to pop an item.​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DEADB23-8AFC-4452-8446-9AC60DEBDD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88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</TotalTime>
  <Words>434</Words>
  <Application>Microsoft Office PowerPoint</Application>
  <PresentationFormat>Widescreen</PresentationFormat>
  <Paragraphs>46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Arial,Sans-Serif</vt:lpstr>
      <vt:lpstr>Calibri</vt:lpstr>
      <vt:lpstr>Calibri Light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NIBEDITA MOHARANA</cp:lastModifiedBy>
  <cp:revision>289</cp:revision>
  <dcterms:created xsi:type="dcterms:W3CDTF">2006-08-16T00:00:00Z</dcterms:created>
  <dcterms:modified xsi:type="dcterms:W3CDTF">2022-02-18T13:48:18Z</dcterms:modified>
</cp:coreProperties>
</file>