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68" r:id="rId4"/>
    <p:sldId id="267" r:id="rId5"/>
    <p:sldId id="258" r:id="rId6"/>
    <p:sldId id="263" r:id="rId7"/>
    <p:sldId id="259" r:id="rId8"/>
    <p:sldId id="264" r:id="rId9"/>
    <p:sldId id="262" r:id="rId10"/>
    <p:sldId id="260" r:id="rId11"/>
    <p:sldId id="266" r:id="rId12"/>
    <p:sldId id="261" r:id="rId13"/>
    <p:sldId id="271" r:id="rId14"/>
    <p:sldId id="270" r:id="rId15"/>
    <p:sldId id="25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69"/>
            <p14:sldId id="268"/>
            <p14:sldId id="267"/>
            <p14:sldId id="258"/>
            <p14:sldId id="263"/>
            <p14:sldId id="259"/>
            <p14:sldId id="264"/>
            <p14:sldId id="262"/>
            <p14:sldId id="260"/>
            <p14:sldId id="266"/>
            <p14:sldId id="261"/>
            <p14:sldId id="271"/>
            <p14:sldId id="270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851461-1C2E-4E66-AC06-DE8B6D2B712C}" v="338" dt="2021-10-12T14:46:43.963"/>
    <p1510:client id="{8507D8DE-541C-4ABE-830C-2D6855173F76}" v="431" dt="2021-10-17T07:29:49.571"/>
    <p1510:client id="{E8186A8D-E81D-4AD7-9234-A4C12698214A}" v="21" dt="2021-10-15T15:29:59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49" autoAdjust="0"/>
  </p:normalViewPr>
  <p:slideViewPr>
    <p:cSldViewPr>
      <p:cViewPr varScale="1">
        <p:scale>
          <a:sx n="86" d="100"/>
          <a:sy n="86" d="100"/>
        </p:scale>
        <p:origin x="1354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E8186A8D-E81D-4AD7-9234-A4C12698214A}"/>
    <pc:docChg chg="addSld modSld modSection">
      <pc:chgData name="kuber raj kunal" userId="ff53f78b27f9dcad" providerId="Windows Live" clId="Web-{E8186A8D-E81D-4AD7-9234-A4C12698214A}" dt="2021-10-15T15:29:59.919" v="20"/>
      <pc:docMkLst>
        <pc:docMk/>
      </pc:docMkLst>
      <pc:sldChg chg="addSp modSp">
        <pc:chgData name="kuber raj kunal" userId="ff53f78b27f9dcad" providerId="Windows Live" clId="Web-{E8186A8D-E81D-4AD7-9234-A4C12698214A}" dt="2021-10-15T15:18:52.193" v="6" actId="1076"/>
        <pc:sldMkLst>
          <pc:docMk/>
          <pc:sldMk cId="1653987709" sldId="256"/>
        </pc:sldMkLst>
        <pc:picChg chg="add mod">
          <ac:chgData name="kuber raj kunal" userId="ff53f78b27f9dcad" providerId="Windows Live" clId="Web-{E8186A8D-E81D-4AD7-9234-A4C12698214A}" dt="2021-10-15T15:18:52.193" v="6" actId="1076"/>
          <ac:picMkLst>
            <pc:docMk/>
            <pc:sldMk cId="1653987709" sldId="256"/>
            <ac:picMk id="2" creationId="{3C847CAF-DCA9-444F-944F-5E828B09A4B6}"/>
          </ac:picMkLst>
        </pc:picChg>
      </pc:sldChg>
      <pc:sldChg chg="addSp">
        <pc:chgData name="kuber raj kunal" userId="ff53f78b27f9dcad" providerId="Windows Live" clId="Web-{E8186A8D-E81D-4AD7-9234-A4C12698214A}" dt="2021-10-15T15:29:59.919" v="20"/>
        <pc:sldMkLst>
          <pc:docMk/>
          <pc:sldMk cId="3621350876" sldId="257"/>
        </pc:sldMkLst>
        <pc:picChg chg="add">
          <ac:chgData name="kuber raj kunal" userId="ff53f78b27f9dcad" providerId="Windows Live" clId="Web-{E8186A8D-E81D-4AD7-9234-A4C12698214A}" dt="2021-10-15T15:29:59.919" v="20"/>
          <ac:picMkLst>
            <pc:docMk/>
            <pc:sldMk cId="3621350876" sldId="257"/>
            <ac:picMk id="2" creationId="{E35CD7C9-6DAA-467C-904D-8DF733429C0D}"/>
          </ac:picMkLst>
        </pc:picChg>
      </pc:sldChg>
      <pc:sldChg chg="addSp">
        <pc:chgData name="kuber raj kunal" userId="ff53f78b27f9dcad" providerId="Windows Live" clId="Web-{E8186A8D-E81D-4AD7-9234-A4C12698214A}" dt="2021-10-15T15:29:44.558" v="10"/>
        <pc:sldMkLst>
          <pc:docMk/>
          <pc:sldMk cId="1598752641" sldId="258"/>
        </pc:sldMkLst>
        <pc:picChg chg="add">
          <ac:chgData name="kuber raj kunal" userId="ff53f78b27f9dcad" providerId="Windows Live" clId="Web-{E8186A8D-E81D-4AD7-9234-A4C12698214A}" dt="2021-10-15T15:29:44.558" v="10"/>
          <ac:picMkLst>
            <pc:docMk/>
            <pc:sldMk cId="1598752641" sldId="258"/>
            <ac:picMk id="2" creationId="{5BFF736B-A3B2-4B66-9B55-BF7CAF78B416}"/>
          </ac:picMkLst>
        </pc:picChg>
      </pc:sldChg>
      <pc:sldChg chg="addSp">
        <pc:chgData name="kuber raj kunal" userId="ff53f78b27f9dcad" providerId="Windows Live" clId="Web-{E8186A8D-E81D-4AD7-9234-A4C12698214A}" dt="2021-10-15T15:29:46.621" v="12"/>
        <pc:sldMkLst>
          <pc:docMk/>
          <pc:sldMk cId="400388186" sldId="259"/>
        </pc:sldMkLst>
        <pc:picChg chg="add">
          <ac:chgData name="kuber raj kunal" userId="ff53f78b27f9dcad" providerId="Windows Live" clId="Web-{E8186A8D-E81D-4AD7-9234-A4C12698214A}" dt="2021-10-15T15:29:46.621" v="12"/>
          <ac:picMkLst>
            <pc:docMk/>
            <pc:sldMk cId="400388186" sldId="259"/>
            <ac:picMk id="2" creationId="{776A2331-64B1-4926-B387-9FC7DA427388}"/>
          </ac:picMkLst>
        </pc:picChg>
      </pc:sldChg>
      <pc:sldChg chg="addSp">
        <pc:chgData name="kuber raj kunal" userId="ff53f78b27f9dcad" providerId="Windows Live" clId="Web-{E8186A8D-E81D-4AD7-9234-A4C12698214A}" dt="2021-10-15T15:29:50.746" v="15"/>
        <pc:sldMkLst>
          <pc:docMk/>
          <pc:sldMk cId="2330102907" sldId="260"/>
        </pc:sldMkLst>
        <pc:picChg chg="add">
          <ac:chgData name="kuber raj kunal" userId="ff53f78b27f9dcad" providerId="Windows Live" clId="Web-{E8186A8D-E81D-4AD7-9234-A4C12698214A}" dt="2021-10-15T15:29:50.746" v="15"/>
          <ac:picMkLst>
            <pc:docMk/>
            <pc:sldMk cId="2330102907" sldId="260"/>
            <ac:picMk id="2" creationId="{88A3BEDB-2FC1-47DB-826A-EDB8EEAA05EF}"/>
          </ac:picMkLst>
        </pc:picChg>
      </pc:sldChg>
      <pc:sldChg chg="addSp">
        <pc:chgData name="kuber raj kunal" userId="ff53f78b27f9dcad" providerId="Windows Live" clId="Web-{E8186A8D-E81D-4AD7-9234-A4C12698214A}" dt="2021-10-15T15:29:54.997" v="17"/>
        <pc:sldMkLst>
          <pc:docMk/>
          <pc:sldMk cId="282695574" sldId="261"/>
        </pc:sldMkLst>
        <pc:picChg chg="add">
          <ac:chgData name="kuber raj kunal" userId="ff53f78b27f9dcad" providerId="Windows Live" clId="Web-{E8186A8D-E81D-4AD7-9234-A4C12698214A}" dt="2021-10-15T15:29:54.997" v="17"/>
          <ac:picMkLst>
            <pc:docMk/>
            <pc:sldMk cId="282695574" sldId="261"/>
            <ac:picMk id="2" creationId="{2D16A341-0D6D-4469-B789-AF661C2B0A51}"/>
          </ac:picMkLst>
        </pc:picChg>
      </pc:sldChg>
      <pc:sldChg chg="addSp">
        <pc:chgData name="kuber raj kunal" userId="ff53f78b27f9dcad" providerId="Windows Live" clId="Web-{E8186A8D-E81D-4AD7-9234-A4C12698214A}" dt="2021-10-15T15:29:49.403" v="14"/>
        <pc:sldMkLst>
          <pc:docMk/>
          <pc:sldMk cId="2979610841" sldId="262"/>
        </pc:sldMkLst>
        <pc:picChg chg="add">
          <ac:chgData name="kuber raj kunal" userId="ff53f78b27f9dcad" providerId="Windows Live" clId="Web-{E8186A8D-E81D-4AD7-9234-A4C12698214A}" dt="2021-10-15T15:29:49.403" v="14"/>
          <ac:picMkLst>
            <pc:docMk/>
            <pc:sldMk cId="2979610841" sldId="262"/>
            <ac:picMk id="2" creationId="{9F835527-71D6-432A-BD18-08E749B05780}"/>
          </ac:picMkLst>
        </pc:picChg>
      </pc:sldChg>
      <pc:sldChg chg="addSp">
        <pc:chgData name="kuber raj kunal" userId="ff53f78b27f9dcad" providerId="Windows Live" clId="Web-{E8186A8D-E81D-4AD7-9234-A4C12698214A}" dt="2021-10-15T15:29:45.590" v="11"/>
        <pc:sldMkLst>
          <pc:docMk/>
          <pc:sldMk cId="3703701676" sldId="263"/>
        </pc:sldMkLst>
        <pc:picChg chg="add">
          <ac:chgData name="kuber raj kunal" userId="ff53f78b27f9dcad" providerId="Windows Live" clId="Web-{E8186A8D-E81D-4AD7-9234-A4C12698214A}" dt="2021-10-15T15:29:45.590" v="11"/>
          <ac:picMkLst>
            <pc:docMk/>
            <pc:sldMk cId="3703701676" sldId="263"/>
            <ac:picMk id="4" creationId="{E8ABDC9D-FC37-4071-8591-A933FC89B8E1}"/>
          </ac:picMkLst>
        </pc:picChg>
      </pc:sldChg>
      <pc:sldChg chg="addSp">
        <pc:chgData name="kuber raj kunal" userId="ff53f78b27f9dcad" providerId="Windows Live" clId="Web-{E8186A8D-E81D-4AD7-9234-A4C12698214A}" dt="2021-10-15T15:29:48.465" v="13"/>
        <pc:sldMkLst>
          <pc:docMk/>
          <pc:sldMk cId="2382682912" sldId="264"/>
        </pc:sldMkLst>
        <pc:picChg chg="add">
          <ac:chgData name="kuber raj kunal" userId="ff53f78b27f9dcad" providerId="Windows Live" clId="Web-{E8186A8D-E81D-4AD7-9234-A4C12698214A}" dt="2021-10-15T15:29:48.465" v="13"/>
          <ac:picMkLst>
            <pc:docMk/>
            <pc:sldMk cId="2382682912" sldId="264"/>
            <ac:picMk id="4" creationId="{C08174A2-5219-47F2-8894-B3B3434CCAED}"/>
          </ac:picMkLst>
        </pc:picChg>
      </pc:sldChg>
      <pc:sldChg chg="addSp">
        <pc:chgData name="kuber raj kunal" userId="ff53f78b27f9dcad" providerId="Windows Live" clId="Web-{E8186A8D-E81D-4AD7-9234-A4C12698214A}" dt="2021-10-15T15:29:53.793" v="16"/>
        <pc:sldMkLst>
          <pc:docMk/>
          <pc:sldMk cId="398508470" sldId="266"/>
        </pc:sldMkLst>
        <pc:picChg chg="add">
          <ac:chgData name="kuber raj kunal" userId="ff53f78b27f9dcad" providerId="Windows Live" clId="Web-{E8186A8D-E81D-4AD7-9234-A4C12698214A}" dt="2021-10-15T15:29:53.793" v="16"/>
          <ac:picMkLst>
            <pc:docMk/>
            <pc:sldMk cId="398508470" sldId="266"/>
            <ac:picMk id="4" creationId="{27975A29-8A0D-4938-B494-BA3B5CD1C973}"/>
          </ac:picMkLst>
        </pc:picChg>
      </pc:sldChg>
      <pc:sldChg chg="addSp add">
        <pc:chgData name="kuber raj kunal" userId="ff53f78b27f9dcad" providerId="Windows Live" clId="Web-{E8186A8D-E81D-4AD7-9234-A4C12698214A}" dt="2021-10-15T15:29:40.746" v="9"/>
        <pc:sldMkLst>
          <pc:docMk/>
          <pc:sldMk cId="2071170634" sldId="267"/>
        </pc:sldMkLst>
        <pc:picChg chg="add">
          <ac:chgData name="kuber raj kunal" userId="ff53f78b27f9dcad" providerId="Windows Live" clId="Web-{E8186A8D-E81D-4AD7-9234-A4C12698214A}" dt="2021-10-15T15:29:40.746" v="9"/>
          <ac:picMkLst>
            <pc:docMk/>
            <pc:sldMk cId="2071170634" sldId="267"/>
            <ac:picMk id="4" creationId="{B957BE48-32AE-4F47-87F7-882FAFAA49D7}"/>
          </ac:picMkLst>
        </pc:picChg>
      </pc:sldChg>
      <pc:sldChg chg="addSp add">
        <pc:chgData name="kuber raj kunal" userId="ff53f78b27f9dcad" providerId="Windows Live" clId="Web-{E8186A8D-E81D-4AD7-9234-A4C12698214A}" dt="2021-10-15T15:29:39.558" v="8"/>
        <pc:sldMkLst>
          <pc:docMk/>
          <pc:sldMk cId="624104986" sldId="268"/>
        </pc:sldMkLst>
        <pc:picChg chg="add">
          <ac:chgData name="kuber raj kunal" userId="ff53f78b27f9dcad" providerId="Windows Live" clId="Web-{E8186A8D-E81D-4AD7-9234-A4C12698214A}" dt="2021-10-15T15:29:39.558" v="8"/>
          <ac:picMkLst>
            <pc:docMk/>
            <pc:sldMk cId="624104986" sldId="268"/>
            <ac:picMk id="2" creationId="{72C90C47-DC79-4059-A7CE-BED5BB3D7F56}"/>
          </ac:picMkLst>
        </pc:picChg>
      </pc:sldChg>
      <pc:sldChg chg="addSp add">
        <pc:chgData name="kuber raj kunal" userId="ff53f78b27f9dcad" providerId="Windows Live" clId="Web-{E8186A8D-E81D-4AD7-9234-A4C12698214A}" dt="2021-10-15T15:29:38.277" v="7"/>
        <pc:sldMkLst>
          <pc:docMk/>
          <pc:sldMk cId="3217237589" sldId="269"/>
        </pc:sldMkLst>
        <pc:picChg chg="add">
          <ac:chgData name="kuber raj kunal" userId="ff53f78b27f9dcad" providerId="Windows Live" clId="Web-{E8186A8D-E81D-4AD7-9234-A4C12698214A}" dt="2021-10-15T15:29:38.277" v="7"/>
          <ac:picMkLst>
            <pc:docMk/>
            <pc:sldMk cId="3217237589" sldId="269"/>
            <ac:picMk id="4" creationId="{F9BA8785-179F-4C98-8B5E-55CA5E7F6FEB}"/>
          </ac:picMkLst>
        </pc:picChg>
      </pc:sldChg>
      <pc:sldChg chg="addSp add">
        <pc:chgData name="kuber raj kunal" userId="ff53f78b27f9dcad" providerId="Windows Live" clId="Web-{E8186A8D-E81D-4AD7-9234-A4C12698214A}" dt="2021-10-15T15:29:57.965" v="19"/>
        <pc:sldMkLst>
          <pc:docMk/>
          <pc:sldMk cId="2876487420" sldId="270"/>
        </pc:sldMkLst>
        <pc:picChg chg="add">
          <ac:chgData name="kuber raj kunal" userId="ff53f78b27f9dcad" providerId="Windows Live" clId="Web-{E8186A8D-E81D-4AD7-9234-A4C12698214A}" dt="2021-10-15T15:29:57.965" v="19"/>
          <ac:picMkLst>
            <pc:docMk/>
            <pc:sldMk cId="2876487420" sldId="270"/>
            <ac:picMk id="4" creationId="{857FA3DD-9B11-42B4-8143-9DA2A41C2396}"/>
          </ac:picMkLst>
        </pc:picChg>
      </pc:sldChg>
      <pc:sldChg chg="addSp add">
        <pc:chgData name="kuber raj kunal" userId="ff53f78b27f9dcad" providerId="Windows Live" clId="Web-{E8186A8D-E81D-4AD7-9234-A4C12698214A}" dt="2021-10-15T15:29:57.090" v="18"/>
        <pc:sldMkLst>
          <pc:docMk/>
          <pc:sldMk cId="1936928326" sldId="271"/>
        </pc:sldMkLst>
        <pc:picChg chg="add">
          <ac:chgData name="kuber raj kunal" userId="ff53f78b27f9dcad" providerId="Windows Live" clId="Web-{E8186A8D-E81D-4AD7-9234-A4C12698214A}" dt="2021-10-15T15:29:57.090" v="18"/>
          <ac:picMkLst>
            <pc:docMk/>
            <pc:sldMk cId="1936928326" sldId="271"/>
            <ac:picMk id="4" creationId="{DA4D6E3B-5E51-4D02-830C-7B8B70E95363}"/>
          </ac:picMkLst>
        </pc:picChg>
      </pc:sldChg>
    </pc:docChg>
  </pc:docChgLst>
  <pc:docChgLst>
    <pc:chgData name="kuber raj kunal" userId="ff53f78b27f9dcad" providerId="Windows Live" clId="Web-{8507D8DE-541C-4ABE-830C-2D6855173F76}"/>
    <pc:docChg chg="modSld">
      <pc:chgData name="kuber raj kunal" userId="ff53f78b27f9dcad" providerId="Windows Live" clId="Web-{8507D8DE-541C-4ABE-830C-2D6855173F76}" dt="2021-10-17T07:29:49.571" v="217" actId="1076"/>
      <pc:docMkLst>
        <pc:docMk/>
      </pc:docMkLst>
      <pc:sldChg chg="addSp modSp">
        <pc:chgData name="kuber raj kunal" userId="ff53f78b27f9dcad" providerId="Windows Live" clId="Web-{8507D8DE-541C-4ABE-830C-2D6855173F76}" dt="2021-10-17T07:28:51.914" v="138" actId="20577"/>
        <pc:sldMkLst>
          <pc:docMk/>
          <pc:sldMk cId="2071170634" sldId="267"/>
        </pc:sldMkLst>
        <pc:spChg chg="add mod">
          <ac:chgData name="kuber raj kunal" userId="ff53f78b27f9dcad" providerId="Windows Live" clId="Web-{8507D8DE-541C-4ABE-830C-2D6855173F76}" dt="2021-10-17T07:28:51.914" v="138" actId="20577"/>
          <ac:spMkLst>
            <pc:docMk/>
            <pc:sldMk cId="2071170634" sldId="267"/>
            <ac:spMk id="5" creationId="{649DECE7-C301-418E-A224-21617545F78A}"/>
          </ac:spMkLst>
        </pc:spChg>
      </pc:sldChg>
      <pc:sldChg chg="addSp">
        <pc:chgData name="kuber raj kunal" userId="ff53f78b27f9dcad" providerId="Windows Live" clId="Web-{8507D8DE-541C-4ABE-830C-2D6855173F76}" dt="2021-10-17T07:27:04.521" v="0"/>
        <pc:sldMkLst>
          <pc:docMk/>
          <pc:sldMk cId="624104986" sldId="268"/>
        </pc:sldMkLst>
        <pc:spChg chg="add">
          <ac:chgData name="kuber raj kunal" userId="ff53f78b27f9dcad" providerId="Windows Live" clId="Web-{8507D8DE-541C-4ABE-830C-2D6855173F76}" dt="2021-10-17T07:27:04.521" v="0"/>
          <ac:spMkLst>
            <pc:docMk/>
            <pc:sldMk cId="624104986" sldId="268"/>
            <ac:spMk id="5" creationId="{649DECE7-C301-418E-A224-21617545F78A}"/>
          </ac:spMkLst>
        </pc:spChg>
      </pc:sldChg>
      <pc:sldChg chg="addSp modSp">
        <pc:chgData name="kuber raj kunal" userId="ff53f78b27f9dcad" providerId="Windows Live" clId="Web-{8507D8DE-541C-4ABE-830C-2D6855173F76}" dt="2021-10-17T07:28:22.741" v="89" actId="20577"/>
        <pc:sldMkLst>
          <pc:docMk/>
          <pc:sldMk cId="3217237589" sldId="269"/>
        </pc:sldMkLst>
        <pc:spChg chg="add mod">
          <ac:chgData name="kuber raj kunal" userId="ff53f78b27f9dcad" providerId="Windows Live" clId="Web-{8507D8DE-541C-4ABE-830C-2D6855173F76}" dt="2021-10-17T07:28:22.741" v="89" actId="20577"/>
          <ac:spMkLst>
            <pc:docMk/>
            <pc:sldMk cId="3217237589" sldId="269"/>
            <ac:spMk id="5" creationId="{649DECE7-C301-418E-A224-21617545F78A}"/>
          </ac:spMkLst>
        </pc:spChg>
      </pc:sldChg>
      <pc:sldChg chg="addSp modSp">
        <pc:chgData name="kuber raj kunal" userId="ff53f78b27f9dcad" providerId="Windows Live" clId="Web-{8507D8DE-541C-4ABE-830C-2D6855173F76}" dt="2021-10-17T07:29:49.571" v="217" actId="1076"/>
        <pc:sldMkLst>
          <pc:docMk/>
          <pc:sldMk cId="2876487420" sldId="270"/>
        </pc:sldMkLst>
        <pc:spChg chg="add mod">
          <ac:chgData name="kuber raj kunal" userId="ff53f78b27f9dcad" providerId="Windows Live" clId="Web-{8507D8DE-541C-4ABE-830C-2D6855173F76}" dt="2021-10-17T07:29:49.571" v="217" actId="1076"/>
          <ac:spMkLst>
            <pc:docMk/>
            <pc:sldMk cId="2876487420" sldId="270"/>
            <ac:spMk id="3" creationId="{2B95EFB3-3EF4-4940-8478-8C4E20B973C7}"/>
          </ac:spMkLst>
        </pc:spChg>
      </pc:sldChg>
      <pc:sldChg chg="addSp">
        <pc:chgData name="kuber raj kunal" userId="ff53f78b27f9dcad" providerId="Windows Live" clId="Web-{8507D8DE-541C-4ABE-830C-2D6855173F76}" dt="2021-10-17T07:29:01.539" v="139"/>
        <pc:sldMkLst>
          <pc:docMk/>
          <pc:sldMk cId="1936928326" sldId="271"/>
        </pc:sldMkLst>
        <pc:spChg chg="add">
          <ac:chgData name="kuber raj kunal" userId="ff53f78b27f9dcad" providerId="Windows Live" clId="Web-{8507D8DE-541C-4ABE-830C-2D6855173F76}" dt="2021-10-17T07:29:01.539" v="139"/>
          <ac:spMkLst>
            <pc:docMk/>
            <pc:sldMk cId="1936928326" sldId="271"/>
            <ac:spMk id="3" creationId="{6B023EF6-EF42-467F-84A1-E488C217E51F}"/>
          </ac:spMkLst>
        </pc:spChg>
      </pc:sldChg>
    </pc:docChg>
  </pc:docChgLst>
  <pc:docChgLst>
    <pc:chgData name="kuber raj kunal" userId="ff53f78b27f9dcad" providerId="Windows Live" clId="Web-{4A851461-1C2E-4E66-AC06-DE8B6D2B712C}"/>
    <pc:docChg chg="mod addSld delSld modSld modMainMaster modSection setSldSz">
      <pc:chgData name="kuber raj kunal" userId="ff53f78b27f9dcad" providerId="Windows Live" clId="Web-{4A851461-1C2E-4E66-AC06-DE8B6D2B712C}" dt="2021-10-12T14:46:43.963" v="234"/>
      <pc:docMkLst>
        <pc:docMk/>
      </pc:docMkLst>
      <pc:sldChg chg="delSp modSp">
        <pc:chgData name="kuber raj kunal" userId="ff53f78b27f9dcad" providerId="Windows Live" clId="Web-{4A851461-1C2E-4E66-AC06-DE8B6D2B712C}" dt="2021-10-12T14:27:03.498" v="21" actId="1076"/>
        <pc:sldMkLst>
          <pc:docMk/>
          <pc:sldMk cId="1653987709" sldId="256"/>
        </pc:sldMkLst>
        <pc:spChg chg="mod">
          <ac:chgData name="kuber raj kunal" userId="ff53f78b27f9dcad" providerId="Windows Live" clId="Web-{4A851461-1C2E-4E66-AC06-DE8B6D2B712C}" dt="2021-10-12T14:25:44.746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4A851461-1C2E-4E66-AC06-DE8B6D2B712C}" dt="2021-10-12T14:27:03.498" v="21" actId="1076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4A851461-1C2E-4E66-AC06-DE8B6D2B712C}" dt="2021-10-12T14:26:57.686" v="20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4A851461-1C2E-4E66-AC06-DE8B6D2B712C}" dt="2021-10-12T14:25:48.340" v="1"/>
          <ac:picMkLst>
            <pc:docMk/>
            <pc:sldMk cId="1653987709" sldId="256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4A851461-1C2E-4E66-AC06-DE8B6D2B712C}" dt="2021-10-12T14:26:21.341" v="11"/>
        <pc:sldMkLst>
          <pc:docMk/>
          <pc:sldMk cId="3621350876" sldId="257"/>
        </pc:sldMkLst>
        <pc:spChg chg="mod">
          <ac:chgData name="kuber raj kunal" userId="ff53f78b27f9dcad" providerId="Windows Live" clId="Web-{4A851461-1C2E-4E66-AC06-DE8B6D2B712C}" dt="2021-10-12T14:25:44.746" v="0"/>
          <ac:spMkLst>
            <pc:docMk/>
            <pc:sldMk cId="3621350876" sldId="257"/>
            <ac:spMk id="77" creationId="{00000000-0000-0000-0000-000000000000}"/>
          </ac:spMkLst>
        </pc:spChg>
        <pc:picChg chg="del mod">
          <ac:chgData name="kuber raj kunal" userId="ff53f78b27f9dcad" providerId="Windows Live" clId="Web-{4A851461-1C2E-4E66-AC06-DE8B6D2B712C}" dt="2021-10-12T14:26:21.341" v="11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 add del">
        <pc:chgData name="kuber raj kunal" userId="ff53f78b27f9dcad" providerId="Windows Live" clId="Web-{4A851461-1C2E-4E66-AC06-DE8B6D2B712C}" dt="2021-10-12T14:32:06.333" v="61" actId="20577"/>
        <pc:sldMkLst>
          <pc:docMk/>
          <pc:sldMk cId="1598752641" sldId="258"/>
        </pc:sldMkLst>
        <pc:spChg chg="mod">
          <ac:chgData name="kuber raj kunal" userId="ff53f78b27f9dcad" providerId="Windows Live" clId="Web-{4A851461-1C2E-4E66-AC06-DE8B6D2B712C}" dt="2021-10-12T14:32:06.333" v="61" actId="20577"/>
          <ac:spMkLst>
            <pc:docMk/>
            <pc:sldMk cId="1598752641" sldId="258"/>
            <ac:spMk id="5" creationId="{A6E1A680-670A-4620-AA3E-1FFA88242A92}"/>
          </ac:spMkLst>
        </pc:spChg>
        <pc:picChg chg="del mod">
          <ac:chgData name="kuber raj kunal" userId="ff53f78b27f9dcad" providerId="Windows Live" clId="Web-{4A851461-1C2E-4E66-AC06-DE8B6D2B712C}" dt="2021-10-12T14:26:02.606" v="4"/>
          <ac:picMkLst>
            <pc:docMk/>
            <pc:sldMk cId="1598752641" sldId="258"/>
            <ac:picMk id="7" creationId="{04422EDC-53D6-4463-8004-62888B02EA79}"/>
          </ac:picMkLst>
        </pc:picChg>
      </pc:sldChg>
      <pc:sldChg chg="delSp modSp">
        <pc:chgData name="kuber raj kunal" userId="ff53f78b27f9dcad" providerId="Windows Live" clId="Web-{4A851461-1C2E-4E66-AC06-DE8B6D2B712C}" dt="2021-10-12T14:33:05.038" v="83" actId="20577"/>
        <pc:sldMkLst>
          <pc:docMk/>
          <pc:sldMk cId="400388186" sldId="259"/>
        </pc:sldMkLst>
        <pc:spChg chg="mod">
          <ac:chgData name="kuber raj kunal" userId="ff53f78b27f9dcad" providerId="Windows Live" clId="Web-{4A851461-1C2E-4E66-AC06-DE8B6D2B712C}" dt="2021-10-12T14:33:05.038" v="83" actId="20577"/>
          <ac:spMkLst>
            <pc:docMk/>
            <pc:sldMk cId="400388186" sldId="259"/>
            <ac:spMk id="3" creationId="{DCEE28EE-0C0D-4040-ADA1-5588DE54BD73}"/>
          </ac:spMkLst>
        </pc:spChg>
        <pc:picChg chg="del mod">
          <ac:chgData name="kuber raj kunal" userId="ff53f78b27f9dcad" providerId="Windows Live" clId="Web-{4A851461-1C2E-4E66-AC06-DE8B6D2B712C}" dt="2021-10-12T14:26:05.106" v="5"/>
          <ac:picMkLst>
            <pc:docMk/>
            <pc:sldMk cId="400388186" sldId="259"/>
            <ac:picMk id="5" creationId="{DB218C75-067E-407C-A17F-B074F801FDD6}"/>
          </ac:picMkLst>
        </pc:picChg>
      </pc:sldChg>
      <pc:sldChg chg="addSp delSp modSp">
        <pc:chgData name="kuber raj kunal" userId="ff53f78b27f9dcad" providerId="Windows Live" clId="Web-{4A851461-1C2E-4E66-AC06-DE8B6D2B712C}" dt="2021-10-12T14:44:50.476" v="203" actId="20577"/>
        <pc:sldMkLst>
          <pc:docMk/>
          <pc:sldMk cId="2330102907" sldId="260"/>
        </pc:sldMkLst>
        <pc:spChg chg="mod">
          <ac:chgData name="kuber raj kunal" userId="ff53f78b27f9dcad" providerId="Windows Live" clId="Web-{4A851461-1C2E-4E66-AC06-DE8B6D2B712C}" dt="2021-10-12T14:44:50.476" v="203" actId="20577"/>
          <ac:spMkLst>
            <pc:docMk/>
            <pc:sldMk cId="2330102907" sldId="260"/>
            <ac:spMk id="3" creationId="{7544F8E4-696C-40C4-A9E0-A1F802AE40BD}"/>
          </ac:spMkLst>
        </pc:spChg>
        <pc:picChg chg="add del mod">
          <ac:chgData name="kuber raj kunal" userId="ff53f78b27f9dcad" providerId="Windows Live" clId="Web-{4A851461-1C2E-4E66-AC06-DE8B6D2B712C}" dt="2021-10-12T14:26:16.106" v="9"/>
          <ac:picMkLst>
            <pc:docMk/>
            <pc:sldMk cId="2330102907" sldId="260"/>
            <ac:picMk id="5" creationId="{CDA2EC0D-AA5E-4693-BE75-2A2718C8A2EF}"/>
          </ac:picMkLst>
        </pc:picChg>
      </pc:sldChg>
      <pc:sldChg chg="delSp modSp">
        <pc:chgData name="kuber raj kunal" userId="ff53f78b27f9dcad" providerId="Windows Live" clId="Web-{4A851461-1C2E-4E66-AC06-DE8B6D2B712C}" dt="2021-10-12T14:46:26.447" v="232" actId="20577"/>
        <pc:sldMkLst>
          <pc:docMk/>
          <pc:sldMk cId="282695574" sldId="261"/>
        </pc:sldMkLst>
        <pc:spChg chg="mod">
          <ac:chgData name="kuber raj kunal" userId="ff53f78b27f9dcad" providerId="Windows Live" clId="Web-{4A851461-1C2E-4E66-AC06-DE8B6D2B712C}" dt="2021-10-12T14:46:26.447" v="232" actId="20577"/>
          <ac:spMkLst>
            <pc:docMk/>
            <pc:sldMk cId="282695574" sldId="261"/>
            <ac:spMk id="3" creationId="{CD1E04E9-7C50-4DD3-B577-739DC7437BB7}"/>
          </ac:spMkLst>
        </pc:spChg>
        <pc:picChg chg="del mod">
          <ac:chgData name="kuber raj kunal" userId="ff53f78b27f9dcad" providerId="Windows Live" clId="Web-{4A851461-1C2E-4E66-AC06-DE8B6D2B712C}" dt="2021-10-12T14:26:18.060" v="10"/>
          <ac:picMkLst>
            <pc:docMk/>
            <pc:sldMk cId="282695574" sldId="261"/>
            <ac:picMk id="5" creationId="{EABAC151-C427-4371-A29B-5C4AC14AE27C}"/>
          </ac:picMkLst>
        </pc:picChg>
      </pc:sldChg>
      <pc:sldChg chg="delSp modSp">
        <pc:chgData name="kuber raj kunal" userId="ff53f78b27f9dcad" providerId="Windows Live" clId="Web-{4A851461-1C2E-4E66-AC06-DE8B6D2B712C}" dt="2021-10-12T14:41:49.597" v="179" actId="20577"/>
        <pc:sldMkLst>
          <pc:docMk/>
          <pc:sldMk cId="2979610841" sldId="262"/>
        </pc:sldMkLst>
        <pc:spChg chg="mod">
          <ac:chgData name="kuber raj kunal" userId="ff53f78b27f9dcad" providerId="Windows Live" clId="Web-{4A851461-1C2E-4E66-AC06-DE8B6D2B712C}" dt="2021-10-12T14:41:49.597" v="179" actId="20577"/>
          <ac:spMkLst>
            <pc:docMk/>
            <pc:sldMk cId="2979610841" sldId="262"/>
            <ac:spMk id="3" creationId="{6863FA90-642D-44D4-B094-372D7E26B345}"/>
          </ac:spMkLst>
        </pc:spChg>
        <pc:picChg chg="del mod">
          <ac:chgData name="kuber raj kunal" userId="ff53f78b27f9dcad" providerId="Windows Live" clId="Web-{4A851461-1C2E-4E66-AC06-DE8B6D2B712C}" dt="2021-10-12T14:26:06.903" v="6"/>
          <ac:picMkLst>
            <pc:docMk/>
            <pc:sldMk cId="2979610841" sldId="262"/>
            <ac:picMk id="5" creationId="{8EE7793A-DA83-4AC4-BAC2-753AC2971281}"/>
          </ac:picMkLst>
        </pc:picChg>
      </pc:sldChg>
      <pc:sldChg chg="addSp modSp new">
        <pc:chgData name="kuber raj kunal" userId="ff53f78b27f9dcad" providerId="Windows Live" clId="Web-{4A851461-1C2E-4E66-AC06-DE8B6D2B712C}" dt="2021-10-12T14:31:52.021" v="59" actId="1076"/>
        <pc:sldMkLst>
          <pc:docMk/>
          <pc:sldMk cId="3703701676" sldId="263"/>
        </pc:sldMkLst>
        <pc:spChg chg="add mod">
          <ac:chgData name="kuber raj kunal" userId="ff53f78b27f9dcad" providerId="Windows Live" clId="Web-{4A851461-1C2E-4E66-AC06-DE8B6D2B712C}" dt="2021-10-12T14:31:52.021" v="59" actId="1076"/>
          <ac:spMkLst>
            <pc:docMk/>
            <pc:sldMk cId="3703701676" sldId="263"/>
            <ac:spMk id="2" creationId="{238D9C8D-B469-4F39-8532-1C03D3793C4C}"/>
          </ac:spMkLst>
        </pc:spChg>
      </pc:sldChg>
      <pc:sldChg chg="addSp modSp new">
        <pc:chgData name="kuber raj kunal" userId="ff53f78b27f9dcad" providerId="Windows Live" clId="Web-{4A851461-1C2E-4E66-AC06-DE8B6D2B712C}" dt="2021-10-12T14:33:57.508" v="101" actId="14100"/>
        <pc:sldMkLst>
          <pc:docMk/>
          <pc:sldMk cId="2382682912" sldId="264"/>
        </pc:sldMkLst>
        <pc:spChg chg="add mod">
          <ac:chgData name="kuber raj kunal" userId="ff53f78b27f9dcad" providerId="Windows Live" clId="Web-{4A851461-1C2E-4E66-AC06-DE8B6D2B712C}" dt="2021-10-12T14:33:57.508" v="101" actId="14100"/>
          <ac:spMkLst>
            <pc:docMk/>
            <pc:sldMk cId="2382682912" sldId="264"/>
            <ac:spMk id="2" creationId="{2C1F1A5D-033A-4FE4-B8BE-E74F5BEBFE26}"/>
          </ac:spMkLst>
        </pc:spChg>
      </pc:sldChg>
      <pc:sldChg chg="new del">
        <pc:chgData name="kuber raj kunal" userId="ff53f78b27f9dcad" providerId="Windows Live" clId="Web-{4A851461-1C2E-4E66-AC06-DE8B6D2B712C}" dt="2021-10-12T14:46:43.963" v="234"/>
        <pc:sldMkLst>
          <pc:docMk/>
          <pc:sldMk cId="2082746457" sldId="265"/>
        </pc:sldMkLst>
      </pc:sldChg>
      <pc:sldChg chg="addSp modSp new">
        <pc:chgData name="kuber raj kunal" userId="ff53f78b27f9dcad" providerId="Windows Live" clId="Web-{4A851461-1C2E-4E66-AC06-DE8B6D2B712C}" dt="2021-10-12T14:45:30.836" v="214" actId="20577"/>
        <pc:sldMkLst>
          <pc:docMk/>
          <pc:sldMk cId="398508470" sldId="266"/>
        </pc:sldMkLst>
        <pc:spChg chg="add mod">
          <ac:chgData name="kuber raj kunal" userId="ff53f78b27f9dcad" providerId="Windows Live" clId="Web-{4A851461-1C2E-4E66-AC06-DE8B6D2B712C}" dt="2021-10-12T14:45:30.836" v="214" actId="20577"/>
          <ac:spMkLst>
            <pc:docMk/>
            <pc:sldMk cId="398508470" sldId="266"/>
            <ac:spMk id="2" creationId="{1CC5C05C-9132-4749-A3FC-C816FE8F25C2}"/>
          </ac:spMkLst>
        </pc:spChg>
      </pc:sldChg>
      <pc:sldChg chg="new del">
        <pc:chgData name="kuber raj kunal" userId="ff53f78b27f9dcad" providerId="Windows Live" clId="Web-{4A851461-1C2E-4E66-AC06-DE8B6D2B712C}" dt="2021-10-12T14:46:40.322" v="233"/>
        <pc:sldMkLst>
          <pc:docMk/>
          <pc:sldMk cId="4009552157" sldId="267"/>
        </pc:sldMkLst>
      </pc:sldChg>
      <pc:sldMasterChg chg="modSp modSldLayout">
        <pc:chgData name="kuber raj kunal" userId="ff53f78b27f9dcad" providerId="Windows Live" clId="Web-{4A851461-1C2E-4E66-AC06-DE8B6D2B712C}" dt="2021-10-12T14:25:44.746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4A851461-1C2E-4E66-AC06-DE8B6D2B712C}" dt="2021-10-12T14:25:44.746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4A851461-1C2E-4E66-AC06-DE8B6D2B712C}" dt="2021-10-12T14:25:44.746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4A851461-1C2E-4E66-AC06-DE8B6D2B712C}" dt="2021-10-12T14:25:44.746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4A851461-1C2E-4E66-AC06-DE8B6D2B712C}" dt="2021-10-12T14:25:44.746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4A851461-1C2E-4E66-AC06-DE8B6D2B712C}" dt="2021-10-12T14:25:44.746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4A851461-1C2E-4E66-AC06-DE8B6D2B712C}" dt="2021-10-12T14:25:44.746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4A851461-1C2E-4E66-AC06-DE8B6D2B712C}" dt="2021-10-12T14:25:44.746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4A851461-1C2E-4E66-AC06-DE8B6D2B712C}" dt="2021-10-12T14:25:44.746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4A851461-1C2E-4E66-AC06-DE8B6D2B712C}" dt="2021-10-12T14:25:44.746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4A851461-1C2E-4E66-AC06-DE8B6D2B712C}" dt="2021-10-12T14:25:44.746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4A851461-1C2E-4E66-AC06-DE8B6D2B712C}" dt="2021-10-12T14:25:44.746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4A851461-1C2E-4E66-AC06-DE8B6D2B712C}" dt="2021-10-12T14:25:44.746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4A851461-1C2E-4E66-AC06-DE8B6D2B712C}" dt="2021-10-12T14:25:44.746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17-10-2021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ONLINE BANKING AND INTERNET BANKING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PERIOD-11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752590" y="3860305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8</a:t>
            </a:r>
            <a:endParaRPr sz="1800" b="1" dirty="0"/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NETWORKING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C847CAF-DCA9-444F-944F-5E828B09A4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44F8E4-696C-40C4-A9E0-A1F802AE40BD}"/>
              </a:ext>
            </a:extLst>
          </p:cNvPr>
          <p:cNvSpPr txBox="1"/>
          <p:nvPr/>
        </p:nvSpPr>
        <p:spPr>
          <a:xfrm>
            <a:off x="415506" y="665672"/>
            <a:ext cx="10670875" cy="45050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Mobile Banking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When you perform or use the banking services via a mobile, it is called mobile banking.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657350" lvl="3" indent="-28575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Difference between online banking and mobile banking is that Mobile banking is done via a mobile banking app while the online baking is done via secure website of the bank.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8A3BEDB-2FC1-47DB-826A-EDB8EEAA05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102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C5C05C-9132-4749-A3FC-C816FE8F25C2}"/>
              </a:ext>
            </a:extLst>
          </p:cNvPr>
          <p:cNvSpPr txBox="1"/>
          <p:nvPr/>
        </p:nvSpPr>
        <p:spPr>
          <a:xfrm>
            <a:off x="785004" y="353683"/>
            <a:ext cx="10636369" cy="60674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Arial"/>
              </a:rPr>
              <a:t>Some popular mobile apps used today are:</a:t>
            </a:r>
            <a:r>
              <a:rPr lang="en-IN" sz="32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State Bank Freedom (State Bank of India App). This is the official State Bank of India mobile banking application.</a:t>
            </a:r>
            <a:r>
              <a:rPr lang="en-IN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 dirty="0" err="1">
                <a:cs typeface="Arial"/>
              </a:rPr>
              <a:t>iMobile</a:t>
            </a:r>
            <a:r>
              <a:rPr lang="en-US" sz="2400" dirty="0">
                <a:cs typeface="Arial"/>
              </a:rPr>
              <a:t> Android App (ICICI Bank App). This is the official ICICI Bank mobile banking application.</a:t>
            </a:r>
            <a:r>
              <a:rPr lang="en-IN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Connect (BOB App). This is the official Bank of Baroda mobile banking application.</a:t>
            </a:r>
            <a:r>
              <a:rPr lang="en-IN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Citibank IN (Citibank App). You can manage your Citibank Accounts and Credit Cards with official Citi Mobile application.</a:t>
            </a:r>
            <a:r>
              <a:rPr lang="en-IN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 dirty="0" err="1">
                <a:cs typeface="Arial"/>
              </a:rPr>
              <a:t>NGpay</a:t>
            </a:r>
            <a:r>
              <a:rPr lang="en-US" sz="2400" dirty="0">
                <a:cs typeface="Arial"/>
              </a:rPr>
              <a:t> Application (HDFC BANK). </a:t>
            </a:r>
            <a:r>
              <a:rPr lang="en-US" sz="2400" dirty="0" err="1">
                <a:cs typeface="Arial"/>
              </a:rPr>
              <a:t>NGpay</a:t>
            </a:r>
            <a:r>
              <a:rPr lang="en-US" sz="2400" dirty="0">
                <a:cs typeface="Arial"/>
              </a:rPr>
              <a:t> is also the official mobile banking application for Axis Bank and HDFC Bank.</a:t>
            </a:r>
            <a:r>
              <a:rPr lang="en-IN" sz="2400" dirty="0">
                <a:cs typeface="Arial"/>
              </a:rPr>
              <a:t>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7975A29-8A0D-4938-B494-BA3B5CD1C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08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1E04E9-7C50-4DD3-B577-739DC7437BB7}"/>
              </a:ext>
            </a:extLst>
          </p:cNvPr>
          <p:cNvSpPr txBox="1"/>
          <p:nvPr/>
        </p:nvSpPr>
        <p:spPr>
          <a:xfrm>
            <a:off x="596660" y="431905"/>
            <a:ext cx="10826150" cy="59729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e-Wallet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E-wallet is a similar electronic service used for payments.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E-wallet as the name suggests is your own wallet available to you electronically where you can use your own money (in electronic form) for payments.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marR="0" lvl="3" indent="-285750" algn="l" defTabSz="914400" rtl="0" eaLnBrk="1" fontAlgn="auto" latinLnBrk="0" hangingPunct="1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Some most popular e-wallets of today are: Paytm, Freecharge, Mobikwik, Citrus Pay, Airtel Money,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Oxigen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 Wallet,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OlaMoney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, HDFC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PayZapp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, Chillr, Pockets By ICICI Bank,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JioMoney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, SBI Buddy,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mRupee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ItzCash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 etc.</a:t>
            </a:r>
            <a:endParaRPr lang="en-IN" sz="2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marR="0" lvl="3" indent="-285750" algn="l" defTabSz="914400" rtl="0" eaLnBrk="1" fontAlgn="auto" latinLnBrk="0" hangingPunct="1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Govt of India announced a new digital payments app named BHIM – Bharat Interface for Money – after Babasaheb Dr Bhimrao Ambedkar. BHIM is a digital payments solution app based on the Unified Payments Interface (UPI) from the National Payments Corporation of India (NPCI), the umbrella organization for all retail payments systems in India.</a:t>
            </a:r>
            <a:endParaRPr lang="en-IN" sz="2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D16A341-0D6D-4469-B789-AF661C2B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95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8;p14">
            <a:extLst>
              <a:ext uri="{FF2B5EF4-FFF2-40B4-BE49-F238E27FC236}">
                <a16:creationId xmlns:a16="http://schemas.microsoft.com/office/drawing/2014/main" id="{76A57122-20A2-437D-B456-B5B222F72152}"/>
              </a:ext>
            </a:extLst>
          </p:cNvPr>
          <p:cNvSpPr txBox="1">
            <a:spLocks noGrp="1"/>
          </p:cNvSpPr>
          <p:nvPr/>
        </p:nvSpPr>
        <p:spPr>
          <a:xfrm>
            <a:off x="654170" y="597523"/>
            <a:ext cx="3328358" cy="1362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A4D6E3B-5E51-4D02-830C-7B8B70E953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B023EF6-EF42-467F-84A1-E488C217E51F}"/>
              </a:ext>
            </a:extLst>
          </p:cNvPr>
          <p:cNvSpPr txBox="1"/>
          <p:nvPr/>
        </p:nvSpPr>
        <p:spPr>
          <a:xfrm>
            <a:off x="3502325" y="2093343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Virus prevention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Online Paymeny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Mobile banking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6928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4;p12">
            <a:extLst>
              <a:ext uri="{FF2B5EF4-FFF2-40B4-BE49-F238E27FC236}">
                <a16:creationId xmlns:a16="http://schemas.microsoft.com/office/drawing/2014/main" id="{94FEA763-0541-4EE8-B6E8-B99E0341E66B}"/>
              </a:ext>
            </a:extLst>
          </p:cNvPr>
          <p:cNvSpPr txBox="1">
            <a:spLocks noGrp="1"/>
          </p:cNvSpPr>
          <p:nvPr/>
        </p:nvSpPr>
        <p:spPr>
          <a:xfrm>
            <a:off x="588636" y="558569"/>
            <a:ext cx="3095864" cy="1147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ASSIGNMENT:</a:t>
            </a:r>
            <a:endParaRPr sz="600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57FA3DD-9B11-42B4-8143-9DA2A41C23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95EFB3-3EF4-4940-8478-8C4E20B973C7}"/>
              </a:ext>
            </a:extLst>
          </p:cNvPr>
          <p:cNvSpPr txBox="1"/>
          <p:nvPr/>
        </p:nvSpPr>
        <p:spPr>
          <a:xfrm>
            <a:off x="3042249" y="1719532"/>
            <a:ext cx="7070784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What is the advantages of online payment?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Discuss about mobile banking.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6487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35CD7C9-6DAA-467C-904D-8DF733429C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BED09354-A253-46CF-979C-001CEE9A8531}"/>
              </a:ext>
            </a:extLst>
          </p:cNvPr>
          <p:cNvSpPr/>
          <p:nvPr/>
        </p:nvSpPr>
        <p:spPr>
          <a:xfrm>
            <a:off x="902141" y="1080364"/>
            <a:ext cx="410166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lang="en-US" sz="2900" b="1" dirty="0">
              <a:ea typeface="Calibri"/>
              <a:cs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9BA8785-179F-4C98-8B5E-55CA5E7F6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649DECE7-C301-418E-A224-21617545F78A}"/>
              </a:ext>
            </a:extLst>
          </p:cNvPr>
          <p:cNvSpPr txBox="1"/>
          <p:nvPr/>
        </p:nvSpPr>
        <p:spPr>
          <a:xfrm>
            <a:off x="3502325" y="2093343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Students will learn about virus prevention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Know about online payment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Learn about mobile banking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723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1;p2">
            <a:extLst>
              <a:ext uri="{FF2B5EF4-FFF2-40B4-BE49-F238E27FC236}">
                <a16:creationId xmlns:a16="http://schemas.microsoft.com/office/drawing/2014/main" id="{66E9A202-0BF7-4D74-A9F6-F1DD746BB9F3}"/>
              </a:ext>
            </a:extLst>
          </p:cNvPr>
          <p:cNvSpPr/>
          <p:nvPr/>
        </p:nvSpPr>
        <p:spPr>
          <a:xfrm>
            <a:off x="902141" y="1080364"/>
            <a:ext cx="410166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Discussed So Far 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lang="en-US" sz="2900" b="1" dirty="0">
              <a:ea typeface="Calibri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2C90C47-DC79-4059-A7CE-BED5BB3D7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649DECE7-C301-418E-A224-21617545F78A}"/>
              </a:ext>
            </a:extLst>
          </p:cNvPr>
          <p:cNvSpPr txBox="1"/>
          <p:nvPr/>
        </p:nvSpPr>
        <p:spPr>
          <a:xfrm>
            <a:off x="3502325" y="2093343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Cookies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Hackers and Crackers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Viruses, Worms and all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4104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6;p3">
            <a:extLst>
              <a:ext uri="{FF2B5EF4-FFF2-40B4-BE49-F238E27FC236}">
                <a16:creationId xmlns:a16="http://schemas.microsoft.com/office/drawing/2014/main" id="{E48B537B-1CA7-4B85-804A-1867586722F6}"/>
              </a:ext>
            </a:extLst>
          </p:cNvPr>
          <p:cNvSpPr txBox="1">
            <a:spLocks noGrp="1"/>
          </p:cNvSpPr>
          <p:nvPr/>
        </p:nvSpPr>
        <p:spPr>
          <a:xfrm>
            <a:off x="782991" y="1016508"/>
            <a:ext cx="2910662" cy="96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SUB-CONCEPTS:</a:t>
            </a:r>
            <a:endParaRPr sz="60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957BE48-32AE-4F47-87F7-882FAFAA4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649DECE7-C301-418E-A224-21617545F78A}"/>
              </a:ext>
            </a:extLst>
          </p:cNvPr>
          <p:cNvSpPr txBox="1"/>
          <p:nvPr/>
        </p:nvSpPr>
        <p:spPr>
          <a:xfrm>
            <a:off x="3502325" y="2093343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Virus prevention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Online Paymeny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Mobile banking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1170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E1A680-670A-4620-AA3E-1FFA88242A92}"/>
              </a:ext>
            </a:extLst>
          </p:cNvPr>
          <p:cNvSpPr txBox="1"/>
          <p:nvPr/>
        </p:nvSpPr>
        <p:spPr>
          <a:xfrm>
            <a:off x="626853" y="421510"/>
            <a:ext cx="10853467" cy="572175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Virus Prevention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Virus prevention is not a difficult task.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All you need to be is extra careful and ensure to follow the following guidelines to lead virus free computing life.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lnSpc>
                <a:spcPct val="115000"/>
              </a:lnSpc>
              <a:spcAft>
                <a:spcPts val="1000"/>
              </a:spcAft>
            </a:pP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171700" lvl="4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Never use a “foreign” disk or CD without scanning it for viruses.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171700" lvl="4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Always scan files downloaded from the internet or other sources.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171700" lvl="4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Never boot your PC from a floppy unless you are certain that it is virus free.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BFF736B-A3B2-4B66-9B55-BF7CAF78B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752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8D9C8D-B469-4F39-8532-1C03D3793C4C}"/>
              </a:ext>
            </a:extLst>
          </p:cNvPr>
          <p:cNvSpPr txBox="1"/>
          <p:nvPr/>
        </p:nvSpPr>
        <p:spPr>
          <a:xfrm>
            <a:off x="828136" y="1101306"/>
            <a:ext cx="10693878" cy="44208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171700" lvl="4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Write protect your disks.</a:t>
            </a:r>
            <a:r>
              <a:rPr lang="en-IN" sz="2400" dirty="0">
                <a:cs typeface="Arial"/>
              </a:rPr>
              <a:t>​</a:t>
            </a:r>
            <a:endParaRPr lang="en-US">
              <a:cs typeface="Calibri"/>
            </a:endParaRPr>
          </a:p>
          <a:p>
            <a:pPr marL="2171700" lvl="4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Use licensed software.</a:t>
            </a:r>
            <a:r>
              <a:rPr lang="en-IN" sz="2400" dirty="0">
                <a:cs typeface="Arial"/>
              </a:rPr>
              <a:t>​</a:t>
            </a:r>
          </a:p>
          <a:p>
            <a:pPr marL="2171700" lvl="4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Passwords protect your PC to prevent unattended modification.</a:t>
            </a:r>
            <a:r>
              <a:rPr lang="en-IN" sz="2400" dirty="0">
                <a:cs typeface="Arial"/>
              </a:rPr>
              <a:t>​</a:t>
            </a:r>
          </a:p>
          <a:p>
            <a:pPr marL="2171700" lvl="4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Make regular backups.</a:t>
            </a:r>
            <a:r>
              <a:rPr lang="en-IN" sz="2400" dirty="0">
                <a:cs typeface="Arial"/>
              </a:rPr>
              <a:t>​</a:t>
            </a:r>
          </a:p>
          <a:p>
            <a:pPr marL="2171700" lvl="4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Install and use antivirus software.</a:t>
            </a:r>
            <a:r>
              <a:rPr lang="en-IN" sz="2400" dirty="0">
                <a:cs typeface="Arial"/>
              </a:rPr>
              <a:t>​</a:t>
            </a:r>
          </a:p>
          <a:p>
            <a:pPr marL="2171700" lvl="4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Keep antivirus software up to date.</a:t>
            </a:r>
            <a:r>
              <a:rPr lang="en-IN" sz="2400" dirty="0">
                <a:cs typeface="Arial"/>
              </a:rPr>
              <a:t>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8ABDC9D-FC37-4071-8591-A933FC89B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701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EE28EE-0C0D-4040-ADA1-5588DE54BD73}"/>
              </a:ext>
            </a:extLst>
          </p:cNvPr>
          <p:cNvSpPr txBox="1"/>
          <p:nvPr/>
        </p:nvSpPr>
        <p:spPr>
          <a:xfrm>
            <a:off x="741153" y="569344"/>
            <a:ext cx="10680939" cy="53719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Payment Transactions Using Online Banking: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200000"/>
              </a:lnSpc>
              <a:spcAft>
                <a:spcPts val="1000"/>
              </a:spcAft>
              <a:buFont typeface="Arial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Online banking allows a user to execute financial transactions via the Internet.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200000"/>
              </a:lnSpc>
              <a:spcAft>
                <a:spcPts val="1000"/>
              </a:spcAft>
              <a:buFont typeface="Arial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Online banking is also known as “internet banking” or “web banking”.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200000"/>
              </a:lnSpc>
              <a:spcAft>
                <a:spcPts val="1000"/>
              </a:spcAft>
              <a:buFont typeface="Arial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An online bank offers customers just about every service traditionally available through a local branch, including deposits, which is done online or through the mail, and online bill payment.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76A2331-64B1-4926-B387-9FC7DA427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88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1F1A5D-033A-4FE4-B8BE-E74F5BEBFE26}"/>
              </a:ext>
            </a:extLst>
          </p:cNvPr>
          <p:cNvSpPr txBox="1"/>
          <p:nvPr/>
        </p:nvSpPr>
        <p:spPr>
          <a:xfrm>
            <a:off x="756249" y="612476"/>
            <a:ext cx="10550105" cy="5405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Arial"/>
              </a:rPr>
              <a:t>Advantages</a:t>
            </a:r>
            <a:r>
              <a:rPr lang="en-IN" sz="3200" dirty="0">
                <a:solidFill>
                  <a:srgbClr val="FF0000"/>
                </a:solidFill>
                <a:cs typeface="Arial"/>
              </a:rPr>
              <a:t>​:</a:t>
            </a:r>
          </a:p>
          <a:p>
            <a:endParaRPr lang="en-IN" sz="3200" dirty="0">
              <a:solidFill>
                <a:srgbClr val="FF0000"/>
              </a:solidFill>
              <a:cs typeface="Arial"/>
            </a:endParaRP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Convenience is a major advantage of online banking</a:t>
            </a:r>
            <a:r>
              <a:rPr lang="en-IN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In effect, consumers can perform banking transactions 24 hours-a-day, seven-days a week.</a:t>
            </a:r>
            <a:r>
              <a:rPr lang="en-IN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Online banking is fast and efficient.</a:t>
            </a:r>
            <a:r>
              <a:rPr lang="en-IN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Arial"/>
              </a:rPr>
              <a:t>Funds can be transferred between accounts almost instantly, especially if the two accounts are held at the same banking institution.</a:t>
            </a:r>
            <a:r>
              <a:rPr lang="en-IN" sz="2400" dirty="0">
                <a:cs typeface="Arial"/>
              </a:rPr>
              <a:t>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08174A2-5219-47F2-8894-B3B3434CC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682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63FA90-642D-44D4-B094-372D7E26B345}"/>
              </a:ext>
            </a:extLst>
          </p:cNvPr>
          <p:cNvSpPr txBox="1"/>
          <p:nvPr/>
        </p:nvSpPr>
        <p:spPr>
          <a:xfrm>
            <a:off x="540589" y="438510"/>
            <a:ext cx="10863532" cy="623452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Disadvantages of Online Banking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marR="0" lvl="3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For a novice online banking customer, using systems for the first time may present challenges that prevent transactions from being processed.</a:t>
            </a:r>
            <a:endParaRPr lang="en-IN" sz="2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defRPr/>
            </a:pPr>
            <a:endParaRPr lang="en-US" sz="2400" dirty="0"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marR="0" lvl="3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Although online banking security is continually improving, such accounts are still vulnerable when it comes to hacking.</a:t>
            </a:r>
            <a:endParaRPr lang="en-IN" sz="2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defRPr/>
            </a:pPr>
            <a:endParaRPr lang="en-US" sz="2400" dirty="0"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marR="0" lvl="3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Consumers are advised to use their data plans, rather than public Wi-Fi networks when using online banking, to prevent unauthorized access.</a:t>
            </a:r>
            <a:endParaRPr lang="en-IN" sz="2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defRPr/>
            </a:pPr>
            <a:endParaRPr lang="en-US" dirty="0"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buFont typeface="Arial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Additionally, online banking is dependent on a reliable internet connection. Connectivity issues from time-to-time may make it difficult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to determine if banking transactions have been successfully processed.</a:t>
            </a:r>
            <a:endParaRPr lang="en-IN" sz="2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defRPr/>
            </a:pPr>
            <a:endParaRPr lang="en-US" sz="2400" dirty="0"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marR="0" lvl="3" indent="-342900" algn="l" defTabSz="914400" rtl="0" eaLnBrk="1" fontAlgn="auto" latinLnBrk="0" hangingPunct="1">
              <a:spcBef>
                <a:spcPts val="0"/>
              </a:spcBef>
              <a:spcAft>
                <a:spcPts val="10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On occasion, consumers may prefer face-to-face interactions for more complex banking issues.</a:t>
            </a:r>
            <a:endParaRPr lang="en-IN" sz="2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F835527-71D6-432A-BD18-08E749B057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610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668</Words>
  <Application>Microsoft Office PowerPoint</Application>
  <PresentationFormat>Widescreen</PresentationFormat>
  <Paragraphs>50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Kalyan Sahoo</cp:lastModifiedBy>
  <cp:revision>310</cp:revision>
  <dcterms:created xsi:type="dcterms:W3CDTF">2006-08-16T00:00:00Z</dcterms:created>
  <dcterms:modified xsi:type="dcterms:W3CDTF">2021-10-17T07:29:51Z</dcterms:modified>
</cp:coreProperties>
</file>