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5"/>
  </p:notesMasterIdLst>
  <p:sldIdLst>
    <p:sldId id="256" r:id="rId2"/>
    <p:sldId id="276" r:id="rId3"/>
    <p:sldId id="275" r:id="rId4"/>
    <p:sldId id="274" r:id="rId5"/>
    <p:sldId id="258" r:id="rId6"/>
    <p:sldId id="266" r:id="rId7"/>
    <p:sldId id="259" r:id="rId8"/>
    <p:sldId id="267" r:id="rId9"/>
    <p:sldId id="260" r:id="rId10"/>
    <p:sldId id="268" r:id="rId11"/>
    <p:sldId id="261" r:id="rId12"/>
    <p:sldId id="269" r:id="rId13"/>
    <p:sldId id="262" r:id="rId14"/>
    <p:sldId id="270" r:id="rId15"/>
    <p:sldId id="263" r:id="rId16"/>
    <p:sldId id="271" r:id="rId17"/>
    <p:sldId id="264" r:id="rId18"/>
    <p:sldId id="272" r:id="rId19"/>
    <p:sldId id="265" r:id="rId20"/>
    <p:sldId id="273" r:id="rId21"/>
    <p:sldId id="278" r:id="rId22"/>
    <p:sldId id="277" r:id="rId23"/>
    <p:sldId id="25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4CDFE6-A316-495E-B5ED-1A1FA29E065C}">
          <p14:sldIdLst>
            <p14:sldId id="256"/>
            <p14:sldId id="276"/>
            <p14:sldId id="275"/>
            <p14:sldId id="274"/>
            <p14:sldId id="258"/>
            <p14:sldId id="266"/>
            <p14:sldId id="259"/>
            <p14:sldId id="267"/>
            <p14:sldId id="260"/>
            <p14:sldId id="268"/>
            <p14:sldId id="261"/>
            <p14:sldId id="269"/>
            <p14:sldId id="262"/>
            <p14:sldId id="270"/>
            <p14:sldId id="263"/>
            <p14:sldId id="271"/>
            <p14:sldId id="264"/>
            <p14:sldId id="272"/>
            <p14:sldId id="265"/>
            <p14:sldId id="273"/>
            <p14:sldId id="278"/>
            <p14:sldId id="277"/>
          </p14:sldIdLst>
        </p14:section>
        <p14:section name="Untitled Section" id="{07D6D575-7ABE-4916-B85C-423C12E391C7}">
          <p14:sldIdLst>
            <p14:sldId id="25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4B40A6-A8FA-4E95-91EF-2975B8891E71}" v="221" dt="2021-10-09T10:11:37.309"/>
    <p1510:client id="{97302997-D716-4122-97D8-989283C43AC1}" v="23" dt="2021-10-08T15:50:54.024"/>
    <p1510:client id="{CD6DEE3F-0A52-4F4F-8050-E8CBCD1A090B}" v="29" dt="2021-10-15T15:29:28.106"/>
    <p1510:client id="{F6CC40B5-F022-451A-92AF-CA9F9E42E919}" v="641" dt="2021-10-17T07:42:03.5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249" autoAdjust="0"/>
  </p:normalViewPr>
  <p:slideViewPr>
    <p:cSldViewPr>
      <p:cViewPr varScale="1">
        <p:scale>
          <a:sx n="86" d="100"/>
          <a:sy n="86" d="100"/>
        </p:scale>
        <p:origin x="1354" y="5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uber raj kunal" userId="ff53f78b27f9dcad" providerId="Windows Live" clId="Web-{F6CC40B5-F022-451A-92AF-CA9F9E42E919}"/>
    <pc:docChg chg="modSld">
      <pc:chgData name="kuber raj kunal" userId="ff53f78b27f9dcad" providerId="Windows Live" clId="Web-{F6CC40B5-F022-451A-92AF-CA9F9E42E919}" dt="2021-10-17T07:42:03.560" v="406" actId="1076"/>
      <pc:docMkLst>
        <pc:docMk/>
      </pc:docMkLst>
      <pc:sldChg chg="modSp">
        <pc:chgData name="kuber raj kunal" userId="ff53f78b27f9dcad" providerId="Windows Live" clId="Web-{F6CC40B5-F022-451A-92AF-CA9F9E42E919}" dt="2021-10-17T07:31:22.867" v="147" actId="20577"/>
        <pc:sldMkLst>
          <pc:docMk/>
          <pc:sldMk cId="52877216" sldId="260"/>
        </pc:sldMkLst>
        <pc:spChg chg="mod">
          <ac:chgData name="kuber raj kunal" userId="ff53f78b27f9dcad" providerId="Windows Live" clId="Web-{F6CC40B5-F022-451A-92AF-CA9F9E42E919}" dt="2021-10-17T07:31:22.867" v="147" actId="20577"/>
          <ac:spMkLst>
            <pc:docMk/>
            <pc:sldMk cId="52877216" sldId="260"/>
            <ac:spMk id="3" creationId="{1ECC014E-EEA4-4467-AC35-7BE0E1157C94}"/>
          </ac:spMkLst>
        </pc:spChg>
        <pc:picChg chg="mod">
          <ac:chgData name="kuber raj kunal" userId="ff53f78b27f9dcad" providerId="Windows Live" clId="Web-{F6CC40B5-F022-451A-92AF-CA9F9E42E919}" dt="2021-10-17T07:30:10.050" v="119" actId="14100"/>
          <ac:picMkLst>
            <pc:docMk/>
            <pc:sldMk cId="52877216" sldId="260"/>
            <ac:picMk id="2" creationId="{9B1F4619-9744-4A5F-AC91-699A21B48F4A}"/>
          </ac:picMkLst>
        </pc:picChg>
      </pc:sldChg>
      <pc:sldChg chg="delSp modSp">
        <pc:chgData name="kuber raj kunal" userId="ff53f78b27f9dcad" providerId="Windows Live" clId="Web-{F6CC40B5-F022-451A-92AF-CA9F9E42E919}" dt="2021-10-17T07:32:33.996" v="174"/>
        <pc:sldMkLst>
          <pc:docMk/>
          <pc:sldMk cId="1609673676" sldId="261"/>
        </pc:sldMkLst>
        <pc:spChg chg="mod">
          <ac:chgData name="kuber raj kunal" userId="ff53f78b27f9dcad" providerId="Windows Live" clId="Web-{F6CC40B5-F022-451A-92AF-CA9F9E42E919}" dt="2021-10-17T07:32:30.121" v="173" actId="14100"/>
          <ac:spMkLst>
            <pc:docMk/>
            <pc:sldMk cId="1609673676" sldId="261"/>
            <ac:spMk id="3" creationId="{B590BF3F-CFF7-4093-871A-8987752715C4}"/>
          </ac:spMkLst>
        </pc:spChg>
        <pc:spChg chg="del">
          <ac:chgData name="kuber raj kunal" userId="ff53f78b27f9dcad" providerId="Windows Live" clId="Web-{F6CC40B5-F022-451A-92AF-CA9F9E42E919}" dt="2021-10-17T07:32:33.996" v="174"/>
          <ac:spMkLst>
            <pc:docMk/>
            <pc:sldMk cId="1609673676" sldId="261"/>
            <ac:spMk id="5" creationId="{E0E9EA1A-0CC0-45B5-B5E1-6883012C8DC6}"/>
          </ac:spMkLst>
        </pc:spChg>
      </pc:sldChg>
      <pc:sldChg chg="modSp">
        <pc:chgData name="kuber raj kunal" userId="ff53f78b27f9dcad" providerId="Windows Live" clId="Web-{F6CC40B5-F022-451A-92AF-CA9F9E42E919}" dt="2021-10-17T07:35:36.959" v="229" actId="20577"/>
        <pc:sldMkLst>
          <pc:docMk/>
          <pc:sldMk cId="2241985181" sldId="262"/>
        </pc:sldMkLst>
        <pc:spChg chg="mod">
          <ac:chgData name="kuber raj kunal" userId="ff53f78b27f9dcad" providerId="Windows Live" clId="Web-{F6CC40B5-F022-451A-92AF-CA9F9E42E919}" dt="2021-10-17T07:35:31.662" v="227" actId="1076"/>
          <ac:spMkLst>
            <pc:docMk/>
            <pc:sldMk cId="2241985181" sldId="262"/>
            <ac:spMk id="3" creationId="{EBB0FEBA-98D6-4F59-A506-55E14C78A277}"/>
          </ac:spMkLst>
        </pc:spChg>
        <pc:spChg chg="mod">
          <ac:chgData name="kuber raj kunal" userId="ff53f78b27f9dcad" providerId="Windows Live" clId="Web-{F6CC40B5-F022-451A-92AF-CA9F9E42E919}" dt="2021-10-17T07:35:36.959" v="229" actId="20577"/>
          <ac:spMkLst>
            <pc:docMk/>
            <pc:sldMk cId="2241985181" sldId="262"/>
            <ac:spMk id="5" creationId="{2B018925-9A98-4DBD-B7E3-7F4BA0F0035E}"/>
          </ac:spMkLst>
        </pc:spChg>
      </pc:sldChg>
      <pc:sldChg chg="modSp">
        <pc:chgData name="kuber raj kunal" userId="ff53f78b27f9dcad" providerId="Windows Live" clId="Web-{F6CC40B5-F022-451A-92AF-CA9F9E42E919}" dt="2021-10-17T07:36:58.386" v="265" actId="20577"/>
        <pc:sldMkLst>
          <pc:docMk/>
          <pc:sldMk cId="1000896144" sldId="263"/>
        </pc:sldMkLst>
        <pc:spChg chg="mod">
          <ac:chgData name="kuber raj kunal" userId="ff53f78b27f9dcad" providerId="Windows Live" clId="Web-{F6CC40B5-F022-451A-92AF-CA9F9E42E919}" dt="2021-10-17T07:36:58.386" v="265" actId="20577"/>
          <ac:spMkLst>
            <pc:docMk/>
            <pc:sldMk cId="1000896144" sldId="263"/>
            <ac:spMk id="3" creationId="{330F4F1B-0ADA-49FE-B9FD-BFB6E0A58D7A}"/>
          </ac:spMkLst>
        </pc:spChg>
      </pc:sldChg>
      <pc:sldChg chg="modSp">
        <pc:chgData name="kuber raj kunal" userId="ff53f78b27f9dcad" providerId="Windows Live" clId="Web-{F6CC40B5-F022-451A-92AF-CA9F9E42E919}" dt="2021-10-17T07:39:11.784" v="325" actId="20577"/>
        <pc:sldMkLst>
          <pc:docMk/>
          <pc:sldMk cId="3170092430" sldId="264"/>
        </pc:sldMkLst>
        <pc:spChg chg="mod">
          <ac:chgData name="kuber raj kunal" userId="ff53f78b27f9dcad" providerId="Windows Live" clId="Web-{F6CC40B5-F022-451A-92AF-CA9F9E42E919}" dt="2021-10-17T07:39:11.784" v="325" actId="20577"/>
          <ac:spMkLst>
            <pc:docMk/>
            <pc:sldMk cId="3170092430" sldId="264"/>
            <ac:spMk id="3" creationId="{D8000B30-B0C6-4920-A6A3-98F7864712AF}"/>
          </ac:spMkLst>
        </pc:spChg>
      </pc:sldChg>
      <pc:sldChg chg="delSp modSp">
        <pc:chgData name="kuber raj kunal" userId="ff53f78b27f9dcad" providerId="Windows Live" clId="Web-{F6CC40B5-F022-451A-92AF-CA9F9E42E919}" dt="2021-10-17T07:40:49.196" v="372"/>
        <pc:sldMkLst>
          <pc:docMk/>
          <pc:sldMk cId="823088389" sldId="265"/>
        </pc:sldMkLst>
        <pc:spChg chg="mod">
          <ac:chgData name="kuber raj kunal" userId="ff53f78b27f9dcad" providerId="Windows Live" clId="Web-{F6CC40B5-F022-451A-92AF-CA9F9E42E919}" dt="2021-10-17T07:40:45.727" v="371" actId="20577"/>
          <ac:spMkLst>
            <pc:docMk/>
            <pc:sldMk cId="823088389" sldId="265"/>
            <ac:spMk id="3" creationId="{401B0A3B-0265-4FA2-A210-5C22A784CD54}"/>
          </ac:spMkLst>
        </pc:spChg>
        <pc:spChg chg="del">
          <ac:chgData name="kuber raj kunal" userId="ff53f78b27f9dcad" providerId="Windows Live" clId="Web-{F6CC40B5-F022-451A-92AF-CA9F9E42E919}" dt="2021-10-17T07:40:49.196" v="372"/>
          <ac:spMkLst>
            <pc:docMk/>
            <pc:sldMk cId="823088389" sldId="265"/>
            <ac:spMk id="5" creationId="{0051BEB2-A625-4390-8739-71C65614607D}"/>
          </ac:spMkLst>
        </pc:spChg>
      </pc:sldChg>
      <pc:sldChg chg="addSp modSp">
        <pc:chgData name="kuber raj kunal" userId="ff53f78b27f9dcad" providerId="Windows Live" clId="Web-{F6CC40B5-F022-451A-92AF-CA9F9E42E919}" dt="2021-10-17T07:31:52.853" v="159" actId="20577"/>
        <pc:sldMkLst>
          <pc:docMk/>
          <pc:sldMk cId="1996114689" sldId="268"/>
        </pc:sldMkLst>
        <pc:spChg chg="add mod">
          <ac:chgData name="kuber raj kunal" userId="ff53f78b27f9dcad" providerId="Windows Live" clId="Web-{F6CC40B5-F022-451A-92AF-CA9F9E42E919}" dt="2021-10-17T07:31:52.853" v="159" actId="20577"/>
          <ac:spMkLst>
            <pc:docMk/>
            <pc:sldMk cId="1996114689" sldId="268"/>
            <ac:spMk id="2" creationId="{BC6143DB-311E-4BEE-86A0-68B739F9D5D0}"/>
          </ac:spMkLst>
        </pc:spChg>
      </pc:sldChg>
      <pc:sldChg chg="addSp modSp">
        <pc:chgData name="kuber raj kunal" userId="ff53f78b27f9dcad" providerId="Windows Live" clId="Web-{F6CC40B5-F022-451A-92AF-CA9F9E42E919}" dt="2021-10-17T07:34:13.970" v="207" actId="20577"/>
        <pc:sldMkLst>
          <pc:docMk/>
          <pc:sldMk cId="4154122676" sldId="269"/>
        </pc:sldMkLst>
        <pc:spChg chg="add mod">
          <ac:chgData name="kuber raj kunal" userId="ff53f78b27f9dcad" providerId="Windows Live" clId="Web-{F6CC40B5-F022-451A-92AF-CA9F9E42E919}" dt="2021-10-17T07:34:13.970" v="207" actId="20577"/>
          <ac:spMkLst>
            <pc:docMk/>
            <pc:sldMk cId="4154122676" sldId="269"/>
            <ac:spMk id="4" creationId="{3A6702F2-E8EF-44D6-81E3-72F5F772AA85}"/>
          </ac:spMkLst>
        </pc:spChg>
      </pc:sldChg>
      <pc:sldChg chg="addSp modSp">
        <pc:chgData name="kuber raj kunal" userId="ff53f78b27f9dcad" providerId="Windows Live" clId="Web-{F6CC40B5-F022-451A-92AF-CA9F9E42E919}" dt="2021-10-17T07:36:24.384" v="247" actId="20577"/>
        <pc:sldMkLst>
          <pc:docMk/>
          <pc:sldMk cId="1610129079" sldId="270"/>
        </pc:sldMkLst>
        <pc:spChg chg="add mod">
          <ac:chgData name="kuber raj kunal" userId="ff53f78b27f9dcad" providerId="Windows Live" clId="Web-{F6CC40B5-F022-451A-92AF-CA9F9E42E919}" dt="2021-10-17T07:36:24.384" v="247" actId="20577"/>
          <ac:spMkLst>
            <pc:docMk/>
            <pc:sldMk cId="1610129079" sldId="270"/>
            <ac:spMk id="2" creationId="{E6928D9D-457F-4E41-AA8C-BEA372D1AD02}"/>
          </ac:spMkLst>
        </pc:spChg>
      </pc:sldChg>
      <pc:sldChg chg="addSp modSp">
        <pc:chgData name="kuber raj kunal" userId="ff53f78b27f9dcad" providerId="Windows Live" clId="Web-{F6CC40B5-F022-451A-92AF-CA9F9E42E919}" dt="2021-10-17T07:38:33.141" v="312" actId="20577"/>
        <pc:sldMkLst>
          <pc:docMk/>
          <pc:sldMk cId="3667368840" sldId="271"/>
        </pc:sldMkLst>
        <pc:spChg chg="add mod">
          <ac:chgData name="kuber raj kunal" userId="ff53f78b27f9dcad" providerId="Windows Live" clId="Web-{F6CC40B5-F022-451A-92AF-CA9F9E42E919}" dt="2021-10-17T07:38:33.141" v="312" actId="20577"/>
          <ac:spMkLst>
            <pc:docMk/>
            <pc:sldMk cId="3667368840" sldId="271"/>
            <ac:spMk id="2" creationId="{3FC14055-88F3-4DFE-9EB2-FE67DDD58A5F}"/>
          </ac:spMkLst>
        </pc:spChg>
      </pc:sldChg>
      <pc:sldChg chg="addSp modSp">
        <pc:chgData name="kuber raj kunal" userId="ff53f78b27f9dcad" providerId="Windows Live" clId="Web-{F6CC40B5-F022-451A-92AF-CA9F9E42E919}" dt="2021-10-17T07:40:14.444" v="357" actId="20577"/>
        <pc:sldMkLst>
          <pc:docMk/>
          <pc:sldMk cId="923754982" sldId="272"/>
        </pc:sldMkLst>
        <pc:spChg chg="add mod">
          <ac:chgData name="kuber raj kunal" userId="ff53f78b27f9dcad" providerId="Windows Live" clId="Web-{F6CC40B5-F022-451A-92AF-CA9F9E42E919}" dt="2021-10-17T07:40:14.444" v="357" actId="20577"/>
          <ac:spMkLst>
            <pc:docMk/>
            <pc:sldMk cId="923754982" sldId="272"/>
            <ac:spMk id="2" creationId="{7E7D14B9-41F6-4473-9701-8F80FC7C57D4}"/>
          </ac:spMkLst>
        </pc:spChg>
      </pc:sldChg>
      <pc:sldChg chg="addSp modSp">
        <pc:chgData name="kuber raj kunal" userId="ff53f78b27f9dcad" providerId="Windows Live" clId="Web-{F6CC40B5-F022-451A-92AF-CA9F9E42E919}" dt="2021-10-17T07:42:03.560" v="406" actId="1076"/>
        <pc:sldMkLst>
          <pc:docMk/>
          <pc:sldMk cId="69399161" sldId="273"/>
        </pc:sldMkLst>
        <pc:spChg chg="add mod">
          <ac:chgData name="kuber raj kunal" userId="ff53f78b27f9dcad" providerId="Windows Live" clId="Web-{F6CC40B5-F022-451A-92AF-CA9F9E42E919}" dt="2021-10-17T07:42:03.560" v="406" actId="1076"/>
          <ac:spMkLst>
            <pc:docMk/>
            <pc:sldMk cId="69399161" sldId="273"/>
            <ac:spMk id="4" creationId="{7669C857-242C-4BCA-BD1E-B746B8EA8508}"/>
          </ac:spMkLst>
        </pc:spChg>
      </pc:sldChg>
      <pc:sldChg chg="addSp modSp">
        <pc:chgData name="kuber raj kunal" userId="ff53f78b27f9dcad" providerId="Windows Live" clId="Web-{F6CC40B5-F022-451A-92AF-CA9F9E42E919}" dt="2021-10-17T07:25:33.859" v="79" actId="20577"/>
        <pc:sldMkLst>
          <pc:docMk/>
          <pc:sldMk cId="887677794" sldId="274"/>
        </pc:sldMkLst>
        <pc:spChg chg="add mod">
          <ac:chgData name="kuber raj kunal" userId="ff53f78b27f9dcad" providerId="Windows Live" clId="Web-{F6CC40B5-F022-451A-92AF-CA9F9E42E919}" dt="2021-10-17T07:25:33.859" v="79" actId="20577"/>
          <ac:spMkLst>
            <pc:docMk/>
            <pc:sldMk cId="887677794" sldId="274"/>
            <ac:spMk id="5" creationId="{A57C71B7-4BE7-4391-A4EF-7EA29B1A4188}"/>
          </ac:spMkLst>
        </pc:spChg>
      </pc:sldChg>
      <pc:sldChg chg="addSp">
        <pc:chgData name="kuber raj kunal" userId="ff53f78b27f9dcad" providerId="Windows Live" clId="Web-{F6CC40B5-F022-451A-92AF-CA9F9E42E919}" dt="2021-10-17T07:22:53.694" v="0"/>
        <pc:sldMkLst>
          <pc:docMk/>
          <pc:sldMk cId="3580227171" sldId="275"/>
        </pc:sldMkLst>
        <pc:spChg chg="add">
          <ac:chgData name="kuber raj kunal" userId="ff53f78b27f9dcad" providerId="Windows Live" clId="Web-{F6CC40B5-F022-451A-92AF-CA9F9E42E919}" dt="2021-10-17T07:22:53.694" v="0"/>
          <ac:spMkLst>
            <pc:docMk/>
            <pc:sldMk cId="3580227171" sldId="275"/>
            <ac:spMk id="5" creationId="{A57C71B7-4BE7-4391-A4EF-7EA29B1A4188}"/>
          </ac:spMkLst>
        </pc:spChg>
      </pc:sldChg>
      <pc:sldChg chg="addSp modSp">
        <pc:chgData name="kuber raj kunal" userId="ff53f78b27f9dcad" providerId="Windows Live" clId="Web-{F6CC40B5-F022-451A-92AF-CA9F9E42E919}" dt="2021-10-17T07:24:56.935" v="43" actId="20577"/>
        <pc:sldMkLst>
          <pc:docMk/>
          <pc:sldMk cId="678406957" sldId="276"/>
        </pc:sldMkLst>
        <pc:spChg chg="add mod">
          <ac:chgData name="kuber raj kunal" userId="ff53f78b27f9dcad" providerId="Windows Live" clId="Web-{F6CC40B5-F022-451A-92AF-CA9F9E42E919}" dt="2021-10-17T07:24:56.935" v="43" actId="20577"/>
          <ac:spMkLst>
            <pc:docMk/>
            <pc:sldMk cId="678406957" sldId="276"/>
            <ac:spMk id="5" creationId="{A57C71B7-4BE7-4391-A4EF-7EA29B1A4188}"/>
          </ac:spMkLst>
        </pc:spChg>
      </pc:sldChg>
      <pc:sldChg chg="addSp modSp">
        <pc:chgData name="kuber raj kunal" userId="ff53f78b27f9dcad" providerId="Windows Live" clId="Web-{F6CC40B5-F022-451A-92AF-CA9F9E42E919}" dt="2021-10-17T07:26:58.461" v="116" actId="1076"/>
        <pc:sldMkLst>
          <pc:docMk/>
          <pc:sldMk cId="3373272393" sldId="277"/>
        </pc:sldMkLst>
        <pc:spChg chg="add mod">
          <ac:chgData name="kuber raj kunal" userId="ff53f78b27f9dcad" providerId="Windows Live" clId="Web-{F6CC40B5-F022-451A-92AF-CA9F9E42E919}" dt="2021-10-17T07:26:58.461" v="116" actId="1076"/>
          <ac:spMkLst>
            <pc:docMk/>
            <pc:sldMk cId="3373272393" sldId="277"/>
            <ac:spMk id="3" creationId="{463134FB-756E-4033-8412-6C979E145B31}"/>
          </ac:spMkLst>
        </pc:spChg>
      </pc:sldChg>
      <pc:sldChg chg="addSp">
        <pc:chgData name="kuber raj kunal" userId="ff53f78b27f9dcad" providerId="Windows Live" clId="Web-{F6CC40B5-F022-451A-92AF-CA9F9E42E919}" dt="2021-10-17T07:25:44.219" v="80"/>
        <pc:sldMkLst>
          <pc:docMk/>
          <pc:sldMk cId="446027277" sldId="278"/>
        </pc:sldMkLst>
        <pc:spChg chg="add">
          <ac:chgData name="kuber raj kunal" userId="ff53f78b27f9dcad" providerId="Windows Live" clId="Web-{F6CC40B5-F022-451A-92AF-CA9F9E42E919}" dt="2021-10-17T07:25:44.219" v="80"/>
          <ac:spMkLst>
            <pc:docMk/>
            <pc:sldMk cId="446027277" sldId="278"/>
            <ac:spMk id="3" creationId="{56B7E96E-7333-4D1D-A179-7E827AEB8819}"/>
          </ac:spMkLst>
        </pc:spChg>
      </pc:sldChg>
    </pc:docChg>
  </pc:docChgLst>
  <pc:docChgLst>
    <pc:chgData name="kuber raj kunal" userId="ff53f78b27f9dcad" providerId="Windows Live" clId="Web-{97302997-D716-4122-97D8-989283C43AC1}"/>
    <pc:docChg chg="mod modSld modMainMaster setSldSz">
      <pc:chgData name="kuber raj kunal" userId="ff53f78b27f9dcad" providerId="Windows Live" clId="Web-{97302997-D716-4122-97D8-989283C43AC1}" dt="2021-10-08T15:50:54.024" v="21"/>
      <pc:docMkLst>
        <pc:docMk/>
      </pc:docMkLst>
      <pc:sldChg chg="delSp modSp">
        <pc:chgData name="kuber raj kunal" userId="ff53f78b27f9dcad" providerId="Windows Live" clId="Web-{97302997-D716-4122-97D8-989283C43AC1}" dt="2021-10-08T15:50:18.602" v="12" actId="14100"/>
        <pc:sldMkLst>
          <pc:docMk/>
          <pc:sldMk cId="1653987709" sldId="256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1653987709" sldId="256"/>
            <ac:spMk id="56" creationId="{00000000-0000-0000-0000-000000000000}"/>
          </ac:spMkLst>
        </pc:spChg>
        <pc:spChg chg="mod">
          <ac:chgData name="kuber raj kunal" userId="ff53f78b27f9dcad" providerId="Windows Live" clId="Web-{97302997-D716-4122-97D8-989283C43AC1}" dt="2021-10-08T15:50:09.696" v="10" actId="1076"/>
          <ac:spMkLst>
            <pc:docMk/>
            <pc:sldMk cId="1653987709" sldId="256"/>
            <ac:spMk id="57" creationId="{00000000-0000-0000-0000-000000000000}"/>
          </ac:spMkLst>
        </pc:spChg>
        <pc:picChg chg="mod">
          <ac:chgData name="kuber raj kunal" userId="ff53f78b27f9dcad" providerId="Windows Live" clId="Web-{97302997-D716-4122-97D8-989283C43AC1}" dt="2021-10-08T15:50:18.602" v="12" actId="14100"/>
          <ac:picMkLst>
            <pc:docMk/>
            <pc:sldMk cId="1653987709" sldId="256"/>
            <ac:picMk id="54" creationId="{00000000-0000-0000-0000-000000000000}"/>
          </ac:picMkLst>
        </pc:picChg>
        <pc:picChg chg="del mod">
          <ac:chgData name="kuber raj kunal" userId="ff53f78b27f9dcad" providerId="Windows Live" clId="Web-{97302997-D716-4122-97D8-989283C43AC1}" dt="2021-10-08T15:45:09.285" v="1"/>
          <ac:picMkLst>
            <pc:docMk/>
            <pc:sldMk cId="1653987709" sldId="256"/>
            <ac:picMk id="55" creationId="{00000000-0000-0000-0000-000000000000}"/>
          </ac:picMkLst>
        </pc:picChg>
      </pc:sldChg>
      <pc:sldChg chg="delSp modSp">
        <pc:chgData name="kuber raj kunal" userId="ff53f78b27f9dcad" providerId="Windows Live" clId="Web-{97302997-D716-4122-97D8-989283C43AC1}" dt="2021-10-08T15:50:54.024" v="21"/>
        <pc:sldMkLst>
          <pc:docMk/>
          <pc:sldMk cId="3621350876" sldId="257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3621350876" sldId="257"/>
            <ac:spMk id="77" creationId="{00000000-0000-0000-0000-000000000000}"/>
          </ac:spMkLst>
        </pc:spChg>
        <pc:picChg chg="del mod">
          <ac:chgData name="kuber raj kunal" userId="ff53f78b27f9dcad" providerId="Windows Live" clId="Web-{97302997-D716-4122-97D8-989283C43AC1}" dt="2021-10-08T15:50:54.024" v="21"/>
          <ac:picMkLst>
            <pc:docMk/>
            <pc:sldMk cId="3621350876" sldId="257"/>
            <ac:picMk id="76" creationId="{00000000-0000-0000-0000-000000000000}"/>
          </ac:picMkLst>
        </pc:picChg>
      </pc:sldChg>
      <pc:sldChg chg="delSp modSp">
        <pc:chgData name="kuber raj kunal" userId="ff53f78b27f9dcad" providerId="Windows Live" clId="Web-{97302997-D716-4122-97D8-989283C43AC1}" dt="2021-10-08T15:50:20.899" v="13"/>
        <pc:sldMkLst>
          <pc:docMk/>
          <pc:sldMk cId="916660669" sldId="258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916660669" sldId="258"/>
            <ac:spMk id="5" creationId="{D6F9B077-6AB9-4E2A-B665-326E72323519}"/>
          </ac:spMkLst>
        </pc:spChg>
        <pc:picChg chg="del mod">
          <ac:chgData name="kuber raj kunal" userId="ff53f78b27f9dcad" providerId="Windows Live" clId="Web-{97302997-D716-4122-97D8-989283C43AC1}" dt="2021-10-08T15:50:20.899" v="13"/>
          <ac:picMkLst>
            <pc:docMk/>
            <pc:sldMk cId="916660669" sldId="258"/>
            <ac:picMk id="7" creationId="{0D11BB67-FF9F-4C66-A4AF-E842CD0DCBE6}"/>
          </ac:picMkLst>
        </pc:picChg>
      </pc:sldChg>
      <pc:sldChg chg="delSp modSp">
        <pc:chgData name="kuber raj kunal" userId="ff53f78b27f9dcad" providerId="Windows Live" clId="Web-{97302997-D716-4122-97D8-989283C43AC1}" dt="2021-10-08T15:50:24.430" v="14"/>
        <pc:sldMkLst>
          <pc:docMk/>
          <pc:sldMk cId="1601420220" sldId="259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1601420220" sldId="259"/>
            <ac:spMk id="3" creationId="{EBC7293A-3158-4467-BBFC-81D33379CDFB}"/>
          </ac:spMkLst>
        </pc:spChg>
        <pc:picChg chg="del mod">
          <ac:chgData name="kuber raj kunal" userId="ff53f78b27f9dcad" providerId="Windows Live" clId="Web-{97302997-D716-4122-97D8-989283C43AC1}" dt="2021-10-08T15:50:24.430" v="14"/>
          <ac:picMkLst>
            <pc:docMk/>
            <pc:sldMk cId="1601420220" sldId="259"/>
            <ac:picMk id="5" creationId="{F8A6976D-D11C-4AB9-A60C-3F5DED61D047}"/>
          </ac:picMkLst>
        </pc:picChg>
      </pc:sldChg>
      <pc:sldChg chg="delSp modSp">
        <pc:chgData name="kuber raj kunal" userId="ff53f78b27f9dcad" providerId="Windows Live" clId="Web-{97302997-D716-4122-97D8-989283C43AC1}" dt="2021-10-08T15:50:32.071" v="15"/>
        <pc:sldMkLst>
          <pc:docMk/>
          <pc:sldMk cId="52877216" sldId="260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52877216" sldId="260"/>
            <ac:spMk id="3" creationId="{1ECC014E-EEA4-4467-AC35-7BE0E1157C94}"/>
          </ac:spMkLst>
        </pc:spChg>
        <pc:picChg chg="del mod">
          <ac:chgData name="kuber raj kunal" userId="ff53f78b27f9dcad" providerId="Windows Live" clId="Web-{97302997-D716-4122-97D8-989283C43AC1}" dt="2021-10-08T15:50:32.071" v="15"/>
          <ac:picMkLst>
            <pc:docMk/>
            <pc:sldMk cId="52877216" sldId="260"/>
            <ac:picMk id="5" creationId="{29BF83E3-51F5-4A73-9E4E-D1A6D0067E49}"/>
          </ac:picMkLst>
        </pc:picChg>
      </pc:sldChg>
      <pc:sldChg chg="delSp modSp">
        <pc:chgData name="kuber raj kunal" userId="ff53f78b27f9dcad" providerId="Windows Live" clId="Web-{97302997-D716-4122-97D8-989283C43AC1}" dt="2021-10-08T15:50:37.462" v="16"/>
        <pc:sldMkLst>
          <pc:docMk/>
          <pc:sldMk cId="1609673676" sldId="261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1609673676" sldId="261"/>
            <ac:spMk id="3" creationId="{B590BF3F-CFF7-4093-871A-8987752715C4}"/>
          </ac:spMkLst>
        </pc:spChg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1609673676" sldId="261"/>
            <ac:spMk id="5" creationId="{E0E9EA1A-0CC0-45B5-B5E1-6883012C8DC6}"/>
          </ac:spMkLst>
        </pc:spChg>
        <pc:picChg chg="del mod">
          <ac:chgData name="kuber raj kunal" userId="ff53f78b27f9dcad" providerId="Windows Live" clId="Web-{97302997-D716-4122-97D8-989283C43AC1}" dt="2021-10-08T15:50:37.462" v="16"/>
          <ac:picMkLst>
            <pc:docMk/>
            <pc:sldMk cId="1609673676" sldId="261"/>
            <ac:picMk id="7" creationId="{EF25C902-4DD4-4811-B815-16986A6B3A4B}"/>
          </ac:picMkLst>
        </pc:picChg>
      </pc:sldChg>
      <pc:sldChg chg="delSp modSp">
        <pc:chgData name="kuber raj kunal" userId="ff53f78b27f9dcad" providerId="Windows Live" clId="Web-{97302997-D716-4122-97D8-989283C43AC1}" dt="2021-10-08T15:50:41.368" v="17"/>
        <pc:sldMkLst>
          <pc:docMk/>
          <pc:sldMk cId="2241985181" sldId="262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2241985181" sldId="262"/>
            <ac:spMk id="3" creationId="{EBB0FEBA-98D6-4F59-A506-55E14C78A277}"/>
          </ac:spMkLst>
        </pc:spChg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2241985181" sldId="262"/>
            <ac:spMk id="5" creationId="{2B018925-9A98-4DBD-B7E3-7F4BA0F0035E}"/>
          </ac:spMkLst>
        </pc:spChg>
        <pc:picChg chg="del mod">
          <ac:chgData name="kuber raj kunal" userId="ff53f78b27f9dcad" providerId="Windows Live" clId="Web-{97302997-D716-4122-97D8-989283C43AC1}" dt="2021-10-08T15:50:41.368" v="17"/>
          <ac:picMkLst>
            <pc:docMk/>
            <pc:sldMk cId="2241985181" sldId="262"/>
            <ac:picMk id="7" creationId="{2548A802-2F5C-4D3A-B09D-295A7E182A5E}"/>
          </ac:picMkLst>
        </pc:picChg>
      </pc:sldChg>
      <pc:sldChg chg="delSp modSp">
        <pc:chgData name="kuber raj kunal" userId="ff53f78b27f9dcad" providerId="Windows Live" clId="Web-{97302997-D716-4122-97D8-989283C43AC1}" dt="2021-10-08T15:50:47.071" v="18"/>
        <pc:sldMkLst>
          <pc:docMk/>
          <pc:sldMk cId="1000896144" sldId="263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1000896144" sldId="263"/>
            <ac:spMk id="3" creationId="{330F4F1B-0ADA-49FE-B9FD-BFB6E0A58D7A}"/>
          </ac:spMkLst>
        </pc:spChg>
        <pc:picChg chg="del mod">
          <ac:chgData name="kuber raj kunal" userId="ff53f78b27f9dcad" providerId="Windows Live" clId="Web-{97302997-D716-4122-97D8-989283C43AC1}" dt="2021-10-08T15:50:47.071" v="18"/>
          <ac:picMkLst>
            <pc:docMk/>
            <pc:sldMk cId="1000896144" sldId="263"/>
            <ac:picMk id="5" creationId="{69A7D65C-0CFE-48C0-9F62-9920200AFB4C}"/>
          </ac:picMkLst>
        </pc:picChg>
      </pc:sldChg>
      <pc:sldChg chg="delSp modSp">
        <pc:chgData name="kuber raj kunal" userId="ff53f78b27f9dcad" providerId="Windows Live" clId="Web-{97302997-D716-4122-97D8-989283C43AC1}" dt="2021-10-08T15:50:48.181" v="19"/>
        <pc:sldMkLst>
          <pc:docMk/>
          <pc:sldMk cId="3170092430" sldId="264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3170092430" sldId="264"/>
            <ac:spMk id="3" creationId="{D8000B30-B0C6-4920-A6A3-98F7864712AF}"/>
          </ac:spMkLst>
        </pc:spChg>
        <pc:picChg chg="del mod">
          <ac:chgData name="kuber raj kunal" userId="ff53f78b27f9dcad" providerId="Windows Live" clId="Web-{97302997-D716-4122-97D8-989283C43AC1}" dt="2021-10-08T15:50:48.181" v="19"/>
          <ac:picMkLst>
            <pc:docMk/>
            <pc:sldMk cId="3170092430" sldId="264"/>
            <ac:picMk id="5" creationId="{157AB362-E8BD-40DD-9D01-0899F17AD2B6}"/>
          </ac:picMkLst>
        </pc:picChg>
      </pc:sldChg>
      <pc:sldChg chg="delSp modSp">
        <pc:chgData name="kuber raj kunal" userId="ff53f78b27f9dcad" providerId="Windows Live" clId="Web-{97302997-D716-4122-97D8-989283C43AC1}" dt="2021-10-08T15:50:52.681" v="20"/>
        <pc:sldMkLst>
          <pc:docMk/>
          <pc:sldMk cId="823088389" sldId="265"/>
        </pc:sld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823088389" sldId="265"/>
            <ac:spMk id="3" creationId="{401B0A3B-0265-4FA2-A210-5C22A784CD54}"/>
          </ac:spMkLst>
        </pc:spChg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k cId="823088389" sldId="265"/>
            <ac:spMk id="5" creationId="{0051BEB2-A625-4390-8739-71C65614607D}"/>
          </ac:spMkLst>
        </pc:spChg>
        <pc:picChg chg="del mod">
          <ac:chgData name="kuber raj kunal" userId="ff53f78b27f9dcad" providerId="Windows Live" clId="Web-{97302997-D716-4122-97D8-989283C43AC1}" dt="2021-10-08T15:50:52.681" v="20"/>
          <ac:picMkLst>
            <pc:docMk/>
            <pc:sldMk cId="823088389" sldId="265"/>
            <ac:picMk id="7" creationId="{5D35C3FD-8B9C-48BF-AF8A-4AE263C8F81F}"/>
          </ac:picMkLst>
        </pc:picChg>
      </pc:sldChg>
      <pc:sldMasterChg chg="modSp modSldLayout">
        <pc:chgData name="kuber raj kunal" userId="ff53f78b27f9dcad" providerId="Windows Live" clId="Web-{97302997-D716-4122-97D8-989283C43AC1}" dt="2021-10-08T15:45:04.925" v="0"/>
        <pc:sldMasterMkLst>
          <pc:docMk/>
          <pc:sldMasterMk cId="0" sldId="2147483648"/>
        </pc:sldMasterMkLst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asterMk cId="0" sldId="2147483648"/>
            <ac:spMk id="2" creationId="{00000000-0000-0000-0000-000000000000}"/>
          </ac:spMkLst>
        </pc:spChg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asterMk cId="0" sldId="2147483648"/>
            <ac:spMk id="3" creationId="{00000000-0000-0000-0000-000000000000}"/>
          </ac:spMkLst>
        </pc:spChg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asterMk cId="0" sldId="2147483648"/>
            <ac:spMk id="4" creationId="{00000000-0000-0000-0000-000000000000}"/>
          </ac:spMkLst>
        </pc:spChg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asterMk cId="0" sldId="2147483648"/>
            <ac:spMk id="5" creationId="{00000000-0000-0000-0000-000000000000}"/>
          </ac:spMkLst>
        </pc:spChg>
        <pc:spChg chg="mod">
          <ac:chgData name="kuber raj kunal" userId="ff53f78b27f9dcad" providerId="Windows Live" clId="Web-{97302997-D716-4122-97D8-989283C43AC1}" dt="2021-10-08T15:45:04.925" v="0"/>
          <ac:spMkLst>
            <pc:docMk/>
            <pc:sldMasterMk cId="0" sldId="2147483648"/>
            <ac:spMk id="6" creationId="{00000000-0000-0000-0000-000000000000}"/>
          </ac:spMkLst>
        </pc:spChg>
        <pc:sldLayoutChg chg="modSp">
          <pc:chgData name="kuber raj kunal" userId="ff53f78b27f9dcad" providerId="Windows Live" clId="Web-{97302997-D716-4122-97D8-989283C43AC1}" dt="2021-10-08T15:45:04.925" v="0"/>
          <pc:sldLayoutMkLst>
            <pc:docMk/>
            <pc:sldMasterMk cId="0" sldId="2147483648"/>
            <pc:sldLayoutMk cId="0" sldId="2147483649"/>
          </pc:sldLayoutMkLst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49"/>
              <ac:spMk id="2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49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97302997-D716-4122-97D8-989283C43AC1}" dt="2021-10-08T15:45:04.925" v="0"/>
          <pc:sldLayoutMkLst>
            <pc:docMk/>
            <pc:sldMasterMk cId="0" sldId="2147483648"/>
            <pc:sldLayoutMk cId="0" sldId="2147483651"/>
          </pc:sldLayoutMkLst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1"/>
              <ac:spMk id="2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1"/>
              <ac:spMk id="3" creationId="{00000000-0000-0000-0000-000000000000}"/>
            </ac:spMkLst>
          </pc:spChg>
        </pc:sldLayoutChg>
        <pc:sldLayoutChg chg="modSp">
          <pc:chgData name="kuber raj kunal" userId="ff53f78b27f9dcad" providerId="Windows Live" clId="Web-{97302997-D716-4122-97D8-989283C43AC1}" dt="2021-10-08T15:45:04.925" v="0"/>
          <pc:sldLayoutMkLst>
            <pc:docMk/>
            <pc:sldMasterMk cId="0" sldId="2147483648"/>
            <pc:sldLayoutMk cId="0" sldId="2147483652"/>
          </pc:sldLayoutMkLst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2"/>
              <ac:spMk id="3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2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7302997-D716-4122-97D8-989283C43AC1}" dt="2021-10-08T15:45:04.925" v="0"/>
          <pc:sldLayoutMkLst>
            <pc:docMk/>
            <pc:sldMasterMk cId="0" sldId="2147483648"/>
            <pc:sldLayoutMk cId="0" sldId="2147483653"/>
          </pc:sldLayoutMkLst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3"/>
              <ac:spMk id="3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3"/>
              <ac:spMk id="4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3"/>
              <ac:spMk id="5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3"/>
              <ac:spMk id="6" creationId="{00000000-0000-0000-0000-000000000000}"/>
            </ac:spMkLst>
          </pc:spChg>
        </pc:sldLayoutChg>
        <pc:sldLayoutChg chg="modSp">
          <pc:chgData name="kuber raj kunal" userId="ff53f78b27f9dcad" providerId="Windows Live" clId="Web-{97302997-D716-4122-97D8-989283C43AC1}" dt="2021-10-08T15:45:04.925" v="0"/>
          <pc:sldLayoutMkLst>
            <pc:docMk/>
            <pc:sldMasterMk cId="0" sldId="2147483648"/>
            <pc:sldLayoutMk cId="0" sldId="2147483656"/>
          </pc:sldLayoutMkLst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6"/>
              <ac:spMk id="2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6"/>
              <ac:spMk id="3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6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7302997-D716-4122-97D8-989283C43AC1}" dt="2021-10-08T15:45:04.925" v="0"/>
          <pc:sldLayoutMkLst>
            <pc:docMk/>
            <pc:sldMasterMk cId="0" sldId="2147483648"/>
            <pc:sldLayoutMk cId="0" sldId="2147483657"/>
          </pc:sldLayoutMkLst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7"/>
              <ac:spMk id="2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7"/>
              <ac:spMk id="3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7"/>
              <ac:spMk id="4" creationId="{00000000-0000-0000-0000-000000000000}"/>
            </ac:spMkLst>
          </pc:spChg>
        </pc:sldLayoutChg>
        <pc:sldLayoutChg chg="modSp">
          <pc:chgData name="kuber raj kunal" userId="ff53f78b27f9dcad" providerId="Windows Live" clId="Web-{97302997-D716-4122-97D8-989283C43AC1}" dt="2021-10-08T15:45:04.925" v="0"/>
          <pc:sldLayoutMkLst>
            <pc:docMk/>
            <pc:sldMasterMk cId="0" sldId="2147483648"/>
            <pc:sldLayoutMk cId="0" sldId="2147483659"/>
          </pc:sldLayoutMkLst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9"/>
              <ac:spMk id="2" creationId="{00000000-0000-0000-0000-000000000000}"/>
            </ac:spMkLst>
          </pc:spChg>
          <pc:spChg chg="mod">
            <ac:chgData name="kuber raj kunal" userId="ff53f78b27f9dcad" providerId="Windows Live" clId="Web-{97302997-D716-4122-97D8-989283C43AC1}" dt="2021-10-08T15:45:04.925" v="0"/>
            <ac:spMkLst>
              <pc:docMk/>
              <pc:sldMasterMk cId="0" sldId="2147483648"/>
              <pc:sldLayoutMk cId="0" sldId="2147483659"/>
              <ac:spMk id="3" creationId="{00000000-0000-0000-0000-000000000000}"/>
            </ac:spMkLst>
          </pc:spChg>
        </pc:sldLayoutChg>
      </pc:sldMasterChg>
    </pc:docChg>
  </pc:docChgLst>
  <pc:docChgLst>
    <pc:chgData name="kuber raj kunal" userId="ff53f78b27f9dcad" providerId="Windows Live" clId="Web-{CD6DEE3F-0A52-4F4F-8050-E8CBCD1A090B}"/>
    <pc:docChg chg="addSld modSld modSection">
      <pc:chgData name="kuber raj kunal" userId="ff53f78b27f9dcad" providerId="Windows Live" clId="Web-{CD6DEE3F-0A52-4F4F-8050-E8CBCD1A090B}" dt="2021-10-15T15:29:28.106" v="28"/>
      <pc:docMkLst>
        <pc:docMk/>
      </pc:docMkLst>
      <pc:sldChg chg="addSp modSp">
        <pc:chgData name="kuber raj kunal" userId="ff53f78b27f9dcad" providerId="Windows Live" clId="Web-{CD6DEE3F-0A52-4F4F-8050-E8CBCD1A090B}" dt="2021-10-15T15:18:48.875" v="6" actId="1076"/>
        <pc:sldMkLst>
          <pc:docMk/>
          <pc:sldMk cId="1653987709" sldId="256"/>
        </pc:sldMkLst>
        <pc:picChg chg="add mod">
          <ac:chgData name="kuber raj kunal" userId="ff53f78b27f9dcad" providerId="Windows Live" clId="Web-{CD6DEE3F-0A52-4F4F-8050-E8CBCD1A090B}" dt="2021-10-15T15:18:48.875" v="6" actId="1076"/>
          <ac:picMkLst>
            <pc:docMk/>
            <pc:sldMk cId="1653987709" sldId="256"/>
            <ac:picMk id="2" creationId="{BB2531E0-03A5-4A7C-B222-56A5D47EB878}"/>
          </ac:picMkLst>
        </pc:picChg>
      </pc:sldChg>
      <pc:sldChg chg="addSp">
        <pc:chgData name="kuber raj kunal" userId="ff53f78b27f9dcad" providerId="Windows Live" clId="Web-{CD6DEE3F-0A52-4F4F-8050-E8CBCD1A090B}" dt="2021-10-15T15:29:28.106" v="28"/>
        <pc:sldMkLst>
          <pc:docMk/>
          <pc:sldMk cId="3621350876" sldId="257"/>
        </pc:sldMkLst>
        <pc:picChg chg="add">
          <ac:chgData name="kuber raj kunal" userId="ff53f78b27f9dcad" providerId="Windows Live" clId="Web-{CD6DEE3F-0A52-4F4F-8050-E8CBCD1A090B}" dt="2021-10-15T15:29:28.106" v="28"/>
          <ac:picMkLst>
            <pc:docMk/>
            <pc:sldMk cId="3621350876" sldId="257"/>
            <ac:picMk id="2" creationId="{3A2CBB38-42AD-4121-9819-A2DC24CAE1EF}"/>
          </ac:picMkLst>
        </pc:picChg>
      </pc:sldChg>
      <pc:sldChg chg="addSp">
        <pc:chgData name="kuber raj kunal" userId="ff53f78b27f9dcad" providerId="Windows Live" clId="Web-{CD6DEE3F-0A52-4F4F-8050-E8CBCD1A090B}" dt="2021-10-15T15:28:19.698" v="10"/>
        <pc:sldMkLst>
          <pc:docMk/>
          <pc:sldMk cId="916660669" sldId="258"/>
        </pc:sldMkLst>
        <pc:picChg chg="add">
          <ac:chgData name="kuber raj kunal" userId="ff53f78b27f9dcad" providerId="Windows Live" clId="Web-{CD6DEE3F-0A52-4F4F-8050-E8CBCD1A090B}" dt="2021-10-15T15:28:19.698" v="10"/>
          <ac:picMkLst>
            <pc:docMk/>
            <pc:sldMk cId="916660669" sldId="258"/>
            <ac:picMk id="2" creationId="{C54C59E4-2901-4897-81C3-67A5A192B218}"/>
          </ac:picMkLst>
        </pc:picChg>
      </pc:sldChg>
      <pc:sldChg chg="addSp">
        <pc:chgData name="kuber raj kunal" userId="ff53f78b27f9dcad" providerId="Windows Live" clId="Web-{CD6DEE3F-0A52-4F4F-8050-E8CBCD1A090B}" dt="2021-10-15T15:28:22.151" v="12"/>
        <pc:sldMkLst>
          <pc:docMk/>
          <pc:sldMk cId="1601420220" sldId="259"/>
        </pc:sldMkLst>
        <pc:picChg chg="add">
          <ac:chgData name="kuber raj kunal" userId="ff53f78b27f9dcad" providerId="Windows Live" clId="Web-{CD6DEE3F-0A52-4F4F-8050-E8CBCD1A090B}" dt="2021-10-15T15:28:22.151" v="12"/>
          <ac:picMkLst>
            <pc:docMk/>
            <pc:sldMk cId="1601420220" sldId="259"/>
            <ac:picMk id="2" creationId="{39A7397F-0397-4580-B57F-70AD169B28F5}"/>
          </ac:picMkLst>
        </pc:picChg>
      </pc:sldChg>
      <pc:sldChg chg="addSp">
        <pc:chgData name="kuber raj kunal" userId="ff53f78b27f9dcad" providerId="Windows Live" clId="Web-{CD6DEE3F-0A52-4F4F-8050-E8CBCD1A090B}" dt="2021-10-15T15:28:24.308" v="14"/>
        <pc:sldMkLst>
          <pc:docMk/>
          <pc:sldMk cId="52877216" sldId="260"/>
        </pc:sldMkLst>
        <pc:picChg chg="add">
          <ac:chgData name="kuber raj kunal" userId="ff53f78b27f9dcad" providerId="Windows Live" clId="Web-{CD6DEE3F-0A52-4F4F-8050-E8CBCD1A090B}" dt="2021-10-15T15:28:24.308" v="14"/>
          <ac:picMkLst>
            <pc:docMk/>
            <pc:sldMk cId="52877216" sldId="260"/>
            <ac:picMk id="2" creationId="{9B1F4619-9744-4A5F-AC91-699A21B48F4A}"/>
          </ac:picMkLst>
        </pc:picChg>
      </pc:sldChg>
      <pc:sldChg chg="addSp">
        <pc:chgData name="kuber raj kunal" userId="ff53f78b27f9dcad" providerId="Windows Live" clId="Web-{CD6DEE3F-0A52-4F4F-8050-E8CBCD1A090B}" dt="2021-10-15T15:28:52.605" v="16"/>
        <pc:sldMkLst>
          <pc:docMk/>
          <pc:sldMk cId="1609673676" sldId="261"/>
        </pc:sldMkLst>
        <pc:picChg chg="add">
          <ac:chgData name="kuber raj kunal" userId="ff53f78b27f9dcad" providerId="Windows Live" clId="Web-{CD6DEE3F-0A52-4F4F-8050-E8CBCD1A090B}" dt="2021-10-15T15:28:52.605" v="16"/>
          <ac:picMkLst>
            <pc:docMk/>
            <pc:sldMk cId="1609673676" sldId="261"/>
            <ac:picMk id="2" creationId="{7ABAEDC7-2EE3-4F20-8F06-8983789CF0B1}"/>
          </ac:picMkLst>
        </pc:picChg>
      </pc:sldChg>
      <pc:sldChg chg="addSp">
        <pc:chgData name="kuber raj kunal" userId="ff53f78b27f9dcad" providerId="Windows Live" clId="Web-{CD6DEE3F-0A52-4F4F-8050-E8CBCD1A090B}" dt="2021-10-15T15:28:56.199" v="18"/>
        <pc:sldMkLst>
          <pc:docMk/>
          <pc:sldMk cId="2241985181" sldId="262"/>
        </pc:sldMkLst>
        <pc:picChg chg="add">
          <ac:chgData name="kuber raj kunal" userId="ff53f78b27f9dcad" providerId="Windows Live" clId="Web-{CD6DEE3F-0A52-4F4F-8050-E8CBCD1A090B}" dt="2021-10-15T15:28:56.199" v="18"/>
          <ac:picMkLst>
            <pc:docMk/>
            <pc:sldMk cId="2241985181" sldId="262"/>
            <ac:picMk id="2" creationId="{B824EF43-004B-478B-B051-017E93CE59B2}"/>
          </ac:picMkLst>
        </pc:picChg>
      </pc:sldChg>
      <pc:sldChg chg="addSp">
        <pc:chgData name="kuber raj kunal" userId="ff53f78b27f9dcad" providerId="Windows Live" clId="Web-{CD6DEE3F-0A52-4F4F-8050-E8CBCD1A090B}" dt="2021-10-15T15:29:14.559" v="20"/>
        <pc:sldMkLst>
          <pc:docMk/>
          <pc:sldMk cId="1000896144" sldId="263"/>
        </pc:sldMkLst>
        <pc:picChg chg="add">
          <ac:chgData name="kuber raj kunal" userId="ff53f78b27f9dcad" providerId="Windows Live" clId="Web-{CD6DEE3F-0A52-4F4F-8050-E8CBCD1A090B}" dt="2021-10-15T15:29:14.559" v="20"/>
          <ac:picMkLst>
            <pc:docMk/>
            <pc:sldMk cId="1000896144" sldId="263"/>
            <ac:picMk id="2" creationId="{889C7EE5-2E57-473B-9B73-86C613D6DBF1}"/>
          </ac:picMkLst>
        </pc:picChg>
      </pc:sldChg>
      <pc:sldChg chg="addSp">
        <pc:chgData name="kuber raj kunal" userId="ff53f78b27f9dcad" providerId="Windows Live" clId="Web-{CD6DEE3F-0A52-4F4F-8050-E8CBCD1A090B}" dt="2021-10-15T15:29:18.902" v="22"/>
        <pc:sldMkLst>
          <pc:docMk/>
          <pc:sldMk cId="3170092430" sldId="264"/>
        </pc:sldMkLst>
        <pc:picChg chg="add">
          <ac:chgData name="kuber raj kunal" userId="ff53f78b27f9dcad" providerId="Windows Live" clId="Web-{CD6DEE3F-0A52-4F4F-8050-E8CBCD1A090B}" dt="2021-10-15T15:29:18.902" v="22"/>
          <ac:picMkLst>
            <pc:docMk/>
            <pc:sldMk cId="3170092430" sldId="264"/>
            <ac:picMk id="2" creationId="{23007F9C-5400-4CAA-A475-D31E5500F91D}"/>
          </ac:picMkLst>
        </pc:picChg>
      </pc:sldChg>
      <pc:sldChg chg="addSp">
        <pc:chgData name="kuber raj kunal" userId="ff53f78b27f9dcad" providerId="Windows Live" clId="Web-{CD6DEE3F-0A52-4F4F-8050-E8CBCD1A090B}" dt="2021-10-15T15:29:21.512" v="24"/>
        <pc:sldMkLst>
          <pc:docMk/>
          <pc:sldMk cId="823088389" sldId="265"/>
        </pc:sldMkLst>
        <pc:picChg chg="add">
          <ac:chgData name="kuber raj kunal" userId="ff53f78b27f9dcad" providerId="Windows Live" clId="Web-{CD6DEE3F-0A52-4F4F-8050-E8CBCD1A090B}" dt="2021-10-15T15:29:21.512" v="24"/>
          <ac:picMkLst>
            <pc:docMk/>
            <pc:sldMk cId="823088389" sldId="265"/>
            <ac:picMk id="2" creationId="{0A1CD77B-F84C-464A-A383-2925EF7102F4}"/>
          </ac:picMkLst>
        </pc:picChg>
      </pc:sldChg>
      <pc:sldChg chg="addSp">
        <pc:chgData name="kuber raj kunal" userId="ff53f78b27f9dcad" providerId="Windows Live" clId="Web-{CD6DEE3F-0A52-4F4F-8050-E8CBCD1A090B}" dt="2021-10-15T15:28:20.964" v="11"/>
        <pc:sldMkLst>
          <pc:docMk/>
          <pc:sldMk cId="3374760584" sldId="266"/>
        </pc:sldMkLst>
        <pc:picChg chg="add">
          <ac:chgData name="kuber raj kunal" userId="ff53f78b27f9dcad" providerId="Windows Live" clId="Web-{CD6DEE3F-0A52-4F4F-8050-E8CBCD1A090B}" dt="2021-10-15T15:28:20.964" v="11"/>
          <ac:picMkLst>
            <pc:docMk/>
            <pc:sldMk cId="3374760584" sldId="266"/>
            <ac:picMk id="4" creationId="{3BE91BA4-7F25-4D54-8CEF-47A7793752C6}"/>
          </ac:picMkLst>
        </pc:picChg>
      </pc:sldChg>
      <pc:sldChg chg="addSp">
        <pc:chgData name="kuber raj kunal" userId="ff53f78b27f9dcad" providerId="Windows Live" clId="Web-{CD6DEE3F-0A52-4F4F-8050-E8CBCD1A090B}" dt="2021-10-15T15:28:23.229" v="13"/>
        <pc:sldMkLst>
          <pc:docMk/>
          <pc:sldMk cId="3983002481" sldId="267"/>
        </pc:sldMkLst>
        <pc:picChg chg="add">
          <ac:chgData name="kuber raj kunal" userId="ff53f78b27f9dcad" providerId="Windows Live" clId="Web-{CD6DEE3F-0A52-4F4F-8050-E8CBCD1A090B}" dt="2021-10-15T15:28:23.229" v="13"/>
          <ac:picMkLst>
            <pc:docMk/>
            <pc:sldMk cId="3983002481" sldId="267"/>
            <ac:picMk id="4" creationId="{D73B8CF1-D729-4FA1-8648-96DCCA968CAF}"/>
          </ac:picMkLst>
        </pc:picChg>
      </pc:sldChg>
      <pc:sldChg chg="addSp">
        <pc:chgData name="kuber raj kunal" userId="ff53f78b27f9dcad" providerId="Windows Live" clId="Web-{CD6DEE3F-0A52-4F4F-8050-E8CBCD1A090B}" dt="2021-10-15T15:28:50.277" v="15"/>
        <pc:sldMkLst>
          <pc:docMk/>
          <pc:sldMk cId="1996114689" sldId="268"/>
        </pc:sldMkLst>
        <pc:picChg chg="add">
          <ac:chgData name="kuber raj kunal" userId="ff53f78b27f9dcad" providerId="Windows Live" clId="Web-{CD6DEE3F-0A52-4F4F-8050-E8CBCD1A090B}" dt="2021-10-15T15:28:50.277" v="15"/>
          <ac:picMkLst>
            <pc:docMk/>
            <pc:sldMk cId="1996114689" sldId="268"/>
            <ac:picMk id="3" creationId="{241F8D41-431C-4BF5-A86A-4E3A6D08F38E}"/>
          </ac:picMkLst>
        </pc:picChg>
      </pc:sldChg>
      <pc:sldChg chg="addSp">
        <pc:chgData name="kuber raj kunal" userId="ff53f78b27f9dcad" providerId="Windows Live" clId="Web-{CD6DEE3F-0A52-4F4F-8050-E8CBCD1A090B}" dt="2021-10-15T15:28:54.386" v="17"/>
        <pc:sldMkLst>
          <pc:docMk/>
          <pc:sldMk cId="4154122676" sldId="269"/>
        </pc:sldMkLst>
        <pc:picChg chg="add">
          <ac:chgData name="kuber raj kunal" userId="ff53f78b27f9dcad" providerId="Windows Live" clId="Web-{CD6DEE3F-0A52-4F4F-8050-E8CBCD1A090B}" dt="2021-10-15T15:28:54.386" v="17"/>
          <ac:picMkLst>
            <pc:docMk/>
            <pc:sldMk cId="4154122676" sldId="269"/>
            <ac:picMk id="3" creationId="{CD5B07B6-3D4F-42C0-BD63-7872623A84D0}"/>
          </ac:picMkLst>
        </pc:picChg>
      </pc:sldChg>
      <pc:sldChg chg="addSp">
        <pc:chgData name="kuber raj kunal" userId="ff53f78b27f9dcad" providerId="Windows Live" clId="Web-{CD6DEE3F-0A52-4F4F-8050-E8CBCD1A090B}" dt="2021-10-15T15:29:13.184" v="19"/>
        <pc:sldMkLst>
          <pc:docMk/>
          <pc:sldMk cId="1610129079" sldId="270"/>
        </pc:sldMkLst>
        <pc:picChg chg="add">
          <ac:chgData name="kuber raj kunal" userId="ff53f78b27f9dcad" providerId="Windows Live" clId="Web-{CD6DEE3F-0A52-4F4F-8050-E8CBCD1A090B}" dt="2021-10-15T15:29:13.184" v="19"/>
          <ac:picMkLst>
            <pc:docMk/>
            <pc:sldMk cId="1610129079" sldId="270"/>
            <ac:picMk id="3" creationId="{097C2A45-0B57-4BD3-945E-BA3235447ECB}"/>
          </ac:picMkLst>
        </pc:picChg>
      </pc:sldChg>
      <pc:sldChg chg="addSp">
        <pc:chgData name="kuber raj kunal" userId="ff53f78b27f9dcad" providerId="Windows Live" clId="Web-{CD6DEE3F-0A52-4F4F-8050-E8CBCD1A090B}" dt="2021-10-15T15:29:15.949" v="21"/>
        <pc:sldMkLst>
          <pc:docMk/>
          <pc:sldMk cId="3667368840" sldId="271"/>
        </pc:sldMkLst>
        <pc:picChg chg="add">
          <ac:chgData name="kuber raj kunal" userId="ff53f78b27f9dcad" providerId="Windows Live" clId="Web-{CD6DEE3F-0A52-4F4F-8050-E8CBCD1A090B}" dt="2021-10-15T15:29:15.949" v="21"/>
          <ac:picMkLst>
            <pc:docMk/>
            <pc:sldMk cId="3667368840" sldId="271"/>
            <ac:picMk id="3" creationId="{E385921C-037F-4DC0-B725-A0E34BC1213E}"/>
          </ac:picMkLst>
        </pc:picChg>
      </pc:sldChg>
      <pc:sldChg chg="addSp">
        <pc:chgData name="kuber raj kunal" userId="ff53f78b27f9dcad" providerId="Windows Live" clId="Web-{CD6DEE3F-0A52-4F4F-8050-E8CBCD1A090B}" dt="2021-10-15T15:29:20.106" v="23"/>
        <pc:sldMkLst>
          <pc:docMk/>
          <pc:sldMk cId="923754982" sldId="272"/>
        </pc:sldMkLst>
        <pc:picChg chg="add">
          <ac:chgData name="kuber raj kunal" userId="ff53f78b27f9dcad" providerId="Windows Live" clId="Web-{CD6DEE3F-0A52-4F4F-8050-E8CBCD1A090B}" dt="2021-10-15T15:29:20.106" v="23"/>
          <ac:picMkLst>
            <pc:docMk/>
            <pc:sldMk cId="923754982" sldId="272"/>
            <ac:picMk id="3" creationId="{016CBEDB-06AF-4FD3-BC9E-EA4CC8F49F0A}"/>
          </ac:picMkLst>
        </pc:picChg>
      </pc:sldChg>
      <pc:sldChg chg="addSp">
        <pc:chgData name="kuber raj kunal" userId="ff53f78b27f9dcad" providerId="Windows Live" clId="Web-{CD6DEE3F-0A52-4F4F-8050-E8CBCD1A090B}" dt="2021-10-15T15:29:23.762" v="25"/>
        <pc:sldMkLst>
          <pc:docMk/>
          <pc:sldMk cId="69399161" sldId="273"/>
        </pc:sldMkLst>
        <pc:picChg chg="add">
          <ac:chgData name="kuber raj kunal" userId="ff53f78b27f9dcad" providerId="Windows Live" clId="Web-{CD6DEE3F-0A52-4F4F-8050-E8CBCD1A090B}" dt="2021-10-15T15:29:23.762" v="25"/>
          <ac:picMkLst>
            <pc:docMk/>
            <pc:sldMk cId="69399161" sldId="273"/>
            <ac:picMk id="3" creationId="{F2429A46-FCFB-4595-908D-4BADF5B593D0}"/>
          </ac:picMkLst>
        </pc:picChg>
      </pc:sldChg>
      <pc:sldChg chg="addSp add">
        <pc:chgData name="kuber raj kunal" userId="ff53f78b27f9dcad" providerId="Windows Live" clId="Web-{CD6DEE3F-0A52-4F4F-8050-E8CBCD1A090B}" dt="2021-10-15T15:28:15.354" v="9"/>
        <pc:sldMkLst>
          <pc:docMk/>
          <pc:sldMk cId="887677794" sldId="274"/>
        </pc:sldMkLst>
        <pc:picChg chg="add">
          <ac:chgData name="kuber raj kunal" userId="ff53f78b27f9dcad" providerId="Windows Live" clId="Web-{CD6DEE3F-0A52-4F4F-8050-E8CBCD1A090B}" dt="2021-10-15T15:28:15.354" v="9"/>
          <ac:picMkLst>
            <pc:docMk/>
            <pc:sldMk cId="887677794" sldId="274"/>
            <ac:picMk id="4" creationId="{3F2CC0B4-F308-43AD-930F-5A82D98FF78C}"/>
          </ac:picMkLst>
        </pc:picChg>
      </pc:sldChg>
      <pc:sldChg chg="addSp add">
        <pc:chgData name="kuber raj kunal" userId="ff53f78b27f9dcad" providerId="Windows Live" clId="Web-{CD6DEE3F-0A52-4F4F-8050-E8CBCD1A090B}" dt="2021-10-15T15:28:14.386" v="8"/>
        <pc:sldMkLst>
          <pc:docMk/>
          <pc:sldMk cId="3580227171" sldId="275"/>
        </pc:sldMkLst>
        <pc:picChg chg="add">
          <ac:chgData name="kuber raj kunal" userId="ff53f78b27f9dcad" providerId="Windows Live" clId="Web-{CD6DEE3F-0A52-4F4F-8050-E8CBCD1A090B}" dt="2021-10-15T15:28:14.386" v="8"/>
          <ac:picMkLst>
            <pc:docMk/>
            <pc:sldMk cId="3580227171" sldId="275"/>
            <ac:picMk id="2" creationId="{7FFCF40A-88D9-4502-AB1D-75D02CC79CBB}"/>
          </ac:picMkLst>
        </pc:picChg>
      </pc:sldChg>
      <pc:sldChg chg="addSp add">
        <pc:chgData name="kuber raj kunal" userId="ff53f78b27f9dcad" providerId="Windows Live" clId="Web-{CD6DEE3F-0A52-4F4F-8050-E8CBCD1A090B}" dt="2021-10-15T15:28:13.042" v="7"/>
        <pc:sldMkLst>
          <pc:docMk/>
          <pc:sldMk cId="678406957" sldId="276"/>
        </pc:sldMkLst>
        <pc:picChg chg="add">
          <ac:chgData name="kuber raj kunal" userId="ff53f78b27f9dcad" providerId="Windows Live" clId="Web-{CD6DEE3F-0A52-4F4F-8050-E8CBCD1A090B}" dt="2021-10-15T15:28:13.042" v="7"/>
          <ac:picMkLst>
            <pc:docMk/>
            <pc:sldMk cId="678406957" sldId="276"/>
            <ac:picMk id="4" creationId="{1F0AA63C-4C77-42A5-9801-7568EDD14572}"/>
          </ac:picMkLst>
        </pc:picChg>
      </pc:sldChg>
      <pc:sldChg chg="addSp add">
        <pc:chgData name="kuber raj kunal" userId="ff53f78b27f9dcad" providerId="Windows Live" clId="Web-{CD6DEE3F-0A52-4F4F-8050-E8CBCD1A090B}" dt="2021-10-15T15:29:27.278" v="27"/>
        <pc:sldMkLst>
          <pc:docMk/>
          <pc:sldMk cId="3373272393" sldId="277"/>
        </pc:sldMkLst>
        <pc:picChg chg="add">
          <ac:chgData name="kuber raj kunal" userId="ff53f78b27f9dcad" providerId="Windows Live" clId="Web-{CD6DEE3F-0A52-4F4F-8050-E8CBCD1A090B}" dt="2021-10-15T15:29:27.278" v="27"/>
          <ac:picMkLst>
            <pc:docMk/>
            <pc:sldMk cId="3373272393" sldId="277"/>
            <ac:picMk id="4" creationId="{16E50C6B-AED5-4BF6-9CE0-53E0D15C245B}"/>
          </ac:picMkLst>
        </pc:picChg>
      </pc:sldChg>
      <pc:sldChg chg="addSp add">
        <pc:chgData name="kuber raj kunal" userId="ff53f78b27f9dcad" providerId="Windows Live" clId="Web-{CD6DEE3F-0A52-4F4F-8050-E8CBCD1A090B}" dt="2021-10-15T15:29:25.778" v="26"/>
        <pc:sldMkLst>
          <pc:docMk/>
          <pc:sldMk cId="446027277" sldId="278"/>
        </pc:sldMkLst>
        <pc:picChg chg="add">
          <ac:chgData name="kuber raj kunal" userId="ff53f78b27f9dcad" providerId="Windows Live" clId="Web-{CD6DEE3F-0A52-4F4F-8050-E8CBCD1A090B}" dt="2021-10-15T15:29:25.778" v="26"/>
          <ac:picMkLst>
            <pc:docMk/>
            <pc:sldMk cId="446027277" sldId="278"/>
            <ac:picMk id="4" creationId="{04AA215E-AA2B-41FC-9BAE-6DC0BF7D1095}"/>
          </ac:picMkLst>
        </pc:picChg>
      </pc:sldChg>
    </pc:docChg>
  </pc:docChgLst>
  <pc:docChgLst>
    <pc:chgData name="kuber raj kunal" userId="ff53f78b27f9dcad" providerId="Windows Live" clId="Web-{724B40A6-A8FA-4E95-91EF-2975B8891E71}"/>
    <pc:docChg chg="addSld modSld modSection">
      <pc:chgData name="kuber raj kunal" userId="ff53f78b27f9dcad" providerId="Windows Live" clId="Web-{724B40A6-A8FA-4E95-91EF-2975B8891E71}" dt="2021-10-09T10:11:37.309" v="165" actId="1076"/>
      <pc:docMkLst>
        <pc:docMk/>
      </pc:docMkLst>
      <pc:sldChg chg="modSp">
        <pc:chgData name="kuber raj kunal" userId="ff53f78b27f9dcad" providerId="Windows Live" clId="Web-{724B40A6-A8FA-4E95-91EF-2975B8891E71}" dt="2021-10-09T10:04:09.796" v="26" actId="20577"/>
        <pc:sldMkLst>
          <pc:docMk/>
          <pc:sldMk cId="916660669" sldId="258"/>
        </pc:sldMkLst>
        <pc:spChg chg="mod">
          <ac:chgData name="kuber raj kunal" userId="ff53f78b27f9dcad" providerId="Windows Live" clId="Web-{724B40A6-A8FA-4E95-91EF-2975B8891E71}" dt="2021-10-09T10:04:09.796" v="26" actId="20577"/>
          <ac:spMkLst>
            <pc:docMk/>
            <pc:sldMk cId="916660669" sldId="258"/>
            <ac:spMk id="5" creationId="{D6F9B077-6AB9-4E2A-B665-326E72323519}"/>
          </ac:spMkLst>
        </pc:spChg>
      </pc:sldChg>
      <pc:sldChg chg="modSp">
        <pc:chgData name="kuber raj kunal" userId="ff53f78b27f9dcad" providerId="Windows Live" clId="Web-{724B40A6-A8FA-4E95-91EF-2975B8891E71}" dt="2021-10-09T10:11:03.558" v="151" actId="20577"/>
        <pc:sldMkLst>
          <pc:docMk/>
          <pc:sldMk cId="1601420220" sldId="259"/>
        </pc:sldMkLst>
        <pc:spChg chg="mod">
          <ac:chgData name="kuber raj kunal" userId="ff53f78b27f9dcad" providerId="Windows Live" clId="Web-{724B40A6-A8FA-4E95-91EF-2975B8891E71}" dt="2021-10-09T10:11:03.558" v="151" actId="20577"/>
          <ac:spMkLst>
            <pc:docMk/>
            <pc:sldMk cId="1601420220" sldId="259"/>
            <ac:spMk id="3" creationId="{EBC7293A-3158-4467-BBFC-81D33379CDFB}"/>
          </ac:spMkLst>
        </pc:spChg>
      </pc:sldChg>
      <pc:sldChg chg="addSp modSp new">
        <pc:chgData name="kuber raj kunal" userId="ff53f78b27f9dcad" providerId="Windows Live" clId="Web-{724B40A6-A8FA-4E95-91EF-2975B8891E71}" dt="2021-10-09T10:08:18.303" v="92" actId="14100"/>
        <pc:sldMkLst>
          <pc:docMk/>
          <pc:sldMk cId="3374760584" sldId="266"/>
        </pc:sldMkLst>
        <pc:spChg chg="add mod">
          <ac:chgData name="kuber raj kunal" userId="ff53f78b27f9dcad" providerId="Windows Live" clId="Web-{724B40A6-A8FA-4E95-91EF-2975B8891E71}" dt="2021-10-09T10:08:18.303" v="92" actId="14100"/>
          <ac:spMkLst>
            <pc:docMk/>
            <pc:sldMk cId="3374760584" sldId="266"/>
            <ac:spMk id="2" creationId="{E607608E-419F-4E60-972D-667DDE4DE112}"/>
          </ac:spMkLst>
        </pc:spChg>
      </pc:sldChg>
      <pc:sldChg chg="addSp modSp new">
        <pc:chgData name="kuber raj kunal" userId="ff53f78b27f9dcad" providerId="Windows Live" clId="Web-{724B40A6-A8FA-4E95-91EF-2975B8891E71}" dt="2021-10-09T10:11:37.309" v="165" actId="1076"/>
        <pc:sldMkLst>
          <pc:docMk/>
          <pc:sldMk cId="3983002481" sldId="267"/>
        </pc:sldMkLst>
        <pc:spChg chg="add mod">
          <ac:chgData name="kuber raj kunal" userId="ff53f78b27f9dcad" providerId="Windows Live" clId="Web-{724B40A6-A8FA-4E95-91EF-2975B8891E71}" dt="2021-10-09T10:11:37.309" v="165" actId="1076"/>
          <ac:spMkLst>
            <pc:docMk/>
            <pc:sldMk cId="3983002481" sldId="267"/>
            <ac:spMk id="2" creationId="{FFA68AAC-27AC-4FB3-BBC6-D334ED4C57AE}"/>
          </ac:spMkLst>
        </pc:spChg>
      </pc:sldChg>
      <pc:sldChg chg="new">
        <pc:chgData name="kuber raj kunal" userId="ff53f78b27f9dcad" providerId="Windows Live" clId="Web-{724B40A6-A8FA-4E95-91EF-2975B8891E71}" dt="2021-10-09T10:02:54.012" v="2"/>
        <pc:sldMkLst>
          <pc:docMk/>
          <pc:sldMk cId="1996114689" sldId="268"/>
        </pc:sldMkLst>
      </pc:sldChg>
      <pc:sldChg chg="new">
        <pc:chgData name="kuber raj kunal" userId="ff53f78b27f9dcad" providerId="Windows Live" clId="Web-{724B40A6-A8FA-4E95-91EF-2975B8891E71}" dt="2021-10-09T10:02:55.497" v="3"/>
        <pc:sldMkLst>
          <pc:docMk/>
          <pc:sldMk cId="4154122676" sldId="269"/>
        </pc:sldMkLst>
      </pc:sldChg>
      <pc:sldChg chg="new">
        <pc:chgData name="kuber raj kunal" userId="ff53f78b27f9dcad" providerId="Windows Live" clId="Web-{724B40A6-A8FA-4E95-91EF-2975B8891E71}" dt="2021-10-09T10:02:57.794" v="4"/>
        <pc:sldMkLst>
          <pc:docMk/>
          <pc:sldMk cId="1610129079" sldId="270"/>
        </pc:sldMkLst>
      </pc:sldChg>
      <pc:sldChg chg="new">
        <pc:chgData name="kuber raj kunal" userId="ff53f78b27f9dcad" providerId="Windows Live" clId="Web-{724B40A6-A8FA-4E95-91EF-2975B8891E71}" dt="2021-10-09T10:02:59.403" v="5"/>
        <pc:sldMkLst>
          <pc:docMk/>
          <pc:sldMk cId="3667368840" sldId="271"/>
        </pc:sldMkLst>
      </pc:sldChg>
      <pc:sldChg chg="new">
        <pc:chgData name="kuber raj kunal" userId="ff53f78b27f9dcad" providerId="Windows Live" clId="Web-{724B40A6-A8FA-4E95-91EF-2975B8891E71}" dt="2021-10-09T10:03:01.559" v="6"/>
        <pc:sldMkLst>
          <pc:docMk/>
          <pc:sldMk cId="923754982" sldId="272"/>
        </pc:sldMkLst>
      </pc:sldChg>
      <pc:sldChg chg="new">
        <pc:chgData name="kuber raj kunal" userId="ff53f78b27f9dcad" providerId="Windows Live" clId="Web-{724B40A6-A8FA-4E95-91EF-2975B8891E71}" dt="2021-10-09T10:03:03.044" v="7"/>
        <pc:sldMkLst>
          <pc:docMk/>
          <pc:sldMk cId="69399161" sldId="273"/>
        </pc:sldMkLst>
      </pc:sldChg>
    </pc:docChg>
  </pc:docChgLst>
</pc:chgInfo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2">
    <p:pos x="6000" y="100"/>
    <p:text>+amanrouniyar@odmegroup.org How come the website here is ODM Egroup and not ODM PS?
_Assigned to you_
-Swoyan Satyendu</p:text>
  </p:cm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2B095B-BC9B-42DE-B9FA-2A5C46640429}" type="datetimeFigureOut">
              <a:rPr lang="en-IN" smtClean="0"/>
              <a:t>17-10-2021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90513-F9CB-43B3-8EDD-CBD59747D84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60551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3133" y="5036829"/>
            <a:ext cx="12148867" cy="1821172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714500" y="1066801"/>
            <a:ext cx="8763000" cy="36513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algn="ctr">
              <a:lnSpc>
                <a:spcPct val="115000"/>
              </a:lnSpc>
              <a:spcBef>
                <a:spcPts val="520"/>
              </a:spcBef>
              <a:spcAft>
                <a:spcPts val="0"/>
              </a:spcAft>
              <a:tabLst>
                <a:tab pos="624840" algn="l"/>
              </a:tabLst>
            </a:pPr>
            <a:r>
              <a:rPr lang="en-US" sz="40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CYBER CRIME, COMPUTER VIRUS</a:t>
            </a:r>
            <a:endParaRPr lang="en-US" sz="4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>
              <a:buClr>
                <a:srgbClr val="000000"/>
              </a:buClr>
              <a:buSzPts val="3100"/>
            </a:pPr>
            <a:endParaRPr lang="en-US"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  <a:p>
            <a:pPr lvl="0" algn="ctr">
              <a:buClr>
                <a:srgbClr val="000000"/>
              </a:buClr>
              <a:buSzPts val="3100"/>
            </a:pPr>
            <a:r>
              <a:rPr lang="en-US" sz="2500" b="1" i="0" u="none" strike="noStrike" cap="none" dirty="0">
                <a:latin typeface="Calibri"/>
                <a:ea typeface="Calibri"/>
                <a:cs typeface="Calibri"/>
                <a:sym typeface="Calibri"/>
              </a:rPr>
              <a:t>PERIOD-10</a:t>
            </a:r>
            <a:endParaRPr sz="2500" b="1" i="0" u="none" strike="noStrike" cap="none" dirty="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4680703" y="3745286"/>
            <a:ext cx="4764000" cy="12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en" sz="1800" b="1" dirty="0"/>
              <a:t>SUBJECT: </a:t>
            </a:r>
            <a:r>
              <a:rPr lang="en" b="1" dirty="0"/>
              <a:t>COMPUTER SCIENCE</a:t>
            </a:r>
            <a:endParaRPr sz="1800" b="1" dirty="0"/>
          </a:p>
          <a:p>
            <a:r>
              <a:rPr lang="en" sz="1800" b="1" dirty="0"/>
              <a:t>CHAPTER NUMBER:</a:t>
            </a:r>
            <a:r>
              <a:rPr lang="en" b="1" dirty="0"/>
              <a:t> </a:t>
            </a:r>
            <a:r>
              <a:rPr lang="en" sz="1800" b="1" dirty="0"/>
              <a:t>8</a:t>
            </a:r>
            <a:endParaRPr sz="1800" b="1" dirty="0"/>
          </a:p>
          <a:p>
            <a:r>
              <a:rPr lang="en" sz="1800" b="1" dirty="0"/>
              <a:t>CHAPTER NAME:</a:t>
            </a:r>
            <a:r>
              <a:rPr lang="en" b="1" dirty="0"/>
              <a:t> </a:t>
            </a:r>
            <a:r>
              <a:rPr lang="en" sz="1800" b="1" dirty="0"/>
              <a:t>NETWORKING</a:t>
            </a:r>
            <a:endParaRPr sz="1800" b="1" dirty="0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B2531E0-03A5-4A7C-B222-56A5D47EB8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9877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41F8D41-431C-4BF5-A86A-4E3A6D08F38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C6143DB-311E-4BEE-86A0-68B739F9D5D0}"/>
              </a:ext>
            </a:extLst>
          </p:cNvPr>
          <p:cNvSpPr txBox="1"/>
          <p:nvPr/>
        </p:nvSpPr>
        <p:spPr>
          <a:xfrm>
            <a:off x="641230" y="626853"/>
            <a:ext cx="10607615" cy="491333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>
                <a:solidFill>
                  <a:srgbClr val="FF0000"/>
                </a:solidFill>
                <a:cs typeface="Arial"/>
              </a:rPr>
              <a:t>Classification of Cyber Crimes:</a:t>
            </a:r>
            <a:r>
              <a:rPr lang="en-IN" sz="320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>
                <a:cs typeface="Arial"/>
              </a:rPr>
              <a:t>Tampering with computer source documents</a:t>
            </a:r>
            <a:r>
              <a:rPr lang="en-US" sz="240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>
                <a:cs typeface="Arial"/>
              </a:rPr>
              <a:t>Hacking</a:t>
            </a:r>
            <a:r>
              <a:rPr lang="en-US" sz="240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>
                <a:cs typeface="Arial"/>
              </a:rPr>
              <a:t>Publishing of information, which is obscene in electronic form.</a:t>
            </a:r>
            <a:r>
              <a:rPr lang="en-US" sz="240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>
                <a:cs typeface="Arial"/>
              </a:rPr>
              <a:t>Child Pornography.</a:t>
            </a:r>
            <a:r>
              <a:rPr lang="en-US" sz="240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>
                <a:cs typeface="Arial"/>
              </a:rPr>
              <a:t>Accessing protected system</a:t>
            </a:r>
            <a:r>
              <a:rPr lang="en-US" sz="2400">
                <a:cs typeface="Arial"/>
              </a:rPr>
              <a:t>​</a:t>
            </a:r>
          </a:p>
          <a:p>
            <a:pPr marL="1657350" lvl="3" indent="-285750">
              <a:lnSpc>
                <a:spcPct val="200000"/>
              </a:lnSpc>
              <a:buFont typeface="Arial"/>
              <a:buChar char="•"/>
            </a:pPr>
            <a:r>
              <a:rPr lang="en-IN" sz="2400">
                <a:cs typeface="Arial"/>
              </a:rPr>
              <a:t>Breach of confidentiality and privacy.</a:t>
            </a:r>
            <a:r>
              <a:rPr lang="en-US" sz="2400">
                <a:cs typeface="Arial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9961146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590BF3F-CFF7-4093-871A-8987752715C4}"/>
              </a:ext>
            </a:extLst>
          </p:cNvPr>
          <p:cNvSpPr txBox="1"/>
          <p:nvPr/>
        </p:nvSpPr>
        <p:spPr>
          <a:xfrm>
            <a:off x="585870" y="415506"/>
            <a:ext cx="10568796" cy="58187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IPR Issues</a:t>
            </a:r>
            <a:r>
              <a:rPr lang="en-IN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term Intellectual Property (IP) reflects the idea that its subject matter is the product of the mind or the intellect.</a:t>
            </a: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These could be in the form of Patents; Trademarks; Geographical Indications; Industrial Designs; Layout-Designs (Topographies) of Integrated Circuits; Plant Variety Protection and Copyright.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Intellectual property rights are legal rights, which result from intellectual activity in the industrial, scientific, literary, and artistic fields.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These rights also promote creativity and the dissemination and application of its results and encourage fair-trading, which contributes to economic and social development.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ABAEDC7-2EE3-4F20-8F06-8983789CF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673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D5B07B6-3D4F-42C0-BD63-7872623A84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4" name="TextBox 1">
            <a:extLst>
              <a:ext uri="{FF2B5EF4-FFF2-40B4-BE49-F238E27FC236}">
                <a16:creationId xmlns:a16="http://schemas.microsoft.com/office/drawing/2014/main" id="{3A6702F2-E8EF-44D6-81E3-72F5F772AA85}"/>
              </a:ext>
            </a:extLst>
          </p:cNvPr>
          <p:cNvSpPr txBox="1"/>
          <p:nvPr/>
        </p:nvSpPr>
        <p:spPr>
          <a:xfrm>
            <a:off x="663745" y="618227"/>
            <a:ext cx="10747075" cy="581870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Bef>
                <a:spcPts val="200"/>
              </a:spcBef>
              <a:tabLst>
                <a:tab pos="1616710" algn="l"/>
                <a:tab pos="1617345" algn="l"/>
              </a:tabLst>
            </a:pPr>
            <a:r>
              <a:rPr lang="en-IN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Viruses:</a:t>
            </a:r>
            <a:endParaRPr lang="en-IN" sz="3200" b="1">
              <a:solidFill>
                <a:srgbClr val="FF0000"/>
              </a:solidFill>
              <a:effectLst/>
              <a:latin typeface="Cambria"/>
              <a:ea typeface="Times New Roman" panose="02020603050405020304" pitchFamily="18" charset="0"/>
              <a:cs typeface="Times New Roman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Computer virus is a malicious program that requires a host and is designed to make a system sick, just like a real virus.</a:t>
            </a: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Viruses can spread from computer to computer, and they can replicate themselves.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Some viruses are categorized as harmless pranks, while others are far more malicious.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b="1">
                <a:latin typeface="Calibri"/>
                <a:ea typeface="Times New Roman" panose="02020603050405020304" pitchFamily="18" charset="0"/>
                <a:cs typeface="Times New Roman"/>
              </a:rPr>
              <a:t>Broadly</a:t>
            </a:r>
            <a:r>
              <a:rPr lang="en-US" sz="2400" b="1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three types of viruses are: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4999"/>
              </a:lnSpc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File infectors – attach themselves to a program file.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4999"/>
              </a:lnSpc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Boot sector viruses – install themselves on the beginning tracks of a hard drive.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4999"/>
              </a:lnSpc>
              <a:buFont typeface="Arial"/>
              <a:buChar char="•"/>
            </a:pPr>
            <a:r>
              <a:rPr lang="en-US" sz="240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Macro viruses – infect data files.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541226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B0FEBA-98D6-4F59-A506-55E14C78A277}"/>
              </a:ext>
            </a:extLst>
          </p:cNvPr>
          <p:cNvSpPr txBox="1"/>
          <p:nvPr/>
        </p:nvSpPr>
        <p:spPr>
          <a:xfrm>
            <a:off x="756250" y="626854"/>
            <a:ext cx="10170543" cy="280403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following are characteristics of a computer virus:</a:t>
            </a:r>
            <a:endParaRPr kumimoji="0"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marR="0" lvl="3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can replicate.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marR="0" lvl="3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requires a host program as a carrier.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marR="0" lvl="3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 is activated by external action.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0" marR="0" lvl="3" indent="-34290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Symbol" panose="05050102010706020507" pitchFamily="18" charset="2"/>
              <a:buChar char="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 replication ability is limited to the (virtual) system.</a:t>
            </a:r>
            <a:endParaRPr lang="en-IN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018925-9A98-4DBD-B7E3-7F4BA0F0035E}"/>
              </a:ext>
            </a:extLst>
          </p:cNvPr>
          <p:cNvSpPr txBox="1"/>
          <p:nvPr/>
        </p:nvSpPr>
        <p:spPr>
          <a:xfrm>
            <a:off x="684362" y="3763076"/>
            <a:ext cx="10656498" cy="2589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How Computer Viruses Spread?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Computer viruses move from computer to computer by attaching themselves to files or boot records of disks and diskettes. </a:t>
            </a: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days it is not uncommon to find them in e-mail attachments and other programs that can be downloaded from the Internet.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B824EF43-004B-478B-B051-017E93CE59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9851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97C2A45-0B57-4BD3-945E-BA3235447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6928D9D-457F-4E41-AA8C-BEA372D1AD02}"/>
              </a:ext>
            </a:extLst>
          </p:cNvPr>
          <p:cNvSpPr txBox="1"/>
          <p:nvPr/>
        </p:nvSpPr>
        <p:spPr>
          <a:xfrm>
            <a:off x="698740" y="641230"/>
            <a:ext cx="10334445" cy="53860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cs typeface="Arial"/>
              </a:rPr>
              <a:t>Damage that Viruses Cause</a:t>
            </a:r>
            <a:r>
              <a:rPr lang="en-IN" sz="3200">
                <a:solidFill>
                  <a:srgbClr val="FF0000"/>
                </a:solidFill>
                <a:cs typeface="Arial"/>
              </a:rPr>
              <a:t>​:</a:t>
            </a:r>
          </a:p>
          <a:p>
            <a:pPr lvl="3"/>
            <a:r>
              <a:rPr lang="en-US" sz="2400">
                <a:cs typeface="Arial"/>
              </a:rPr>
              <a:t>Viruses’ main objective is to make your system unstable and cause harm to data.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US" sz="2400">
                <a:cs typeface="Arial"/>
              </a:rPr>
              <a:t>can destroy file allocation tables (FAT) and lead to the corruption of an entire file system, resulting in the need to fully reinstall and reload the system.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US" sz="2400">
                <a:cs typeface="Arial"/>
              </a:rPr>
              <a:t>can create bad sectors on the disk, destroying parts of programs and files.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US" sz="2400">
                <a:cs typeface="Arial"/>
              </a:rPr>
              <a:t>can decrease the space on hard disks by duplicating files.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US" sz="2400">
                <a:cs typeface="Arial"/>
              </a:rPr>
              <a:t>can format specific tracks on the disks or format the entire disk.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US" sz="2400">
                <a:cs typeface="Arial"/>
              </a:rPr>
              <a:t>can destroy specific executable files and alter data in data files, causing a loss of integrity in the data.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buFont typeface="Arial"/>
              <a:buChar char="•"/>
            </a:pPr>
            <a:r>
              <a:rPr lang="en-US" sz="2400">
                <a:cs typeface="Arial"/>
              </a:rPr>
              <a:t>can cause the system to hang so that it does not respond to any keyboard or mouse movements.</a:t>
            </a:r>
            <a:r>
              <a:rPr lang="en-IN" sz="2400">
                <a:cs typeface="Arial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16101290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30F4F1B-0ADA-49FE-B9FD-BFB6E0A58D7A}"/>
              </a:ext>
            </a:extLst>
          </p:cNvPr>
          <p:cNvSpPr txBox="1"/>
          <p:nvPr/>
        </p:nvSpPr>
        <p:spPr>
          <a:xfrm>
            <a:off x="833168" y="319177"/>
            <a:ext cx="10712569" cy="53939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Trojan Horses</a:t>
            </a:r>
            <a:r>
              <a:rPr lang="en-US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 Trojan horse is code hidden in a program such as a game or spreadsheet that looks safe to run but has hidden side effects.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When the program is run, it seems to function as the user expects, but it is destroying, damaging, or altering information in the background.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It is a program on its own and does not require a host program in which to embed itself.</a:t>
            </a: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An example of a Trojan horse would be a Christmas executable that, when executed, pops up with an animated figure of Santa Claus and a caption saying, “Merry Christmas.” In the background, extra code could </a:t>
            </a:r>
            <a:r>
              <a:rPr lang="en-US" sz="240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be deleting files or performing other malicious actions.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889C7EE5-2E57-473B-9B73-86C613D6DB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0896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385921C-037F-4DC0-B725-A0E34BC121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FC14055-88F3-4DFE-9EB2-FE67DDD58A5F}"/>
              </a:ext>
            </a:extLst>
          </p:cNvPr>
          <p:cNvSpPr txBox="1"/>
          <p:nvPr/>
        </p:nvSpPr>
        <p:spPr>
          <a:xfrm>
            <a:off x="741872" y="612476"/>
            <a:ext cx="10506972" cy="563660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cs typeface="Segoe UI"/>
              </a:rPr>
              <a:t>How Trojan Horses Spread ?</a:t>
            </a:r>
            <a:endParaRPr lang="en-IN" sz="3200">
              <a:solidFill>
                <a:srgbClr val="FF0000"/>
              </a:solidFill>
              <a:cs typeface="Segoe UI"/>
            </a:endParaRPr>
          </a:p>
          <a:p>
            <a:pPr marL="1714500" lvl="3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Trojan horses generally spread through e-mail and exchange of disks and information between computers. ​</a:t>
            </a:r>
          </a:p>
          <a:p>
            <a:pPr marL="1714500" lvl="3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Worms could also spread Trojan horses.​</a:t>
            </a:r>
          </a:p>
          <a:p>
            <a:pPr lvl="3"/>
            <a:endParaRPr lang="en-US" sz="2400" dirty="0">
              <a:solidFill>
                <a:srgbClr val="000000"/>
              </a:solidFill>
              <a:cs typeface="Arial"/>
            </a:endParaRPr>
          </a:p>
          <a:p>
            <a:pPr lvl="3"/>
            <a:endParaRPr lang="en-US" sz="2400" dirty="0">
              <a:solidFill>
                <a:srgbClr val="000000"/>
              </a:solidFill>
              <a:cs typeface="Arial"/>
            </a:endParaRPr>
          </a:p>
          <a:p>
            <a:r>
              <a:rPr lang="en-US" sz="3200" b="1">
                <a:solidFill>
                  <a:srgbClr val="FF0000"/>
                </a:solidFill>
                <a:cs typeface="Segoe UI"/>
              </a:rPr>
              <a:t>Damage Caused by Trojan Horses :</a:t>
            </a:r>
            <a:endParaRPr lang="en-IN" sz="3200">
              <a:solidFill>
                <a:srgbClr val="FF0000"/>
              </a:solidFill>
              <a:cs typeface="Segoe UI"/>
            </a:endParaRP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The damage that Trojan horses cause is much the same as what a virus causes. 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Most of the time the users are unaware of the damage it is causing because of the Trojan horse’s ​</a:t>
            </a:r>
            <a:r>
              <a:rPr lang="en-US" sz="2400">
                <a:cs typeface="Segoe UI"/>
              </a:rPr>
              <a:t>masking effect.</a:t>
            </a:r>
            <a:r>
              <a:rPr lang="en-IN" sz="2400">
                <a:cs typeface="Segoe UI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36673688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8000B30-B0C6-4920-A6A3-98F7864712AF}"/>
              </a:ext>
            </a:extLst>
          </p:cNvPr>
          <p:cNvSpPr txBox="1"/>
          <p:nvPr/>
        </p:nvSpPr>
        <p:spPr>
          <a:xfrm>
            <a:off x="641230" y="415506"/>
            <a:ext cx="10742762" cy="46727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Worms</a:t>
            </a:r>
            <a:r>
              <a:rPr lang="en-US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 worm is a program designed to replicate.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The program may perform any variety of additional tasks as well.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Worms are programs that run independently and travel from computer to computer across network connections.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Worms may have portions of themselves running on many different computers.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543050" lvl="3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Worms do not change other programs, although they may carry other code that does.</a:t>
            </a:r>
            <a:endParaRPr lang="en-IN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23007F9C-5400-4CAA-A475-D31E5500F9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00924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6CBEDB-06AF-4FD3-BC9E-EA4CC8F49F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E7D14B9-41F6-4473-9701-8F80FC7C57D4}"/>
              </a:ext>
            </a:extLst>
          </p:cNvPr>
          <p:cNvSpPr txBox="1"/>
          <p:nvPr/>
        </p:nvSpPr>
        <p:spPr>
          <a:xfrm>
            <a:off x="684362" y="540589"/>
            <a:ext cx="10823275" cy="600594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 b="1">
                <a:solidFill>
                  <a:srgbClr val="FF0000"/>
                </a:solidFill>
                <a:cs typeface="Arial"/>
              </a:rPr>
              <a:t>The following are characteristics of a worm:</a:t>
            </a:r>
            <a:r>
              <a:rPr lang="en-IN" sz="3200">
                <a:solidFill>
                  <a:srgbClr val="FF0000"/>
                </a:solidFill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It can replicate.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It is self-contained and does not require a host.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It is activated by creating process (it needs a multitasking system).</a:t>
            </a:r>
            <a:r>
              <a:rPr lang="en-IN" sz="240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If it is a network worm, it can replicate across communication links.</a:t>
            </a:r>
            <a:r>
              <a:rPr lang="en-IN" sz="2400">
                <a:cs typeface="Arial"/>
              </a:rPr>
              <a:t>​</a:t>
            </a:r>
          </a:p>
          <a:p>
            <a:pPr lvl="3">
              <a:lnSpc>
                <a:spcPct val="150000"/>
              </a:lnSpc>
            </a:pPr>
            <a:endParaRPr lang="en-IN" sz="2400" dirty="0">
              <a:solidFill>
                <a:srgbClr val="000000"/>
              </a:solidFill>
              <a:cs typeface="Arial"/>
            </a:endParaRPr>
          </a:p>
          <a:p>
            <a:r>
              <a:rPr lang="en-US" sz="3200" b="1">
                <a:solidFill>
                  <a:srgbClr val="FF0000"/>
                </a:solidFill>
                <a:cs typeface="Arial"/>
              </a:rPr>
              <a:t>How Worms Spread </a:t>
            </a:r>
            <a:r>
              <a:rPr lang="en-IN" sz="3200">
                <a:solidFill>
                  <a:srgbClr val="FF0000"/>
                </a:solidFill>
                <a:cs typeface="Arial"/>
              </a:rPr>
              <a:t>​?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Worms are autonomous agents capable of propagating themselves without the use of another program or intervention or action by a user. 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US" sz="2400">
                <a:cs typeface="Arial"/>
              </a:rPr>
              <a:t>Worms are found primarily on computers that are capable of multitasking and are connected by a network.</a:t>
            </a:r>
            <a:r>
              <a:rPr lang="en-IN" sz="2400">
                <a:cs typeface="Arial"/>
              </a:rPr>
              <a:t>​</a:t>
            </a:r>
          </a:p>
        </p:txBody>
      </p:sp>
    </p:spTree>
    <p:extLst>
      <p:ext uri="{BB962C8B-B14F-4D97-AF65-F5344CB8AC3E}">
        <p14:creationId xmlns:p14="http://schemas.microsoft.com/office/powerpoint/2010/main" val="9237549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01B0A3B-0265-4FA2-A210-5C22A784CD54}"/>
              </a:ext>
            </a:extLst>
          </p:cNvPr>
          <p:cNvSpPr txBox="1"/>
          <p:nvPr/>
        </p:nvSpPr>
        <p:spPr>
          <a:xfrm>
            <a:off x="622540" y="381001"/>
            <a:ext cx="10652184" cy="42613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Damage that Worms Can Cause</a:t>
            </a:r>
            <a:r>
              <a:rPr lang="en-US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 :</a:t>
            </a:r>
            <a:endParaRPr kumimoji="0" lang="en-IN" sz="32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4999"/>
              </a:lnSpc>
              <a:spcAft>
                <a:spcPts val="1000"/>
              </a:spcAft>
              <a:defRPr/>
            </a:pPr>
            <a:endParaRPr lang="en-US" sz="3200" b="1" dirty="0">
              <a:solidFill>
                <a:srgbClr val="FF0000"/>
              </a:solidFill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Most worms disrupt services and create system management problems.</a:t>
            </a:r>
            <a:r>
              <a:rPr lang="en-US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marR="0" lvl="3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Some worms scan for passwords and other loopholes and then send the information back to the attacker.</a:t>
            </a:r>
            <a:endParaRPr lang="en-US" sz="2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657350" marR="0" lvl="3" indent="-28575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Times New Roman" panose="02020603050405020304" pitchFamily="18" charset="0"/>
                <a:cs typeface="Times New Roman"/>
              </a:rPr>
              <a:t>In some cases, worms can install Trojan horses or viruses that cause damage to the systems.</a:t>
            </a:r>
            <a:endParaRPr lang="en-IN" sz="24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0A1CD77B-F84C-464A-A383-2925EF7102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88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1;p2">
            <a:extLst>
              <a:ext uri="{FF2B5EF4-FFF2-40B4-BE49-F238E27FC236}">
                <a16:creationId xmlns:a16="http://schemas.microsoft.com/office/drawing/2014/main" id="{BED09354-A253-46CF-979C-001CEE9A8531}"/>
              </a:ext>
            </a:extLst>
          </p:cNvPr>
          <p:cNvSpPr/>
          <p:nvPr/>
        </p:nvSpPr>
        <p:spPr>
          <a:xfrm>
            <a:off x="902141" y="1080364"/>
            <a:ext cx="410166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Learning </a:t>
            </a:r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Outcomes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F0AA63C-4C77-42A5-9801-7568EDD145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57C71B7-4BE7-4391-A4EF-7EA29B1A4188}"/>
              </a:ext>
            </a:extLst>
          </p:cNvPr>
          <p:cNvSpPr txBox="1"/>
          <p:nvPr/>
        </p:nvSpPr>
        <p:spPr>
          <a:xfrm>
            <a:off x="3042249" y="1719532"/>
            <a:ext cx="7760897" cy="1466235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Studenst will learn some more security related concepts.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Learn about viruses,worms, trojan horses,etc.,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7840695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2429A46-FCFB-4595-908D-4BADF5B593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4" name="TextBox 1">
            <a:extLst>
              <a:ext uri="{FF2B5EF4-FFF2-40B4-BE49-F238E27FC236}">
                <a16:creationId xmlns:a16="http://schemas.microsoft.com/office/drawing/2014/main" id="{7669C857-242C-4BCA-BD1E-B746B8EA8508}"/>
              </a:ext>
            </a:extLst>
          </p:cNvPr>
          <p:cNvSpPr txBox="1"/>
          <p:nvPr/>
        </p:nvSpPr>
        <p:spPr>
          <a:xfrm>
            <a:off x="626853" y="377503"/>
            <a:ext cx="10655060" cy="60885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Spam</a:t>
            </a:r>
            <a:r>
              <a:rPr lang="en-US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14999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Times New Roman"/>
              </a:rPr>
              <a:t>Spam refers to electronic junk mail or junk newsgroup postings. </a:t>
            </a:r>
            <a:endParaRPr lang="en-US" sz="2400">
              <a:cs typeface="Calibri"/>
            </a:endParaRPr>
          </a:p>
          <a:p>
            <a:pPr marL="1657350" lvl="3" indent="-285750">
              <a:lnSpc>
                <a:spcPct val="114999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Times New Roman"/>
              </a:rPr>
              <a:t>Some people define spam even more generally as any unsolicited e-mail. </a:t>
            </a:r>
            <a:endParaRPr lang="en-US" sz="2400">
              <a:cs typeface="Calibri"/>
            </a:endParaRPr>
          </a:p>
          <a:p>
            <a:pPr marL="1657350" lvl="3" indent="-285750">
              <a:lnSpc>
                <a:spcPct val="114999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latin typeface="Calibri"/>
                <a:cs typeface="Times New Roman"/>
              </a:rPr>
              <a:t>Merriam-Webster dictionary defines spam as unsolicited usually commercial e-mail sent to many addresses.</a:t>
            </a:r>
            <a:endParaRPr lang="en-IN" sz="2400">
              <a:cs typeface="Times New Roman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3200" b="1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Avoiding Spam</a:t>
            </a:r>
            <a:r>
              <a:rPr lang="en-US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4999"/>
              </a:lnSpc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One way to help avoid Spam or junk mail is to create a filter that finds and does something to e-mail that you suspect is Spam.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marL="1714500" lvl="3" indent="-342900">
              <a:lnSpc>
                <a:spcPct val="114999"/>
              </a:lnSpc>
              <a:spcAft>
                <a:spcPts val="1000"/>
              </a:spcAft>
              <a:buFont typeface="Arial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Another tip is not to register yourself with true id to sign up for things on the Internet. These places often share that e-mail address with other companies that then send you spam.</a:t>
            </a:r>
            <a:endParaRPr lang="en-IN" sz="240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93991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88;p14">
            <a:extLst>
              <a:ext uri="{FF2B5EF4-FFF2-40B4-BE49-F238E27FC236}">
                <a16:creationId xmlns:a16="http://schemas.microsoft.com/office/drawing/2014/main" id="{76A57122-20A2-437D-B456-B5B222F72152}"/>
              </a:ext>
            </a:extLst>
          </p:cNvPr>
          <p:cNvSpPr txBox="1">
            <a:spLocks noGrp="1"/>
          </p:cNvSpPr>
          <p:nvPr/>
        </p:nvSpPr>
        <p:spPr>
          <a:xfrm>
            <a:off x="654170" y="597523"/>
            <a:ext cx="3328358" cy="13629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SESSION REVIEW:</a:t>
            </a:r>
            <a:endParaRPr sz="3200" b="1" cap="none" dirty="0">
              <a:solidFill>
                <a:srgbClr val="FF0000"/>
              </a:solidFill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04AA215E-AA2B-41FC-9BAE-6DC0BF7D10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6B7E96E-7333-4D1D-A179-7E827AEB8819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Cookies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Hackers and Crackers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Viruses, Worms and all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46027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74;p12">
            <a:extLst>
              <a:ext uri="{FF2B5EF4-FFF2-40B4-BE49-F238E27FC236}">
                <a16:creationId xmlns:a16="http://schemas.microsoft.com/office/drawing/2014/main" id="{94FEA763-0541-4EE8-B6E8-B99E0341E66B}"/>
              </a:ext>
            </a:extLst>
          </p:cNvPr>
          <p:cNvSpPr txBox="1">
            <a:spLocks noGrp="1"/>
          </p:cNvSpPr>
          <p:nvPr/>
        </p:nvSpPr>
        <p:spPr>
          <a:xfrm>
            <a:off x="588636" y="558569"/>
            <a:ext cx="3095864" cy="1147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200"/>
              <a:buFont typeface="Calibri"/>
              <a:buNone/>
            </a:pPr>
            <a:r>
              <a:rPr lang="en-US" sz="3200" b="1" cap="none">
                <a:solidFill>
                  <a:srgbClr val="FF0000"/>
                </a:solidFill>
              </a:rPr>
              <a:t>ASSIGNMENT:</a:t>
            </a:r>
            <a:endParaRPr sz="600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6E50C6B-AED5-4BF6-9CE0-53E0D15C24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63134FB-756E-4033-8412-6C979E145B31}"/>
              </a:ext>
            </a:extLst>
          </p:cNvPr>
          <p:cNvSpPr txBox="1"/>
          <p:nvPr/>
        </p:nvSpPr>
        <p:spPr>
          <a:xfrm>
            <a:off x="2984740" y="1618890"/>
            <a:ext cx="7070784" cy="2943563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What arer cookies?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Who is hacker?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How is a hacker different from cracker?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Discuss about worms and viruses.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32723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2145425" y="991333"/>
            <a:ext cx="7801200" cy="474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A2CBB38-42AD-4121-9819-A2DC24CAE1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135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1;p2">
            <a:extLst>
              <a:ext uri="{FF2B5EF4-FFF2-40B4-BE49-F238E27FC236}">
                <a16:creationId xmlns:a16="http://schemas.microsoft.com/office/drawing/2014/main" id="{66E9A202-0BF7-4D74-A9F6-F1DD746BB9F3}"/>
              </a:ext>
            </a:extLst>
          </p:cNvPr>
          <p:cNvSpPr/>
          <p:nvPr/>
        </p:nvSpPr>
        <p:spPr>
          <a:xfrm>
            <a:off x="902141" y="1080364"/>
            <a:ext cx="410166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Calibri"/>
                <a:cs typeface="Calibri"/>
              </a:rPr>
              <a:t>Discussed So Far </a:t>
            </a:r>
            <a:r>
              <a:rPr lang="en-US" sz="3200" b="1" i="0" u="none" strike="noStrike" cap="none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lang="en-US" sz="2900" b="1" dirty="0">
              <a:ea typeface="Calibri"/>
              <a:cs typeface="Calibri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7FFCF40A-88D9-4502-AB1D-75D02CC79C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57C71B7-4BE7-4391-A4EF-7EA29B1A4188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Web Hosting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Their types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Network Security and methods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80227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06;p3">
            <a:extLst>
              <a:ext uri="{FF2B5EF4-FFF2-40B4-BE49-F238E27FC236}">
                <a16:creationId xmlns:a16="http://schemas.microsoft.com/office/drawing/2014/main" id="{E48B537B-1CA7-4B85-804A-1867586722F6}"/>
              </a:ext>
            </a:extLst>
          </p:cNvPr>
          <p:cNvSpPr txBox="1">
            <a:spLocks noGrp="1"/>
          </p:cNvSpPr>
          <p:nvPr/>
        </p:nvSpPr>
        <p:spPr>
          <a:xfrm>
            <a:off x="782991" y="1016508"/>
            <a:ext cx="2910662" cy="9646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Font typeface="Calibri"/>
              <a:buNone/>
            </a:pPr>
            <a:r>
              <a:rPr lang="en-US" sz="3200" b="1" cap="none" dirty="0">
                <a:solidFill>
                  <a:srgbClr val="FF0000"/>
                </a:solidFill>
              </a:rPr>
              <a:t>SUB-CONCEPTS:</a:t>
            </a:r>
            <a:endParaRPr sz="6000" b="1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F2CC0B4-F308-43AD-930F-5A82D98FF7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  <p:sp>
        <p:nvSpPr>
          <p:cNvPr id="5" name="TextBox 1">
            <a:extLst>
              <a:ext uri="{FF2B5EF4-FFF2-40B4-BE49-F238E27FC236}">
                <a16:creationId xmlns:a16="http://schemas.microsoft.com/office/drawing/2014/main" id="{A57C71B7-4BE7-4391-A4EF-7EA29B1A4188}"/>
              </a:ext>
            </a:extLst>
          </p:cNvPr>
          <p:cNvSpPr txBox="1"/>
          <p:nvPr/>
        </p:nvSpPr>
        <p:spPr>
          <a:xfrm>
            <a:off x="3502325" y="2093343"/>
            <a:ext cx="7070784" cy="2204899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Cookies</a:t>
            </a: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Hackers and Crackers</a:t>
            </a:r>
            <a:endParaRPr lang="en-US" sz="2400" dirty="0">
              <a:cs typeface="Calibri"/>
            </a:endParaRPr>
          </a:p>
          <a:p>
            <a:pPr marL="342900" indent="-3429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2400">
                <a:cs typeface="Calibri"/>
              </a:rPr>
              <a:t>Viruses, Worms and all</a:t>
            </a:r>
            <a:endParaRPr lang="en-US" sz="2400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87677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F9B077-6AB9-4E2A-B665-326E72323519}"/>
              </a:ext>
            </a:extLst>
          </p:cNvPr>
          <p:cNvSpPr txBox="1"/>
          <p:nvPr/>
        </p:nvSpPr>
        <p:spPr>
          <a:xfrm>
            <a:off x="549215" y="726058"/>
            <a:ext cx="10880784" cy="524368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Cookies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Cookies are messages that a Web server transmits to a Web browser so that the Web server can keep track of the user’s activity on a specific Web site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The browser stores the message in a text file. The message is then sent back to the server each time the browser requests a page from the server.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C54C59E4-2901-4897-81C3-67A5A192B2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66606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607608E-419F-4E60-972D-667DDE4DE112}"/>
              </a:ext>
            </a:extLst>
          </p:cNvPr>
          <p:cNvSpPr txBox="1"/>
          <p:nvPr/>
        </p:nvSpPr>
        <p:spPr>
          <a:xfrm>
            <a:off x="353684" y="368060"/>
            <a:ext cx="11197086" cy="649408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Cookies have six parameters that can be passed to them :</a:t>
            </a:r>
            <a:r>
              <a:rPr lang="en-IN" sz="3200" dirty="0">
                <a:solidFill>
                  <a:srgbClr val="FF0000"/>
                </a:solidFill>
                <a:cs typeface="Arial"/>
              </a:rPr>
              <a:t>​</a:t>
            </a: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The name of the cookie.</a:t>
            </a:r>
            <a:r>
              <a:rPr lang="en-US" sz="2400" dirty="0">
                <a:cs typeface="Arial"/>
              </a:rPr>
              <a:t>​</a:t>
            </a:r>
          </a:p>
          <a:p>
            <a:pPr lvl="3"/>
            <a:endParaRPr lang="en-US" sz="2400" dirty="0">
              <a:cs typeface="Arial"/>
            </a:endParaRP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The value of the cookie.</a:t>
            </a:r>
            <a:r>
              <a:rPr lang="en-US" sz="2400" dirty="0">
                <a:cs typeface="Arial"/>
              </a:rPr>
              <a:t>​</a:t>
            </a:r>
          </a:p>
          <a:p>
            <a:pPr marL="1714500" lvl="3" indent="-342900">
              <a:buFont typeface="Arial"/>
              <a:buChar char="•"/>
            </a:pPr>
            <a:endParaRPr lang="en-IN" sz="2400" dirty="0">
              <a:cs typeface="Arial"/>
            </a:endParaRP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The expiration date of the cookie - this determines how long the cookie will remain active in your browser.</a:t>
            </a:r>
            <a:r>
              <a:rPr lang="en-US" sz="2400" dirty="0">
                <a:cs typeface="Arial"/>
              </a:rPr>
              <a:t>​</a:t>
            </a:r>
            <a:endParaRPr lang="en-US"/>
          </a:p>
          <a:p>
            <a:pPr lvl="3"/>
            <a:endParaRPr lang="en-US" sz="2400" dirty="0">
              <a:cs typeface="Arial"/>
            </a:endParaRP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The path the cookie is valid for - this sets the URL path the cookie is valid in. Web pages outside of that path cannot use the cookie.</a:t>
            </a:r>
            <a:r>
              <a:rPr lang="en-US" sz="2400" dirty="0">
                <a:cs typeface="Arial"/>
              </a:rPr>
              <a:t>​</a:t>
            </a:r>
          </a:p>
          <a:p>
            <a:pPr marL="1714500" lvl="3" indent="-342900">
              <a:buFont typeface="Arial"/>
              <a:buChar char="•"/>
            </a:pPr>
            <a:endParaRPr lang="en-US" sz="2400" dirty="0">
              <a:cs typeface="Arial"/>
            </a:endParaRP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The domain the cookie is valid for - this takes the path parameter one step further. This makes the cookie accessible to pages on any of the servers when a site uses multiple servers in a domain.</a:t>
            </a:r>
            <a:r>
              <a:rPr lang="en-US" sz="2400" dirty="0">
                <a:cs typeface="Arial"/>
              </a:rPr>
              <a:t>​</a:t>
            </a:r>
          </a:p>
          <a:p>
            <a:pPr lvl="3"/>
            <a:endParaRPr lang="en-US" sz="2400" dirty="0">
              <a:cs typeface="Arial"/>
            </a:endParaRPr>
          </a:p>
          <a:p>
            <a:pPr marL="1714500" lvl="3" indent="-342900">
              <a:buFont typeface="Arial"/>
              <a:buChar char="•"/>
            </a:pPr>
            <a:r>
              <a:rPr lang="en-IN" sz="2400" dirty="0">
                <a:cs typeface="Arial"/>
              </a:rPr>
              <a:t>The need for a secure connection - this indicates that the cookie can only be used under a secure server condition, such as a site using SSL.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BE91BA4-7F25-4D54-8CEF-47A7793752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760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BC7293A-3158-4467-BBFC-81D33379CDFB}"/>
              </a:ext>
            </a:extLst>
          </p:cNvPr>
          <p:cNvSpPr txBox="1"/>
          <p:nvPr/>
        </p:nvSpPr>
        <p:spPr>
          <a:xfrm>
            <a:off x="507521" y="419820"/>
            <a:ext cx="11092132" cy="50974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Hackers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and Crackers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14999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Hackers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  </a:t>
            </a:r>
            <a:endParaRPr lang="en-IN" sz="320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Hacker is a slang term for a computer enthusiast, i.e., a person who enjoys learning programming languages and computer systems and can often be considered an expert on the subject(s).</a:t>
            </a:r>
          </a:p>
          <a:p>
            <a:pPr lvl="1">
              <a:lnSpc>
                <a:spcPct val="115000"/>
              </a:lnSpc>
              <a:spcAft>
                <a:spcPts val="1000"/>
              </a:spcAft>
            </a:pPr>
            <a:endParaRPr lang="en-IN" sz="3200" b="1" dirty="0">
              <a:solidFill>
                <a:srgbClr val="FF0000"/>
              </a:solidFill>
              <a:latin typeface="Calibri"/>
              <a:ea typeface="Times New Roman" panose="02020603050405020304" pitchFamily="18" charset="0"/>
              <a:cs typeface="Times New Roman"/>
            </a:endParaRPr>
          </a:p>
          <a:p>
            <a:pPr lvl="1">
              <a:lnSpc>
                <a:spcPct val="114999"/>
              </a:lnSpc>
              <a:spcAft>
                <a:spcPts val="1000"/>
              </a:spcAft>
            </a:pPr>
            <a:r>
              <a:rPr lang="en-IN" sz="3200" b="1" dirty="0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Cracker</a:t>
            </a:r>
            <a:r>
              <a:rPr lang="en-IN" sz="3200" b="1" dirty="0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Times New Roman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657350" lvl="3" indent="-2857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The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Crackers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are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 </a:t>
            </a: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Times New Roman"/>
              </a:rPr>
              <a:t> the malicious programmers who break into secure systems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Times New Roman"/>
              </a:rPr>
              <a:t>.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Times New Roman"/>
            </a:endParaRP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9A7397F-0397-4580-B57F-70AD169B28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4202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FA68AAC-27AC-4FB3-BBC6-D334ED4C57AE}"/>
              </a:ext>
            </a:extLst>
          </p:cNvPr>
          <p:cNvSpPr txBox="1"/>
          <p:nvPr/>
        </p:nvSpPr>
        <p:spPr>
          <a:xfrm>
            <a:off x="612475" y="770627"/>
            <a:ext cx="10535728" cy="378994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IN" sz="3200" b="1" dirty="0">
                <a:solidFill>
                  <a:srgbClr val="FF0000"/>
                </a:solidFill>
                <a:cs typeface="Arial"/>
              </a:rPr>
              <a:t>Cyberlaw:</a:t>
            </a:r>
            <a:r>
              <a:rPr lang="en-IN" sz="3200" dirty="0">
                <a:cs typeface="Arial"/>
              </a:rPr>
              <a:t>​</a:t>
            </a:r>
          </a:p>
          <a:p>
            <a:endParaRPr lang="en-IN" sz="3200" dirty="0">
              <a:cs typeface="Arial"/>
            </a:endParaRP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Cyberlaw is a generic term, which refers to all the legal and regulatory aspects of Inter- net and the World Wide Web.</a:t>
            </a:r>
            <a:r>
              <a:rPr lang="en-US" sz="2400" dirty="0">
                <a:cs typeface="Arial"/>
              </a:rPr>
              <a:t>​</a:t>
            </a:r>
          </a:p>
          <a:p>
            <a:pPr marL="1657350" lvl="3" indent="-285750">
              <a:lnSpc>
                <a:spcPct val="150000"/>
              </a:lnSpc>
              <a:buFont typeface="Arial"/>
              <a:buChar char="•"/>
            </a:pPr>
            <a:r>
              <a:rPr lang="en-IN" sz="2400" dirty="0">
                <a:cs typeface="Arial"/>
              </a:rPr>
              <a:t>Anything concerned with or related to or emanating from any legal aspects or issues concerning any activity of netizens and others, in Cyberspace comes within the ambit of Cyberlaw.</a:t>
            </a:r>
            <a:r>
              <a:rPr lang="en-US" sz="2400" dirty="0">
                <a:cs typeface="Arial"/>
              </a:rPr>
              <a:t>​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73B8CF1-D729-4FA1-8648-96DCCA968C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11325" y="-4493"/>
            <a:ext cx="1381125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002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CC014E-EEA4-4467-AC35-7BE0E1157C94}"/>
              </a:ext>
            </a:extLst>
          </p:cNvPr>
          <p:cNvSpPr txBox="1"/>
          <p:nvPr/>
        </p:nvSpPr>
        <p:spPr>
          <a:xfrm>
            <a:off x="569343" y="496557"/>
            <a:ext cx="10806022" cy="4505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IN" sz="3200" b="1">
                <a:solidFill>
                  <a:srgbClr val="FF0000"/>
                </a:solidFill>
                <a:effectLst/>
                <a:latin typeface="Calibri"/>
                <a:ea typeface="Times New Roman" panose="02020603050405020304" pitchFamily="18" charset="0"/>
                <a:cs typeface="Calibri"/>
              </a:rPr>
              <a:t>Cyber Crimes</a:t>
            </a:r>
            <a:r>
              <a:rPr lang="en-IN" sz="3200" b="1">
                <a:solidFill>
                  <a:srgbClr val="FF0000"/>
                </a:solidFill>
                <a:latin typeface="Calibri"/>
                <a:ea typeface="Times New Roman" panose="02020603050405020304" pitchFamily="18" charset="0"/>
                <a:cs typeface="Calibri"/>
              </a:rPr>
              <a:t>:</a:t>
            </a:r>
            <a:endParaRPr lang="en-IN" sz="3200" dirty="0">
              <a:solidFill>
                <a:srgbClr val="FF0000"/>
              </a:solidFill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The Cambridge dictionary defines Cyber Crimes as Crimes committed with the use of computers or relating to computers, especially through the Internet.</a:t>
            </a:r>
            <a:r>
              <a:rPr lang="en-IN" sz="2400" dirty="0">
                <a:latin typeface="Calibri"/>
                <a:ea typeface="Times New Roman" panose="02020603050405020304" pitchFamily="18" charset="0"/>
                <a:cs typeface="Calibri"/>
              </a:rPr>
              <a:t> </a:t>
            </a:r>
            <a:endParaRPr lang="en-IN" sz="2400" dirty="0">
              <a:effectLst/>
              <a:latin typeface="Calibri"/>
              <a:ea typeface="Times New Roman" panose="02020603050405020304" pitchFamily="18" charset="0"/>
              <a:cs typeface="Calibri"/>
            </a:endParaRPr>
          </a:p>
          <a:p>
            <a:pPr marL="1657350" lvl="3" indent="-285750">
              <a:lnSpc>
                <a:spcPct val="20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IN" sz="2400" dirty="0">
                <a:effectLst/>
                <a:latin typeface="Calibri"/>
                <a:ea typeface="Times New Roman" panose="02020603050405020304" pitchFamily="18" charset="0"/>
                <a:cs typeface="Calibri"/>
              </a:rPr>
              <a:t>Universally, Cyber Crime is understood as “an unlawful act where in the computer is either a tool or a target or both”.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9B1F4619-9744-4A5F-AC91-699A21B48F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8230" y="-4493"/>
            <a:ext cx="1194220" cy="742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877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1130</TotalTime>
  <Words>1353</Words>
  <Application>Microsoft Office PowerPoint</Application>
  <PresentationFormat>Widescreen</PresentationFormat>
  <Paragraphs>105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Kalyan Sahoo</cp:lastModifiedBy>
  <cp:revision>397</cp:revision>
  <dcterms:created xsi:type="dcterms:W3CDTF">2006-08-16T00:00:00Z</dcterms:created>
  <dcterms:modified xsi:type="dcterms:W3CDTF">2021-10-17T07:42:07Z</dcterms:modified>
</cp:coreProperties>
</file>