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5"/>
  </p:notesMasterIdLst>
  <p:sldIdLst>
    <p:sldId id="256" r:id="rId2"/>
    <p:sldId id="278" r:id="rId3"/>
    <p:sldId id="277" r:id="rId4"/>
    <p:sldId id="276" r:id="rId5"/>
    <p:sldId id="258" r:id="rId6"/>
    <p:sldId id="267" r:id="rId7"/>
    <p:sldId id="259" r:id="rId8"/>
    <p:sldId id="268" r:id="rId9"/>
    <p:sldId id="260" r:id="rId10"/>
    <p:sldId id="261" r:id="rId11"/>
    <p:sldId id="262" r:id="rId12"/>
    <p:sldId id="263" r:id="rId13"/>
    <p:sldId id="271" r:id="rId14"/>
    <p:sldId id="264" r:id="rId15"/>
    <p:sldId id="272" r:id="rId16"/>
    <p:sldId id="265" r:id="rId17"/>
    <p:sldId id="273" r:id="rId18"/>
    <p:sldId id="266" r:id="rId19"/>
    <p:sldId id="274" r:id="rId20"/>
    <p:sldId id="275" r:id="rId21"/>
    <p:sldId id="280" r:id="rId22"/>
    <p:sldId id="279" r:id="rId23"/>
    <p:sldId id="25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78"/>
            <p14:sldId id="277"/>
            <p14:sldId id="276"/>
            <p14:sldId id="258"/>
            <p14:sldId id="267"/>
            <p14:sldId id="259"/>
            <p14:sldId id="268"/>
            <p14:sldId id="260"/>
            <p14:sldId id="261"/>
            <p14:sldId id="262"/>
            <p14:sldId id="263"/>
            <p14:sldId id="271"/>
            <p14:sldId id="264"/>
            <p14:sldId id="272"/>
            <p14:sldId id="265"/>
            <p14:sldId id="273"/>
            <p14:sldId id="266"/>
            <p14:sldId id="274"/>
            <p14:sldId id="275"/>
            <p14:sldId id="280"/>
            <p14:sldId id="279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8E9E0E-BAEA-45EF-9D06-0F15819CB6CE}" v="295" dt="2021-10-17T07:22:35.069"/>
    <p1510:client id="{4B4AF813-8402-4FE4-9FAE-D569E3A07C8E}" v="870" dt="2021-10-08T15:40:58.631"/>
    <p1510:client id="{E05B15B9-DE7A-4042-9E53-EE8D4AAFD2CE}" v="29" dt="2021-10-15T15:28:05.8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49" autoAdjust="0"/>
  </p:normalViewPr>
  <p:slideViewPr>
    <p:cSldViewPr>
      <p:cViewPr varScale="1">
        <p:scale>
          <a:sx n="89" d="100"/>
          <a:sy n="89" d="100"/>
        </p:scale>
        <p:origin x="128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4B4AF813-8402-4FE4-9FAE-D569E3A07C8E}"/>
    <pc:docChg chg="mod addSld delSld modSld modMainMaster modSection setSldSz">
      <pc:chgData name="kuber raj kunal" userId="ff53f78b27f9dcad" providerId="Windows Live" clId="Web-{4B4AF813-8402-4FE4-9FAE-D569E3A07C8E}" dt="2021-10-08T15:40:58.631" v="579"/>
      <pc:docMkLst>
        <pc:docMk/>
      </pc:docMkLst>
      <pc:sldChg chg="delSp modSp">
        <pc:chgData name="kuber raj kunal" userId="ff53f78b27f9dcad" providerId="Windows Live" clId="Web-{4B4AF813-8402-4FE4-9FAE-D569E3A07C8E}" dt="2021-10-08T15:16:06.078" v="9" actId="14100"/>
        <pc:sldMkLst>
          <pc:docMk/>
          <pc:sldMk cId="1653987709" sldId="256"/>
        </pc:sldMkLst>
        <pc:spChg chg="mod">
          <ac:chgData name="kuber raj kunal" userId="ff53f78b27f9dcad" providerId="Windows Live" clId="Web-{4B4AF813-8402-4FE4-9FAE-D569E3A07C8E}" dt="2021-10-08T15:15:24.747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4B4AF813-8402-4FE4-9FAE-D569E3A07C8E}" dt="2021-10-08T15:15:55.562" v="7" actId="20577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4B4AF813-8402-4FE4-9FAE-D569E3A07C8E}" dt="2021-10-08T15:16:06.078" v="9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4B4AF813-8402-4FE4-9FAE-D569E3A07C8E}" dt="2021-10-08T15:15:28.904" v="1"/>
          <ac:picMkLst>
            <pc:docMk/>
            <pc:sldMk cId="1653987709" sldId="256"/>
            <ac:picMk id="55" creationId="{00000000-0000-0000-0000-000000000000}"/>
          </ac:picMkLst>
        </pc:picChg>
      </pc:sldChg>
      <pc:sldChg chg="delSp modSp">
        <pc:chgData name="kuber raj kunal" userId="ff53f78b27f9dcad" providerId="Windows Live" clId="Web-{4B4AF813-8402-4FE4-9FAE-D569E3A07C8E}" dt="2021-10-08T15:16:40.892" v="19"/>
        <pc:sldMkLst>
          <pc:docMk/>
          <pc:sldMk cId="3621350876" sldId="257"/>
        </pc:sldMkLst>
        <pc:spChg chg="mod">
          <ac:chgData name="kuber raj kunal" userId="ff53f78b27f9dcad" providerId="Windows Live" clId="Web-{4B4AF813-8402-4FE4-9FAE-D569E3A07C8E}" dt="2021-10-08T15:15:24.747" v="0"/>
          <ac:spMkLst>
            <pc:docMk/>
            <pc:sldMk cId="3621350876" sldId="257"/>
            <ac:spMk id="77" creationId="{00000000-0000-0000-0000-000000000000}"/>
          </ac:spMkLst>
        </pc:spChg>
        <pc:picChg chg="del mod">
          <ac:chgData name="kuber raj kunal" userId="ff53f78b27f9dcad" providerId="Windows Live" clId="Web-{4B4AF813-8402-4FE4-9FAE-D569E3A07C8E}" dt="2021-10-08T15:16:40.892" v="19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4B4AF813-8402-4FE4-9FAE-D569E3A07C8E}" dt="2021-10-08T15:19:19.620" v="65" actId="20577"/>
        <pc:sldMkLst>
          <pc:docMk/>
          <pc:sldMk cId="3813410564" sldId="258"/>
        </pc:sldMkLst>
        <pc:spChg chg="mod">
          <ac:chgData name="kuber raj kunal" userId="ff53f78b27f9dcad" providerId="Windows Live" clId="Web-{4B4AF813-8402-4FE4-9FAE-D569E3A07C8E}" dt="2021-10-08T15:19:19.620" v="65" actId="20577"/>
          <ac:spMkLst>
            <pc:docMk/>
            <pc:sldMk cId="3813410564" sldId="258"/>
            <ac:spMk id="5" creationId="{CC4BAA28-5F25-4F89-A51F-83217F7E4AA1}"/>
          </ac:spMkLst>
        </pc:spChg>
        <pc:picChg chg="del mod">
          <ac:chgData name="kuber raj kunal" userId="ff53f78b27f9dcad" providerId="Windows Live" clId="Web-{4B4AF813-8402-4FE4-9FAE-D569E3A07C8E}" dt="2021-10-08T15:16:11.172" v="10"/>
          <ac:picMkLst>
            <pc:docMk/>
            <pc:sldMk cId="3813410564" sldId="258"/>
            <ac:picMk id="7" creationId="{FC02E71E-0E27-4645-99DD-3A696C84A79F}"/>
          </ac:picMkLst>
        </pc:picChg>
      </pc:sldChg>
      <pc:sldChg chg="delSp modSp">
        <pc:chgData name="kuber raj kunal" userId="ff53f78b27f9dcad" providerId="Windows Live" clId="Web-{4B4AF813-8402-4FE4-9FAE-D569E3A07C8E}" dt="2021-10-08T15:21:25.018" v="120" actId="1076"/>
        <pc:sldMkLst>
          <pc:docMk/>
          <pc:sldMk cId="2564029881" sldId="259"/>
        </pc:sldMkLst>
        <pc:spChg chg="mod">
          <ac:chgData name="kuber raj kunal" userId="ff53f78b27f9dcad" providerId="Windows Live" clId="Web-{4B4AF813-8402-4FE4-9FAE-D569E3A07C8E}" dt="2021-10-08T15:21:25.018" v="120" actId="1076"/>
          <ac:spMkLst>
            <pc:docMk/>
            <pc:sldMk cId="2564029881" sldId="259"/>
            <ac:spMk id="3" creationId="{C3106366-C654-4D1E-AE41-E20D33D13C18}"/>
          </ac:spMkLst>
        </pc:spChg>
        <pc:picChg chg="del mod">
          <ac:chgData name="kuber raj kunal" userId="ff53f78b27f9dcad" providerId="Windows Live" clId="Web-{4B4AF813-8402-4FE4-9FAE-D569E3A07C8E}" dt="2021-10-08T15:16:18.329" v="11"/>
          <ac:picMkLst>
            <pc:docMk/>
            <pc:sldMk cId="2564029881" sldId="259"/>
            <ac:picMk id="5" creationId="{804285F2-A020-41EF-B96B-FBB659954C44}"/>
          </ac:picMkLst>
        </pc:picChg>
      </pc:sldChg>
      <pc:sldChg chg="delSp modSp">
        <pc:chgData name="kuber raj kunal" userId="ff53f78b27f9dcad" providerId="Windows Live" clId="Web-{4B4AF813-8402-4FE4-9FAE-D569E3A07C8E}" dt="2021-10-08T15:23:25.024" v="159" actId="1076"/>
        <pc:sldMkLst>
          <pc:docMk/>
          <pc:sldMk cId="4289776031" sldId="260"/>
        </pc:sldMkLst>
        <pc:spChg chg="mod">
          <ac:chgData name="kuber raj kunal" userId="ff53f78b27f9dcad" providerId="Windows Live" clId="Web-{4B4AF813-8402-4FE4-9FAE-D569E3A07C8E}" dt="2021-10-08T15:23:25.024" v="159" actId="1076"/>
          <ac:spMkLst>
            <pc:docMk/>
            <pc:sldMk cId="4289776031" sldId="260"/>
            <ac:spMk id="3" creationId="{8EA95156-EC1C-42D4-8A8A-EC56804D3B6D}"/>
          </ac:spMkLst>
        </pc:spChg>
        <pc:picChg chg="del mod">
          <ac:chgData name="kuber raj kunal" userId="ff53f78b27f9dcad" providerId="Windows Live" clId="Web-{4B4AF813-8402-4FE4-9FAE-D569E3A07C8E}" dt="2021-10-08T15:16:25.766" v="12"/>
          <ac:picMkLst>
            <pc:docMk/>
            <pc:sldMk cId="4289776031" sldId="260"/>
            <ac:picMk id="5" creationId="{0BAE8138-A0B2-41D8-ACAC-39366E6AFF32}"/>
          </ac:picMkLst>
        </pc:picChg>
      </pc:sldChg>
      <pc:sldChg chg="delSp modSp">
        <pc:chgData name="kuber raj kunal" userId="ff53f78b27f9dcad" providerId="Windows Live" clId="Web-{4B4AF813-8402-4FE4-9FAE-D569E3A07C8E}" dt="2021-10-08T15:24:36.731" v="184" actId="20577"/>
        <pc:sldMkLst>
          <pc:docMk/>
          <pc:sldMk cId="1751309294" sldId="261"/>
        </pc:sldMkLst>
        <pc:spChg chg="mod">
          <ac:chgData name="kuber raj kunal" userId="ff53f78b27f9dcad" providerId="Windows Live" clId="Web-{4B4AF813-8402-4FE4-9FAE-D569E3A07C8E}" dt="2021-10-08T15:24:36.731" v="184" actId="20577"/>
          <ac:spMkLst>
            <pc:docMk/>
            <pc:sldMk cId="1751309294" sldId="261"/>
            <ac:spMk id="3" creationId="{823F4CB1-CF12-48F8-9667-51749A1BA4FB}"/>
          </ac:spMkLst>
        </pc:spChg>
        <pc:picChg chg="del mod">
          <ac:chgData name="kuber raj kunal" userId="ff53f78b27f9dcad" providerId="Windows Live" clId="Web-{4B4AF813-8402-4FE4-9FAE-D569E3A07C8E}" dt="2021-10-08T15:16:29.485" v="13"/>
          <ac:picMkLst>
            <pc:docMk/>
            <pc:sldMk cId="1751309294" sldId="261"/>
            <ac:picMk id="6" creationId="{260EC48D-01A6-4376-B003-5ADA955E11CC}"/>
          </ac:picMkLst>
        </pc:picChg>
      </pc:sldChg>
      <pc:sldChg chg="addSp delSp modSp">
        <pc:chgData name="kuber raj kunal" userId="ff53f78b27f9dcad" providerId="Windows Live" clId="Web-{4B4AF813-8402-4FE4-9FAE-D569E3A07C8E}" dt="2021-10-08T15:25:54.376" v="213" actId="1076"/>
        <pc:sldMkLst>
          <pc:docMk/>
          <pc:sldMk cId="344591456" sldId="262"/>
        </pc:sldMkLst>
        <pc:spChg chg="add mod">
          <ac:chgData name="kuber raj kunal" userId="ff53f78b27f9dcad" providerId="Windows Live" clId="Web-{4B4AF813-8402-4FE4-9FAE-D569E3A07C8E}" dt="2021-10-08T15:25:54.376" v="213" actId="1076"/>
          <ac:spMkLst>
            <pc:docMk/>
            <pc:sldMk cId="344591456" sldId="262"/>
            <ac:spMk id="2" creationId="{BD480B8C-32F4-4234-924A-297E76E61F7C}"/>
          </ac:spMkLst>
        </pc:spChg>
        <pc:picChg chg="mod">
          <ac:chgData name="kuber raj kunal" userId="ff53f78b27f9dcad" providerId="Windows Live" clId="Web-{4B4AF813-8402-4FE4-9FAE-D569E3A07C8E}" dt="2021-10-08T15:25:17.859" v="197" actId="1076"/>
          <ac:picMkLst>
            <pc:docMk/>
            <pc:sldMk cId="344591456" sldId="262"/>
            <ac:picMk id="3" creationId="{33D4607D-9AF7-449B-BB08-D358A887AA95}"/>
          </ac:picMkLst>
        </pc:picChg>
        <pc:picChg chg="del mod">
          <ac:chgData name="kuber raj kunal" userId="ff53f78b27f9dcad" providerId="Windows Live" clId="Web-{4B4AF813-8402-4FE4-9FAE-D569E3A07C8E}" dt="2021-10-08T15:16:31.001" v="14"/>
          <ac:picMkLst>
            <pc:docMk/>
            <pc:sldMk cId="344591456" sldId="262"/>
            <ac:picMk id="5" creationId="{918DE923-6299-4B68-9F98-F87C5F6641A6}"/>
          </ac:picMkLst>
        </pc:picChg>
      </pc:sldChg>
      <pc:sldChg chg="delSp modSp">
        <pc:chgData name="kuber raj kunal" userId="ff53f78b27f9dcad" providerId="Windows Live" clId="Web-{4B4AF813-8402-4FE4-9FAE-D569E3A07C8E}" dt="2021-10-08T15:28:27.916" v="235" actId="20577"/>
        <pc:sldMkLst>
          <pc:docMk/>
          <pc:sldMk cId="3872754021" sldId="263"/>
        </pc:sldMkLst>
        <pc:spChg chg="mod">
          <ac:chgData name="kuber raj kunal" userId="ff53f78b27f9dcad" providerId="Windows Live" clId="Web-{4B4AF813-8402-4FE4-9FAE-D569E3A07C8E}" dt="2021-10-08T15:28:27.916" v="235" actId="20577"/>
          <ac:spMkLst>
            <pc:docMk/>
            <pc:sldMk cId="3872754021" sldId="263"/>
            <ac:spMk id="3" creationId="{32B4E851-B922-4FD0-974F-9D9F6592500D}"/>
          </ac:spMkLst>
        </pc:spChg>
        <pc:picChg chg="del mod">
          <ac:chgData name="kuber raj kunal" userId="ff53f78b27f9dcad" providerId="Windows Live" clId="Web-{4B4AF813-8402-4FE4-9FAE-D569E3A07C8E}" dt="2021-10-08T15:16:33.970" v="15"/>
          <ac:picMkLst>
            <pc:docMk/>
            <pc:sldMk cId="3872754021" sldId="263"/>
            <ac:picMk id="5" creationId="{8B8A66C6-5912-437F-83C5-1321578029D4}"/>
          </ac:picMkLst>
        </pc:picChg>
      </pc:sldChg>
      <pc:sldChg chg="delSp modSp">
        <pc:chgData name="kuber raj kunal" userId="ff53f78b27f9dcad" providerId="Windows Live" clId="Web-{4B4AF813-8402-4FE4-9FAE-D569E3A07C8E}" dt="2021-10-08T15:33:41.387" v="371" actId="20577"/>
        <pc:sldMkLst>
          <pc:docMk/>
          <pc:sldMk cId="4220023723" sldId="264"/>
        </pc:sldMkLst>
        <pc:spChg chg="mod">
          <ac:chgData name="kuber raj kunal" userId="ff53f78b27f9dcad" providerId="Windows Live" clId="Web-{4B4AF813-8402-4FE4-9FAE-D569E3A07C8E}" dt="2021-10-08T15:33:41.387" v="371" actId="20577"/>
          <ac:spMkLst>
            <pc:docMk/>
            <pc:sldMk cId="4220023723" sldId="264"/>
            <ac:spMk id="3" creationId="{21E863FD-A819-4CA3-AC95-F0E08EE7E733}"/>
          </ac:spMkLst>
        </pc:spChg>
        <pc:picChg chg="del mod">
          <ac:chgData name="kuber raj kunal" userId="ff53f78b27f9dcad" providerId="Windows Live" clId="Web-{4B4AF813-8402-4FE4-9FAE-D569E3A07C8E}" dt="2021-10-08T15:16:35.798" v="16"/>
          <ac:picMkLst>
            <pc:docMk/>
            <pc:sldMk cId="4220023723" sldId="264"/>
            <ac:picMk id="5" creationId="{D8CB5475-96AA-45B9-AD4E-D0E98CDDB148}"/>
          </ac:picMkLst>
        </pc:picChg>
      </pc:sldChg>
      <pc:sldChg chg="delSp modSp">
        <pc:chgData name="kuber raj kunal" userId="ff53f78b27f9dcad" providerId="Windows Live" clId="Web-{4B4AF813-8402-4FE4-9FAE-D569E3A07C8E}" dt="2021-10-08T15:35:48.519" v="438" actId="20577"/>
        <pc:sldMkLst>
          <pc:docMk/>
          <pc:sldMk cId="228625317" sldId="265"/>
        </pc:sldMkLst>
        <pc:spChg chg="mod">
          <ac:chgData name="kuber raj kunal" userId="ff53f78b27f9dcad" providerId="Windows Live" clId="Web-{4B4AF813-8402-4FE4-9FAE-D569E3A07C8E}" dt="2021-10-08T15:35:48.519" v="438" actId="20577"/>
          <ac:spMkLst>
            <pc:docMk/>
            <pc:sldMk cId="228625317" sldId="265"/>
            <ac:spMk id="3" creationId="{6BD8738B-BC77-4E18-8383-340097E294D3}"/>
          </ac:spMkLst>
        </pc:spChg>
        <pc:picChg chg="del mod">
          <ac:chgData name="kuber raj kunal" userId="ff53f78b27f9dcad" providerId="Windows Live" clId="Web-{4B4AF813-8402-4FE4-9FAE-D569E3A07C8E}" dt="2021-10-08T15:16:37.220" v="17"/>
          <ac:picMkLst>
            <pc:docMk/>
            <pc:sldMk cId="228625317" sldId="265"/>
            <ac:picMk id="5" creationId="{C2B0625F-40B1-4E23-9B97-385BA890603D}"/>
          </ac:picMkLst>
        </pc:picChg>
      </pc:sldChg>
      <pc:sldChg chg="delSp modSp">
        <pc:chgData name="kuber raj kunal" userId="ff53f78b27f9dcad" providerId="Windows Live" clId="Web-{4B4AF813-8402-4FE4-9FAE-D569E3A07C8E}" dt="2021-10-08T15:37:18.415" v="484" actId="20577"/>
        <pc:sldMkLst>
          <pc:docMk/>
          <pc:sldMk cId="220227807" sldId="266"/>
        </pc:sldMkLst>
        <pc:spChg chg="mod">
          <ac:chgData name="kuber raj kunal" userId="ff53f78b27f9dcad" providerId="Windows Live" clId="Web-{4B4AF813-8402-4FE4-9FAE-D569E3A07C8E}" dt="2021-10-08T15:37:18.415" v="484" actId="20577"/>
          <ac:spMkLst>
            <pc:docMk/>
            <pc:sldMk cId="220227807" sldId="266"/>
            <ac:spMk id="3" creationId="{CED9B2F5-07B9-458B-9D81-D01F5B1F1CD3}"/>
          </ac:spMkLst>
        </pc:spChg>
        <pc:picChg chg="del mod">
          <ac:chgData name="kuber raj kunal" userId="ff53f78b27f9dcad" providerId="Windows Live" clId="Web-{4B4AF813-8402-4FE4-9FAE-D569E3A07C8E}" dt="2021-10-08T15:16:39.205" v="18"/>
          <ac:picMkLst>
            <pc:docMk/>
            <pc:sldMk cId="220227807" sldId="266"/>
            <ac:picMk id="5" creationId="{97869E66-ED5A-4FDF-9658-C05C57AA9615}"/>
          </ac:picMkLst>
        </pc:picChg>
      </pc:sldChg>
      <pc:sldChg chg="addSp modSp new">
        <pc:chgData name="kuber raj kunal" userId="ff53f78b27f9dcad" providerId="Windows Live" clId="Web-{4B4AF813-8402-4FE4-9FAE-D569E3A07C8E}" dt="2021-10-08T15:20:32.702" v="100" actId="20577"/>
        <pc:sldMkLst>
          <pc:docMk/>
          <pc:sldMk cId="2699214725" sldId="267"/>
        </pc:sldMkLst>
        <pc:spChg chg="add mod">
          <ac:chgData name="kuber raj kunal" userId="ff53f78b27f9dcad" providerId="Windows Live" clId="Web-{4B4AF813-8402-4FE4-9FAE-D569E3A07C8E}" dt="2021-10-08T15:20:32.702" v="100" actId="20577"/>
          <ac:spMkLst>
            <pc:docMk/>
            <pc:sldMk cId="2699214725" sldId="267"/>
            <ac:spMk id="2" creationId="{A7827F7B-E177-40AF-825B-641DCD9EB1B7}"/>
          </ac:spMkLst>
        </pc:spChg>
      </pc:sldChg>
      <pc:sldChg chg="addSp modSp new">
        <pc:chgData name="kuber raj kunal" userId="ff53f78b27f9dcad" providerId="Windows Live" clId="Web-{4B4AF813-8402-4FE4-9FAE-D569E3A07C8E}" dt="2021-10-08T15:22:00.613" v="137" actId="20577"/>
        <pc:sldMkLst>
          <pc:docMk/>
          <pc:sldMk cId="2405748770" sldId="268"/>
        </pc:sldMkLst>
        <pc:spChg chg="add mod">
          <ac:chgData name="kuber raj kunal" userId="ff53f78b27f9dcad" providerId="Windows Live" clId="Web-{4B4AF813-8402-4FE4-9FAE-D569E3A07C8E}" dt="2021-10-08T15:22:00.613" v="137" actId="20577"/>
          <ac:spMkLst>
            <pc:docMk/>
            <pc:sldMk cId="2405748770" sldId="268"/>
            <ac:spMk id="2" creationId="{A9E4AF97-F0E1-4A92-9CAD-2A95603448C3}"/>
          </ac:spMkLst>
        </pc:spChg>
      </pc:sldChg>
      <pc:sldChg chg="addSp delSp modSp new del">
        <pc:chgData name="kuber raj kunal" userId="ff53f78b27f9dcad" providerId="Windows Live" clId="Web-{4B4AF813-8402-4FE4-9FAE-D569E3A07C8E}" dt="2021-10-08T15:40:58.631" v="579"/>
        <pc:sldMkLst>
          <pc:docMk/>
          <pc:sldMk cId="3928373776" sldId="269"/>
        </pc:sldMkLst>
        <pc:spChg chg="add del mod">
          <ac:chgData name="kuber raj kunal" userId="ff53f78b27f9dcad" providerId="Windows Live" clId="Web-{4B4AF813-8402-4FE4-9FAE-D569E3A07C8E}" dt="2021-10-08T15:23:41.025" v="162"/>
          <ac:spMkLst>
            <pc:docMk/>
            <pc:sldMk cId="3928373776" sldId="269"/>
            <ac:spMk id="2" creationId="{CC031A1B-10FD-489C-B867-A5E16410B9A6}"/>
          </ac:spMkLst>
        </pc:spChg>
      </pc:sldChg>
      <pc:sldChg chg="addSp modSp new del">
        <pc:chgData name="kuber raj kunal" userId="ff53f78b27f9dcad" providerId="Windows Live" clId="Web-{4B4AF813-8402-4FE4-9FAE-D569E3A07C8E}" dt="2021-10-08T15:25:57.017" v="214"/>
        <pc:sldMkLst>
          <pc:docMk/>
          <pc:sldMk cId="196197728" sldId="270"/>
        </pc:sldMkLst>
        <pc:spChg chg="add mod">
          <ac:chgData name="kuber raj kunal" userId="ff53f78b27f9dcad" providerId="Windows Live" clId="Web-{4B4AF813-8402-4FE4-9FAE-D569E3A07C8E}" dt="2021-10-08T15:24:55.389" v="190"/>
          <ac:spMkLst>
            <pc:docMk/>
            <pc:sldMk cId="196197728" sldId="270"/>
            <ac:spMk id="2" creationId="{92E1F29D-F43D-44A4-B42A-97FDE4B0B9AD}"/>
          </ac:spMkLst>
        </pc:spChg>
      </pc:sldChg>
      <pc:sldChg chg="addSp modSp new">
        <pc:chgData name="kuber raj kunal" userId="ff53f78b27f9dcad" providerId="Windows Live" clId="Web-{4B4AF813-8402-4FE4-9FAE-D569E3A07C8E}" dt="2021-10-08T15:31:48.115" v="328" actId="1076"/>
        <pc:sldMkLst>
          <pc:docMk/>
          <pc:sldMk cId="1454404101" sldId="271"/>
        </pc:sldMkLst>
        <pc:spChg chg="add mod">
          <ac:chgData name="kuber raj kunal" userId="ff53f78b27f9dcad" providerId="Windows Live" clId="Web-{4B4AF813-8402-4FE4-9FAE-D569E3A07C8E}" dt="2021-10-08T15:31:48.115" v="328" actId="1076"/>
          <ac:spMkLst>
            <pc:docMk/>
            <pc:sldMk cId="1454404101" sldId="271"/>
            <ac:spMk id="2" creationId="{8EE8C6E6-75F8-44FE-9765-E1485AE2FB6B}"/>
          </ac:spMkLst>
        </pc:spChg>
      </pc:sldChg>
      <pc:sldChg chg="addSp modSp new">
        <pc:chgData name="kuber raj kunal" userId="ff53f78b27f9dcad" providerId="Windows Live" clId="Web-{4B4AF813-8402-4FE4-9FAE-D569E3A07C8E}" dt="2021-10-08T15:34:40.250" v="406" actId="20577"/>
        <pc:sldMkLst>
          <pc:docMk/>
          <pc:sldMk cId="3588338936" sldId="272"/>
        </pc:sldMkLst>
        <pc:spChg chg="add mod">
          <ac:chgData name="kuber raj kunal" userId="ff53f78b27f9dcad" providerId="Windows Live" clId="Web-{4B4AF813-8402-4FE4-9FAE-D569E3A07C8E}" dt="2021-10-08T15:34:40.250" v="406" actId="20577"/>
          <ac:spMkLst>
            <pc:docMk/>
            <pc:sldMk cId="3588338936" sldId="272"/>
            <ac:spMk id="2" creationId="{ADBCC67C-6277-4ECB-B605-2886454AF9D4}"/>
          </ac:spMkLst>
        </pc:spChg>
      </pc:sldChg>
      <pc:sldChg chg="addSp modSp new">
        <pc:chgData name="kuber raj kunal" userId="ff53f78b27f9dcad" providerId="Windows Live" clId="Web-{4B4AF813-8402-4FE4-9FAE-D569E3A07C8E}" dt="2021-10-08T15:36:31.600" v="466" actId="20577"/>
        <pc:sldMkLst>
          <pc:docMk/>
          <pc:sldMk cId="1315502982" sldId="273"/>
        </pc:sldMkLst>
        <pc:spChg chg="add mod">
          <ac:chgData name="kuber raj kunal" userId="ff53f78b27f9dcad" providerId="Windows Live" clId="Web-{4B4AF813-8402-4FE4-9FAE-D569E3A07C8E}" dt="2021-10-08T15:36:31.600" v="466" actId="20577"/>
          <ac:spMkLst>
            <pc:docMk/>
            <pc:sldMk cId="1315502982" sldId="273"/>
            <ac:spMk id="2" creationId="{51EF9C20-3191-4D38-927C-CD38DBFD0A5D}"/>
          </ac:spMkLst>
        </pc:spChg>
      </pc:sldChg>
      <pc:sldChg chg="addSp modSp new">
        <pc:chgData name="kuber raj kunal" userId="ff53f78b27f9dcad" providerId="Windows Live" clId="Web-{4B4AF813-8402-4FE4-9FAE-D569E3A07C8E}" dt="2021-10-08T15:39:31.141" v="540" actId="20577"/>
        <pc:sldMkLst>
          <pc:docMk/>
          <pc:sldMk cId="1961978249" sldId="274"/>
        </pc:sldMkLst>
        <pc:spChg chg="add mod">
          <ac:chgData name="kuber raj kunal" userId="ff53f78b27f9dcad" providerId="Windows Live" clId="Web-{4B4AF813-8402-4FE4-9FAE-D569E3A07C8E}" dt="2021-10-08T15:39:31.141" v="540" actId="20577"/>
          <ac:spMkLst>
            <pc:docMk/>
            <pc:sldMk cId="1961978249" sldId="274"/>
            <ac:spMk id="2" creationId="{84FB5222-A1D0-4A57-8299-3ECDF4809747}"/>
          </ac:spMkLst>
        </pc:spChg>
      </pc:sldChg>
      <pc:sldChg chg="addSp modSp new">
        <pc:chgData name="kuber raj kunal" userId="ff53f78b27f9dcad" providerId="Windows Live" clId="Web-{4B4AF813-8402-4FE4-9FAE-D569E3A07C8E}" dt="2021-10-08T15:40:48.286" v="578" actId="20577"/>
        <pc:sldMkLst>
          <pc:docMk/>
          <pc:sldMk cId="4053145855" sldId="275"/>
        </pc:sldMkLst>
        <pc:spChg chg="add mod">
          <ac:chgData name="kuber raj kunal" userId="ff53f78b27f9dcad" providerId="Windows Live" clId="Web-{4B4AF813-8402-4FE4-9FAE-D569E3A07C8E}" dt="2021-10-08T15:40:48.286" v="578" actId="20577"/>
          <ac:spMkLst>
            <pc:docMk/>
            <pc:sldMk cId="4053145855" sldId="275"/>
            <ac:spMk id="2" creationId="{1E5098E7-4D36-48FF-82C6-F32A2FFEA375}"/>
          </ac:spMkLst>
        </pc:spChg>
      </pc:sldChg>
      <pc:sldMasterChg chg="modSp modSldLayout">
        <pc:chgData name="kuber raj kunal" userId="ff53f78b27f9dcad" providerId="Windows Live" clId="Web-{4B4AF813-8402-4FE4-9FAE-D569E3A07C8E}" dt="2021-10-08T15:15:24.747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4B4AF813-8402-4FE4-9FAE-D569E3A07C8E}" dt="2021-10-08T15:15:24.747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4B4AF813-8402-4FE4-9FAE-D569E3A07C8E}" dt="2021-10-08T15:15:24.747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4B4AF813-8402-4FE4-9FAE-D569E3A07C8E}" dt="2021-10-08T15:15:24.747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4B4AF813-8402-4FE4-9FAE-D569E3A07C8E}" dt="2021-10-08T15:15:24.747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4B4AF813-8402-4FE4-9FAE-D569E3A07C8E}" dt="2021-10-08T15:15:24.747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4B4AF813-8402-4FE4-9FAE-D569E3A07C8E}" dt="2021-10-08T15:15:24.747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4B4AF813-8402-4FE4-9FAE-D569E3A07C8E}" dt="2021-10-08T15:15:24.747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4B4AF813-8402-4FE4-9FAE-D569E3A07C8E}" dt="2021-10-08T15:15:24.747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4B4AF813-8402-4FE4-9FAE-D569E3A07C8E}" dt="2021-10-08T15:15:24.747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4B4AF813-8402-4FE4-9FAE-D569E3A07C8E}" dt="2021-10-08T15:15:24.747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4B4AF813-8402-4FE4-9FAE-D569E3A07C8E}" dt="2021-10-08T15:15:24.747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4B4AF813-8402-4FE4-9FAE-D569E3A07C8E}" dt="2021-10-08T15:15:24.747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4B4AF813-8402-4FE4-9FAE-D569E3A07C8E}" dt="2021-10-08T15:15:24.747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E05B15B9-DE7A-4042-9E53-EE8D4AAFD2CE}"/>
    <pc:docChg chg="addSld modSld modSection">
      <pc:chgData name="kuber raj kunal" userId="ff53f78b27f9dcad" providerId="Windows Live" clId="Web-{E05B15B9-DE7A-4042-9E53-EE8D4AAFD2CE}" dt="2021-10-15T15:28:05.866" v="28"/>
      <pc:docMkLst>
        <pc:docMk/>
      </pc:docMkLst>
      <pc:sldChg chg="addSp modSp">
        <pc:chgData name="kuber raj kunal" userId="ff53f78b27f9dcad" providerId="Windows Live" clId="Web-{E05B15B9-DE7A-4042-9E53-EE8D4AAFD2CE}" dt="2021-10-15T15:18:44.138" v="6" actId="1076"/>
        <pc:sldMkLst>
          <pc:docMk/>
          <pc:sldMk cId="1653987709" sldId="256"/>
        </pc:sldMkLst>
        <pc:picChg chg="add mod">
          <ac:chgData name="kuber raj kunal" userId="ff53f78b27f9dcad" providerId="Windows Live" clId="Web-{E05B15B9-DE7A-4042-9E53-EE8D4AAFD2CE}" dt="2021-10-15T15:18:44.138" v="6" actId="1076"/>
          <ac:picMkLst>
            <pc:docMk/>
            <pc:sldMk cId="1653987709" sldId="256"/>
            <ac:picMk id="2" creationId="{CE42FCFA-EACF-4E54-9F2C-8B162A0E844D}"/>
          </ac:picMkLst>
        </pc:picChg>
      </pc:sldChg>
      <pc:sldChg chg="addSp">
        <pc:chgData name="kuber raj kunal" userId="ff53f78b27f9dcad" providerId="Windows Live" clId="Web-{E05B15B9-DE7A-4042-9E53-EE8D4AAFD2CE}" dt="2021-10-15T15:28:05.866" v="28"/>
        <pc:sldMkLst>
          <pc:docMk/>
          <pc:sldMk cId="3621350876" sldId="257"/>
        </pc:sldMkLst>
        <pc:picChg chg="add">
          <ac:chgData name="kuber raj kunal" userId="ff53f78b27f9dcad" providerId="Windows Live" clId="Web-{E05B15B9-DE7A-4042-9E53-EE8D4AAFD2CE}" dt="2021-10-15T15:28:05.866" v="28"/>
          <ac:picMkLst>
            <pc:docMk/>
            <pc:sldMk cId="3621350876" sldId="257"/>
            <ac:picMk id="2" creationId="{B72E31DB-F043-4435-A425-988A2AF13F23}"/>
          </ac:picMkLst>
        </pc:picChg>
      </pc:sldChg>
      <pc:sldChg chg="addSp">
        <pc:chgData name="kuber raj kunal" userId="ff53f78b27f9dcad" providerId="Windows Live" clId="Web-{E05B15B9-DE7A-4042-9E53-EE8D4AAFD2CE}" dt="2021-10-15T15:27:30.553" v="10"/>
        <pc:sldMkLst>
          <pc:docMk/>
          <pc:sldMk cId="3813410564" sldId="258"/>
        </pc:sldMkLst>
        <pc:picChg chg="add">
          <ac:chgData name="kuber raj kunal" userId="ff53f78b27f9dcad" providerId="Windows Live" clId="Web-{E05B15B9-DE7A-4042-9E53-EE8D4AAFD2CE}" dt="2021-10-15T15:27:30.553" v="10"/>
          <ac:picMkLst>
            <pc:docMk/>
            <pc:sldMk cId="3813410564" sldId="258"/>
            <ac:picMk id="2" creationId="{E88D5438-9D20-4F71-9734-CD4240EFBE2D}"/>
          </ac:picMkLst>
        </pc:picChg>
      </pc:sldChg>
      <pc:sldChg chg="addSp">
        <pc:chgData name="kuber raj kunal" userId="ff53f78b27f9dcad" providerId="Windows Live" clId="Web-{E05B15B9-DE7A-4042-9E53-EE8D4AAFD2CE}" dt="2021-10-15T15:27:33.803" v="12"/>
        <pc:sldMkLst>
          <pc:docMk/>
          <pc:sldMk cId="2564029881" sldId="259"/>
        </pc:sldMkLst>
        <pc:picChg chg="add">
          <ac:chgData name="kuber raj kunal" userId="ff53f78b27f9dcad" providerId="Windows Live" clId="Web-{E05B15B9-DE7A-4042-9E53-EE8D4AAFD2CE}" dt="2021-10-15T15:27:33.803" v="12"/>
          <ac:picMkLst>
            <pc:docMk/>
            <pc:sldMk cId="2564029881" sldId="259"/>
            <ac:picMk id="2" creationId="{344262A1-2E4C-489E-9E88-23A767D5A94E}"/>
          </ac:picMkLst>
        </pc:picChg>
      </pc:sldChg>
      <pc:sldChg chg="addSp">
        <pc:chgData name="kuber raj kunal" userId="ff53f78b27f9dcad" providerId="Windows Live" clId="Web-{E05B15B9-DE7A-4042-9E53-EE8D4AAFD2CE}" dt="2021-10-15T15:27:40.491" v="14"/>
        <pc:sldMkLst>
          <pc:docMk/>
          <pc:sldMk cId="4289776031" sldId="260"/>
        </pc:sldMkLst>
        <pc:picChg chg="add">
          <ac:chgData name="kuber raj kunal" userId="ff53f78b27f9dcad" providerId="Windows Live" clId="Web-{E05B15B9-DE7A-4042-9E53-EE8D4AAFD2CE}" dt="2021-10-15T15:27:40.491" v="14"/>
          <ac:picMkLst>
            <pc:docMk/>
            <pc:sldMk cId="4289776031" sldId="260"/>
            <ac:picMk id="2" creationId="{6A8B7BE8-FF71-44DF-84E9-C74E1B5681A4}"/>
          </ac:picMkLst>
        </pc:picChg>
      </pc:sldChg>
      <pc:sldChg chg="addSp">
        <pc:chgData name="kuber raj kunal" userId="ff53f78b27f9dcad" providerId="Windows Live" clId="Web-{E05B15B9-DE7A-4042-9E53-EE8D4AAFD2CE}" dt="2021-10-15T15:27:42.069" v="15"/>
        <pc:sldMkLst>
          <pc:docMk/>
          <pc:sldMk cId="1751309294" sldId="261"/>
        </pc:sldMkLst>
        <pc:picChg chg="add">
          <ac:chgData name="kuber raj kunal" userId="ff53f78b27f9dcad" providerId="Windows Live" clId="Web-{E05B15B9-DE7A-4042-9E53-EE8D4AAFD2CE}" dt="2021-10-15T15:27:42.069" v="15"/>
          <ac:picMkLst>
            <pc:docMk/>
            <pc:sldMk cId="1751309294" sldId="261"/>
            <ac:picMk id="2" creationId="{CCF374D0-1B87-4C44-8BBA-E313550CFE5C}"/>
          </ac:picMkLst>
        </pc:picChg>
      </pc:sldChg>
      <pc:sldChg chg="addSp">
        <pc:chgData name="kuber raj kunal" userId="ff53f78b27f9dcad" providerId="Windows Live" clId="Web-{E05B15B9-DE7A-4042-9E53-EE8D4AAFD2CE}" dt="2021-10-15T15:27:45.366" v="16"/>
        <pc:sldMkLst>
          <pc:docMk/>
          <pc:sldMk cId="344591456" sldId="262"/>
        </pc:sldMkLst>
        <pc:picChg chg="add">
          <ac:chgData name="kuber raj kunal" userId="ff53f78b27f9dcad" providerId="Windows Live" clId="Web-{E05B15B9-DE7A-4042-9E53-EE8D4AAFD2CE}" dt="2021-10-15T15:27:45.366" v="16"/>
          <ac:picMkLst>
            <pc:docMk/>
            <pc:sldMk cId="344591456" sldId="262"/>
            <ac:picMk id="5" creationId="{7B45C2BC-1AE4-4EF8-8F9C-70E639A6B366}"/>
          </ac:picMkLst>
        </pc:picChg>
      </pc:sldChg>
      <pc:sldChg chg="addSp">
        <pc:chgData name="kuber raj kunal" userId="ff53f78b27f9dcad" providerId="Windows Live" clId="Web-{E05B15B9-DE7A-4042-9E53-EE8D4AAFD2CE}" dt="2021-10-15T15:27:47.007" v="17"/>
        <pc:sldMkLst>
          <pc:docMk/>
          <pc:sldMk cId="3872754021" sldId="263"/>
        </pc:sldMkLst>
        <pc:picChg chg="add">
          <ac:chgData name="kuber raj kunal" userId="ff53f78b27f9dcad" providerId="Windows Live" clId="Web-{E05B15B9-DE7A-4042-9E53-EE8D4AAFD2CE}" dt="2021-10-15T15:27:47.007" v="17"/>
          <ac:picMkLst>
            <pc:docMk/>
            <pc:sldMk cId="3872754021" sldId="263"/>
            <ac:picMk id="2" creationId="{DA5F8342-502E-4835-AEA2-7ECE7C50DADE}"/>
          </ac:picMkLst>
        </pc:picChg>
      </pc:sldChg>
      <pc:sldChg chg="addSp">
        <pc:chgData name="kuber raj kunal" userId="ff53f78b27f9dcad" providerId="Windows Live" clId="Web-{E05B15B9-DE7A-4042-9E53-EE8D4AAFD2CE}" dt="2021-10-15T15:27:50.491" v="19"/>
        <pc:sldMkLst>
          <pc:docMk/>
          <pc:sldMk cId="4220023723" sldId="264"/>
        </pc:sldMkLst>
        <pc:picChg chg="add">
          <ac:chgData name="kuber raj kunal" userId="ff53f78b27f9dcad" providerId="Windows Live" clId="Web-{E05B15B9-DE7A-4042-9E53-EE8D4AAFD2CE}" dt="2021-10-15T15:27:50.491" v="19"/>
          <ac:picMkLst>
            <pc:docMk/>
            <pc:sldMk cId="4220023723" sldId="264"/>
            <ac:picMk id="2" creationId="{100CE859-AF74-4065-9977-504BC7ED9E89}"/>
          </ac:picMkLst>
        </pc:picChg>
      </pc:sldChg>
      <pc:sldChg chg="addSp">
        <pc:chgData name="kuber raj kunal" userId="ff53f78b27f9dcad" providerId="Windows Live" clId="Web-{E05B15B9-DE7A-4042-9E53-EE8D4AAFD2CE}" dt="2021-10-15T15:27:53.913" v="21"/>
        <pc:sldMkLst>
          <pc:docMk/>
          <pc:sldMk cId="228625317" sldId="265"/>
        </pc:sldMkLst>
        <pc:picChg chg="add">
          <ac:chgData name="kuber raj kunal" userId="ff53f78b27f9dcad" providerId="Windows Live" clId="Web-{E05B15B9-DE7A-4042-9E53-EE8D4AAFD2CE}" dt="2021-10-15T15:27:53.913" v="21"/>
          <ac:picMkLst>
            <pc:docMk/>
            <pc:sldMk cId="228625317" sldId="265"/>
            <ac:picMk id="2" creationId="{5631FEE2-AD7B-4F40-9C03-FDEA3795B4B9}"/>
          </ac:picMkLst>
        </pc:picChg>
      </pc:sldChg>
      <pc:sldChg chg="addSp">
        <pc:chgData name="kuber raj kunal" userId="ff53f78b27f9dcad" providerId="Windows Live" clId="Web-{E05B15B9-DE7A-4042-9E53-EE8D4AAFD2CE}" dt="2021-10-15T15:27:57.444" v="23"/>
        <pc:sldMkLst>
          <pc:docMk/>
          <pc:sldMk cId="220227807" sldId="266"/>
        </pc:sldMkLst>
        <pc:picChg chg="add">
          <ac:chgData name="kuber raj kunal" userId="ff53f78b27f9dcad" providerId="Windows Live" clId="Web-{E05B15B9-DE7A-4042-9E53-EE8D4AAFD2CE}" dt="2021-10-15T15:27:57.444" v="23"/>
          <ac:picMkLst>
            <pc:docMk/>
            <pc:sldMk cId="220227807" sldId="266"/>
            <ac:picMk id="2" creationId="{24D681B2-90C6-4EA9-A378-EB96FB49D3CD}"/>
          </ac:picMkLst>
        </pc:picChg>
      </pc:sldChg>
      <pc:sldChg chg="addSp">
        <pc:chgData name="kuber raj kunal" userId="ff53f78b27f9dcad" providerId="Windows Live" clId="Web-{E05B15B9-DE7A-4042-9E53-EE8D4AAFD2CE}" dt="2021-10-15T15:27:32.163" v="11"/>
        <pc:sldMkLst>
          <pc:docMk/>
          <pc:sldMk cId="2699214725" sldId="267"/>
        </pc:sldMkLst>
        <pc:picChg chg="add">
          <ac:chgData name="kuber raj kunal" userId="ff53f78b27f9dcad" providerId="Windows Live" clId="Web-{E05B15B9-DE7A-4042-9E53-EE8D4AAFD2CE}" dt="2021-10-15T15:27:32.163" v="11"/>
          <ac:picMkLst>
            <pc:docMk/>
            <pc:sldMk cId="2699214725" sldId="267"/>
            <ac:picMk id="4" creationId="{62986E7F-6029-46C7-B4C4-DB86F2972BEA}"/>
          </ac:picMkLst>
        </pc:picChg>
      </pc:sldChg>
      <pc:sldChg chg="addSp">
        <pc:chgData name="kuber raj kunal" userId="ff53f78b27f9dcad" providerId="Windows Live" clId="Web-{E05B15B9-DE7A-4042-9E53-EE8D4AAFD2CE}" dt="2021-10-15T15:27:37.303" v="13"/>
        <pc:sldMkLst>
          <pc:docMk/>
          <pc:sldMk cId="2405748770" sldId="268"/>
        </pc:sldMkLst>
        <pc:picChg chg="add">
          <ac:chgData name="kuber raj kunal" userId="ff53f78b27f9dcad" providerId="Windows Live" clId="Web-{E05B15B9-DE7A-4042-9E53-EE8D4AAFD2CE}" dt="2021-10-15T15:27:37.303" v="13"/>
          <ac:picMkLst>
            <pc:docMk/>
            <pc:sldMk cId="2405748770" sldId="268"/>
            <ac:picMk id="4" creationId="{8A8F75D4-8E2B-4C17-83BF-9BDC93C23BB8}"/>
          </ac:picMkLst>
        </pc:picChg>
      </pc:sldChg>
      <pc:sldChg chg="addSp">
        <pc:chgData name="kuber raj kunal" userId="ff53f78b27f9dcad" providerId="Windows Live" clId="Web-{E05B15B9-DE7A-4042-9E53-EE8D4AAFD2CE}" dt="2021-10-15T15:27:48.257" v="18"/>
        <pc:sldMkLst>
          <pc:docMk/>
          <pc:sldMk cId="1454404101" sldId="271"/>
        </pc:sldMkLst>
        <pc:picChg chg="add">
          <ac:chgData name="kuber raj kunal" userId="ff53f78b27f9dcad" providerId="Windows Live" clId="Web-{E05B15B9-DE7A-4042-9E53-EE8D4AAFD2CE}" dt="2021-10-15T15:27:48.257" v="18"/>
          <ac:picMkLst>
            <pc:docMk/>
            <pc:sldMk cId="1454404101" sldId="271"/>
            <ac:picMk id="4" creationId="{A4CF7786-FE57-4A8A-B851-3227D8030C9E}"/>
          </ac:picMkLst>
        </pc:picChg>
      </pc:sldChg>
      <pc:sldChg chg="addSp">
        <pc:chgData name="kuber raj kunal" userId="ff53f78b27f9dcad" providerId="Windows Live" clId="Web-{E05B15B9-DE7A-4042-9E53-EE8D4AAFD2CE}" dt="2021-10-15T15:27:52.647" v="20"/>
        <pc:sldMkLst>
          <pc:docMk/>
          <pc:sldMk cId="3588338936" sldId="272"/>
        </pc:sldMkLst>
        <pc:picChg chg="add">
          <ac:chgData name="kuber raj kunal" userId="ff53f78b27f9dcad" providerId="Windows Live" clId="Web-{E05B15B9-DE7A-4042-9E53-EE8D4AAFD2CE}" dt="2021-10-15T15:27:52.647" v="20"/>
          <ac:picMkLst>
            <pc:docMk/>
            <pc:sldMk cId="3588338936" sldId="272"/>
            <ac:picMk id="4" creationId="{5E334B2A-264B-498C-AC28-289BF44D4EB9}"/>
          </ac:picMkLst>
        </pc:picChg>
      </pc:sldChg>
      <pc:sldChg chg="addSp">
        <pc:chgData name="kuber raj kunal" userId="ff53f78b27f9dcad" providerId="Windows Live" clId="Web-{E05B15B9-DE7A-4042-9E53-EE8D4AAFD2CE}" dt="2021-10-15T15:27:55.475" v="22"/>
        <pc:sldMkLst>
          <pc:docMk/>
          <pc:sldMk cId="1315502982" sldId="273"/>
        </pc:sldMkLst>
        <pc:picChg chg="add">
          <ac:chgData name="kuber raj kunal" userId="ff53f78b27f9dcad" providerId="Windows Live" clId="Web-{E05B15B9-DE7A-4042-9E53-EE8D4AAFD2CE}" dt="2021-10-15T15:27:55.475" v="22"/>
          <ac:picMkLst>
            <pc:docMk/>
            <pc:sldMk cId="1315502982" sldId="273"/>
            <ac:picMk id="4" creationId="{A29F6CCD-2243-44C0-8B70-EF3C6FEEC4AF}"/>
          </ac:picMkLst>
        </pc:picChg>
      </pc:sldChg>
      <pc:sldChg chg="addSp">
        <pc:chgData name="kuber raj kunal" userId="ff53f78b27f9dcad" providerId="Windows Live" clId="Web-{E05B15B9-DE7A-4042-9E53-EE8D4AAFD2CE}" dt="2021-10-15T15:27:59.272" v="24"/>
        <pc:sldMkLst>
          <pc:docMk/>
          <pc:sldMk cId="1961978249" sldId="274"/>
        </pc:sldMkLst>
        <pc:picChg chg="add">
          <ac:chgData name="kuber raj kunal" userId="ff53f78b27f9dcad" providerId="Windows Live" clId="Web-{E05B15B9-DE7A-4042-9E53-EE8D4AAFD2CE}" dt="2021-10-15T15:27:59.272" v="24"/>
          <ac:picMkLst>
            <pc:docMk/>
            <pc:sldMk cId="1961978249" sldId="274"/>
            <ac:picMk id="4" creationId="{88FB4B55-CCDF-4F08-89F9-F59AC73CAAF3}"/>
          </ac:picMkLst>
        </pc:picChg>
      </pc:sldChg>
      <pc:sldChg chg="addSp">
        <pc:chgData name="kuber raj kunal" userId="ff53f78b27f9dcad" providerId="Windows Live" clId="Web-{E05B15B9-DE7A-4042-9E53-EE8D4AAFD2CE}" dt="2021-10-15T15:28:01.007" v="25"/>
        <pc:sldMkLst>
          <pc:docMk/>
          <pc:sldMk cId="4053145855" sldId="275"/>
        </pc:sldMkLst>
        <pc:picChg chg="add">
          <ac:chgData name="kuber raj kunal" userId="ff53f78b27f9dcad" providerId="Windows Live" clId="Web-{E05B15B9-DE7A-4042-9E53-EE8D4AAFD2CE}" dt="2021-10-15T15:28:01.007" v="25"/>
          <ac:picMkLst>
            <pc:docMk/>
            <pc:sldMk cId="4053145855" sldId="275"/>
            <ac:picMk id="4" creationId="{07FE3E82-79E0-45AA-9F60-9B55E40DCB49}"/>
          </ac:picMkLst>
        </pc:picChg>
      </pc:sldChg>
      <pc:sldChg chg="addSp add">
        <pc:chgData name="kuber raj kunal" userId="ff53f78b27f9dcad" providerId="Windows Live" clId="Web-{E05B15B9-DE7A-4042-9E53-EE8D4AAFD2CE}" dt="2021-10-15T15:27:28.616" v="9"/>
        <pc:sldMkLst>
          <pc:docMk/>
          <pc:sldMk cId="2972754725" sldId="276"/>
        </pc:sldMkLst>
        <pc:picChg chg="add">
          <ac:chgData name="kuber raj kunal" userId="ff53f78b27f9dcad" providerId="Windows Live" clId="Web-{E05B15B9-DE7A-4042-9E53-EE8D4AAFD2CE}" dt="2021-10-15T15:27:28.616" v="9"/>
          <ac:picMkLst>
            <pc:docMk/>
            <pc:sldMk cId="2972754725" sldId="276"/>
            <ac:picMk id="4" creationId="{55BBA818-6905-4675-B0A3-91F0910558C6}"/>
          </ac:picMkLst>
        </pc:picChg>
      </pc:sldChg>
      <pc:sldChg chg="addSp add">
        <pc:chgData name="kuber raj kunal" userId="ff53f78b27f9dcad" providerId="Windows Live" clId="Web-{E05B15B9-DE7A-4042-9E53-EE8D4AAFD2CE}" dt="2021-10-15T15:27:26.881" v="8"/>
        <pc:sldMkLst>
          <pc:docMk/>
          <pc:sldMk cId="1776080015" sldId="277"/>
        </pc:sldMkLst>
        <pc:picChg chg="add">
          <ac:chgData name="kuber raj kunal" userId="ff53f78b27f9dcad" providerId="Windows Live" clId="Web-{E05B15B9-DE7A-4042-9E53-EE8D4AAFD2CE}" dt="2021-10-15T15:27:26.881" v="8"/>
          <ac:picMkLst>
            <pc:docMk/>
            <pc:sldMk cId="1776080015" sldId="277"/>
            <ac:picMk id="2" creationId="{BF31000E-8CAD-41A4-BA58-CF986E58E7F2}"/>
          </ac:picMkLst>
        </pc:picChg>
      </pc:sldChg>
      <pc:sldChg chg="addSp add">
        <pc:chgData name="kuber raj kunal" userId="ff53f78b27f9dcad" providerId="Windows Live" clId="Web-{E05B15B9-DE7A-4042-9E53-EE8D4AAFD2CE}" dt="2021-10-15T15:27:24.803" v="7"/>
        <pc:sldMkLst>
          <pc:docMk/>
          <pc:sldMk cId="1338113215" sldId="278"/>
        </pc:sldMkLst>
        <pc:picChg chg="add">
          <ac:chgData name="kuber raj kunal" userId="ff53f78b27f9dcad" providerId="Windows Live" clId="Web-{E05B15B9-DE7A-4042-9E53-EE8D4AAFD2CE}" dt="2021-10-15T15:27:24.803" v="7"/>
          <ac:picMkLst>
            <pc:docMk/>
            <pc:sldMk cId="1338113215" sldId="278"/>
            <ac:picMk id="4" creationId="{533EF29D-7F94-4029-AF23-F2EF4229252A}"/>
          </ac:picMkLst>
        </pc:picChg>
      </pc:sldChg>
      <pc:sldChg chg="addSp add">
        <pc:chgData name="kuber raj kunal" userId="ff53f78b27f9dcad" providerId="Windows Live" clId="Web-{E05B15B9-DE7A-4042-9E53-EE8D4AAFD2CE}" dt="2021-10-15T15:28:04.773" v="27"/>
        <pc:sldMkLst>
          <pc:docMk/>
          <pc:sldMk cId="2835449320" sldId="279"/>
        </pc:sldMkLst>
        <pc:picChg chg="add">
          <ac:chgData name="kuber raj kunal" userId="ff53f78b27f9dcad" providerId="Windows Live" clId="Web-{E05B15B9-DE7A-4042-9E53-EE8D4AAFD2CE}" dt="2021-10-15T15:28:04.773" v="27"/>
          <ac:picMkLst>
            <pc:docMk/>
            <pc:sldMk cId="2835449320" sldId="279"/>
            <ac:picMk id="4" creationId="{0379138F-BA4D-42E6-AEA0-8675DBD032F2}"/>
          </ac:picMkLst>
        </pc:picChg>
      </pc:sldChg>
      <pc:sldChg chg="addSp add">
        <pc:chgData name="kuber raj kunal" userId="ff53f78b27f9dcad" providerId="Windows Live" clId="Web-{E05B15B9-DE7A-4042-9E53-EE8D4AAFD2CE}" dt="2021-10-15T15:28:02.382" v="26"/>
        <pc:sldMkLst>
          <pc:docMk/>
          <pc:sldMk cId="2504405908" sldId="280"/>
        </pc:sldMkLst>
        <pc:picChg chg="add">
          <ac:chgData name="kuber raj kunal" userId="ff53f78b27f9dcad" providerId="Windows Live" clId="Web-{E05B15B9-DE7A-4042-9E53-EE8D4AAFD2CE}" dt="2021-10-15T15:28:02.382" v="26"/>
          <ac:picMkLst>
            <pc:docMk/>
            <pc:sldMk cId="2504405908" sldId="280"/>
            <ac:picMk id="4" creationId="{4BA55383-A05A-4411-9B9E-37AFD6CB8B46}"/>
          </ac:picMkLst>
        </pc:picChg>
      </pc:sldChg>
    </pc:docChg>
  </pc:docChgLst>
  <pc:docChgLst>
    <pc:chgData name="kuber raj kunal" userId="ff53f78b27f9dcad" providerId="Windows Live" clId="Web-{2A8E9E0E-BAEA-45EF-9D06-0F15819CB6CE}"/>
    <pc:docChg chg="modSld">
      <pc:chgData name="kuber raj kunal" userId="ff53f78b27f9dcad" providerId="Windows Live" clId="Web-{2A8E9E0E-BAEA-45EF-9D06-0F15819CB6CE}" dt="2021-10-17T07:22:35.069" v="155" actId="14100"/>
      <pc:docMkLst>
        <pc:docMk/>
      </pc:docMkLst>
      <pc:sldChg chg="addSp delSp modSp">
        <pc:chgData name="kuber raj kunal" userId="ff53f78b27f9dcad" providerId="Windows Live" clId="Web-{2A8E9E0E-BAEA-45EF-9D06-0F15819CB6CE}" dt="2021-10-17T07:20:39.692" v="93" actId="20577"/>
        <pc:sldMkLst>
          <pc:docMk/>
          <pc:sldMk cId="2972754725" sldId="276"/>
        </pc:sldMkLst>
        <pc:spChg chg="add del">
          <ac:chgData name="kuber raj kunal" userId="ff53f78b27f9dcad" providerId="Windows Live" clId="Web-{2A8E9E0E-BAEA-45EF-9D06-0F15819CB6CE}" dt="2021-10-17T07:19:59.847" v="60"/>
          <ac:spMkLst>
            <pc:docMk/>
            <pc:sldMk cId="2972754725" sldId="276"/>
            <ac:spMk id="3" creationId="{C045E323-5054-48C9-B49F-BCF0D81F4E50}"/>
          </ac:spMkLst>
        </pc:spChg>
        <pc:spChg chg="add mod">
          <ac:chgData name="kuber raj kunal" userId="ff53f78b27f9dcad" providerId="Windows Live" clId="Web-{2A8E9E0E-BAEA-45EF-9D06-0F15819CB6CE}" dt="2021-10-17T07:20:39.692" v="93" actId="20577"/>
          <ac:spMkLst>
            <pc:docMk/>
            <pc:sldMk cId="2972754725" sldId="276"/>
            <ac:spMk id="5" creationId="{09DD8131-47FF-4303-8216-5E39657B7B2C}"/>
          </ac:spMkLst>
        </pc:spChg>
      </pc:sldChg>
      <pc:sldChg chg="addSp">
        <pc:chgData name="kuber raj kunal" userId="ff53f78b27f9dcad" providerId="Windows Live" clId="Web-{2A8E9E0E-BAEA-45EF-9D06-0F15819CB6CE}" dt="2021-10-17T07:18:33.705" v="0"/>
        <pc:sldMkLst>
          <pc:docMk/>
          <pc:sldMk cId="1776080015" sldId="277"/>
        </pc:sldMkLst>
        <pc:spChg chg="add">
          <ac:chgData name="kuber raj kunal" userId="ff53f78b27f9dcad" providerId="Windows Live" clId="Web-{2A8E9E0E-BAEA-45EF-9D06-0F15819CB6CE}" dt="2021-10-17T07:18:33.705" v="0"/>
          <ac:spMkLst>
            <pc:docMk/>
            <pc:sldMk cId="1776080015" sldId="277"/>
            <ac:spMk id="5" creationId="{09DD8131-47FF-4303-8216-5E39657B7B2C}"/>
          </ac:spMkLst>
        </pc:spChg>
      </pc:sldChg>
      <pc:sldChg chg="addSp modSp">
        <pc:chgData name="kuber raj kunal" userId="ff53f78b27f9dcad" providerId="Windows Live" clId="Web-{2A8E9E0E-BAEA-45EF-9D06-0F15819CB6CE}" dt="2021-10-17T07:19:49.019" v="58" actId="20577"/>
        <pc:sldMkLst>
          <pc:docMk/>
          <pc:sldMk cId="1338113215" sldId="278"/>
        </pc:sldMkLst>
        <pc:spChg chg="add mod">
          <ac:chgData name="kuber raj kunal" userId="ff53f78b27f9dcad" providerId="Windows Live" clId="Web-{2A8E9E0E-BAEA-45EF-9D06-0F15819CB6CE}" dt="2021-10-17T07:19:49.019" v="58" actId="20577"/>
          <ac:spMkLst>
            <pc:docMk/>
            <pc:sldMk cId="1338113215" sldId="278"/>
            <ac:spMk id="5" creationId="{09DD8131-47FF-4303-8216-5E39657B7B2C}"/>
          </ac:spMkLst>
        </pc:spChg>
      </pc:sldChg>
      <pc:sldChg chg="addSp modSp">
        <pc:chgData name="kuber raj kunal" userId="ff53f78b27f9dcad" providerId="Windows Live" clId="Web-{2A8E9E0E-BAEA-45EF-9D06-0F15819CB6CE}" dt="2021-10-17T07:22:35.069" v="155" actId="14100"/>
        <pc:sldMkLst>
          <pc:docMk/>
          <pc:sldMk cId="2835449320" sldId="279"/>
        </pc:sldMkLst>
        <pc:spChg chg="add mod">
          <ac:chgData name="kuber raj kunal" userId="ff53f78b27f9dcad" providerId="Windows Live" clId="Web-{2A8E9E0E-BAEA-45EF-9D06-0F15819CB6CE}" dt="2021-10-17T07:22:35.069" v="155" actId="14100"/>
          <ac:spMkLst>
            <pc:docMk/>
            <pc:sldMk cId="2835449320" sldId="279"/>
            <ac:spMk id="3" creationId="{58A04DF0-D93A-45E1-B073-32E1C740B4BA}"/>
          </ac:spMkLst>
        </pc:spChg>
      </pc:sldChg>
      <pc:sldChg chg="addSp">
        <pc:chgData name="kuber raj kunal" userId="ff53f78b27f9dcad" providerId="Windows Live" clId="Web-{2A8E9E0E-BAEA-45EF-9D06-0F15819CB6CE}" dt="2021-10-17T07:20:49.895" v="94"/>
        <pc:sldMkLst>
          <pc:docMk/>
          <pc:sldMk cId="2504405908" sldId="280"/>
        </pc:sldMkLst>
        <pc:spChg chg="add">
          <ac:chgData name="kuber raj kunal" userId="ff53f78b27f9dcad" providerId="Windows Live" clId="Web-{2A8E9E0E-BAEA-45EF-9D06-0F15819CB6CE}" dt="2021-10-17T07:20:49.895" v="94"/>
          <ac:spMkLst>
            <pc:docMk/>
            <pc:sldMk cId="2504405908" sldId="280"/>
            <ac:spMk id="3" creationId="{B0B460FE-7AC2-496E-B334-2E04A9D8E0DD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17-10-2021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0840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693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WEB HOSTING, NETWORK SECURITY </a:t>
            </a:r>
            <a:r>
              <a:rPr lang="en-US" sz="4000" b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PROTECTION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PERIOD-9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723835" y="3745286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sz="1800" b="1" dirty="0"/>
          </a:p>
          <a:p>
            <a:r>
              <a:rPr lang="en" sz="1800" b="1" dirty="0"/>
              <a:t>CHAPTER NUMBER:</a:t>
            </a:r>
            <a:r>
              <a:rPr lang="en" b="1" dirty="0"/>
              <a:t> </a:t>
            </a:r>
            <a:r>
              <a:rPr lang="en" sz="1800" b="1" dirty="0"/>
              <a:t>8</a:t>
            </a:r>
            <a:endParaRPr sz="1800" b="1" dirty="0"/>
          </a:p>
          <a:p>
            <a:r>
              <a:rPr lang="en" sz="1800" b="1" dirty="0"/>
              <a:t>CHAPTER NAME:</a:t>
            </a:r>
            <a:r>
              <a:rPr lang="en" b="1" dirty="0"/>
              <a:t> </a:t>
            </a:r>
            <a:r>
              <a:rPr lang="en" sz="1800" b="1" dirty="0"/>
              <a:t>NETWORKING</a:t>
            </a:r>
            <a:endParaRPr sz="1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E42FCFA-EACF-4E54-9F2C-8B162A0E8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3F4CB1-CF12-48F8-9667-51749A1BA4FB}"/>
              </a:ext>
            </a:extLst>
          </p:cNvPr>
          <p:cNvSpPr txBox="1"/>
          <p:nvPr/>
        </p:nvSpPr>
        <p:spPr>
          <a:xfrm>
            <a:off x="698740" y="500332"/>
            <a:ext cx="10882222" cy="536249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Web Scripting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00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process of creating and embedding scripts in a web page is known as web-scripting.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 script or a computer-script is a list of commands that are embedded in a web- page normally and are interpreted and executed by a certain program or scripting engine.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</a:p>
          <a:p>
            <a:pPr marL="1657350" lvl="3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Scripts may be written for a variety of purposes such as for automating processes on a local-computer or to generate webpages on the web.</a:t>
            </a:r>
          </a:p>
          <a:p>
            <a:pPr marL="1657350" lvl="3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programming languages in which scripts are written are called </a:t>
            </a:r>
            <a:r>
              <a:rPr lang="en-IN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scripting languages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There are many scripting languages available today. Most common ones are </a:t>
            </a:r>
            <a:r>
              <a:rPr lang="en-IN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VBScript, JavaScript, ASP, PHP, PERL, JSP etc.</a:t>
            </a:r>
            <a:endParaRPr lang="en-IN" sz="1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CF374D0-1B87-4C44-8BBA-E313550CF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309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3D4607D-9AF7-449B-BB08-D358A887AA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651" r="9566" b="5000"/>
          <a:stretch/>
        </p:blipFill>
        <p:spPr>
          <a:xfrm>
            <a:off x="198409" y="2736010"/>
            <a:ext cx="11714670" cy="39839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D480B8C-32F4-4234-924A-297E76E61F7C}"/>
              </a:ext>
            </a:extLst>
          </p:cNvPr>
          <p:cNvSpPr txBox="1"/>
          <p:nvPr/>
        </p:nvSpPr>
        <p:spPr>
          <a:xfrm>
            <a:off x="813758" y="641231"/>
            <a:ext cx="10506973" cy="15124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2400" b="1" dirty="0">
                <a:cs typeface="Arial"/>
              </a:rPr>
              <a:t>Scripts are broadly of following two types :</a:t>
            </a:r>
            <a:r>
              <a:rPr lang="en-US" sz="2400" dirty="0">
                <a:cs typeface="Arial"/>
              </a:rPr>
              <a:t>​</a:t>
            </a:r>
          </a:p>
          <a:p>
            <a:pPr lvl="4">
              <a:lnSpc>
                <a:spcPct val="150000"/>
              </a:lnSpc>
              <a:buChar char="•"/>
            </a:pPr>
            <a:r>
              <a:rPr lang="en-IN" sz="2400" b="1" dirty="0">
                <a:cs typeface="Arial"/>
              </a:rPr>
              <a:t>Client side scripting</a:t>
            </a:r>
            <a:r>
              <a:rPr lang="en-US" sz="2400" dirty="0">
                <a:cs typeface="Arial"/>
              </a:rPr>
              <a:t>​</a:t>
            </a:r>
          </a:p>
          <a:p>
            <a:pPr lvl="4">
              <a:lnSpc>
                <a:spcPct val="150000"/>
              </a:lnSpc>
              <a:buChar char="•"/>
            </a:pPr>
            <a:r>
              <a:rPr lang="en-IN" sz="2400" b="1" dirty="0">
                <a:cs typeface="Arial"/>
              </a:rPr>
              <a:t>Server side scripting</a:t>
            </a:r>
            <a:r>
              <a:rPr lang="en-IN" sz="2400" dirty="0">
                <a:cs typeface="Arial"/>
              </a:rPr>
              <a:t>​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B45C2BC-1AE4-4EF8-8F9C-70E639A6B3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91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B4E851-B922-4FD0-974F-9D9F6592500D}"/>
              </a:ext>
            </a:extLst>
          </p:cNvPr>
          <p:cNvSpPr txBox="1"/>
          <p:nvPr/>
        </p:nvSpPr>
        <p:spPr>
          <a:xfrm>
            <a:off x="651294" y="401128"/>
            <a:ext cx="10847716" cy="343857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Network Security Concepts: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While ensuring network security, the concerns are to make sure that only legal or authorized users and programs gain access to information resources like databases.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Also, certain control mechanisms are setup to ensure that properly authenticated users get access only to those resources that they are entitled to use.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A5F8342-502E-4835-AEA2-7ECE7C50D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754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E8C6E6-75F8-44FE-9765-E1485AE2FB6B}"/>
              </a:ext>
            </a:extLst>
          </p:cNvPr>
          <p:cNvSpPr txBox="1"/>
          <p:nvPr/>
        </p:nvSpPr>
        <p:spPr>
          <a:xfrm>
            <a:off x="540589" y="540588"/>
            <a:ext cx="10808897" cy="62093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2400" dirty="0">
                <a:cs typeface="Segoe UI"/>
              </a:rPr>
              <a:t>The problems encountered under network security can be summarised as follows :</a:t>
            </a:r>
            <a:r>
              <a:rPr lang="en-US" sz="2400" dirty="0">
                <a:cs typeface="Segoe UI"/>
              </a:rPr>
              <a:t>​</a:t>
            </a:r>
          </a:p>
          <a:p>
            <a:endParaRPr lang="en-US" sz="900" dirty="0">
              <a:cs typeface="Segoe UI"/>
            </a:endParaRPr>
          </a:p>
          <a:p>
            <a:r>
              <a:rPr lang="en-IN" sz="2800" b="1" dirty="0">
                <a:cs typeface="Arial"/>
              </a:rPr>
              <a:t>Physical Security holes:</a:t>
            </a:r>
            <a:endParaRPr lang="en-US" sz="2800" dirty="0">
              <a:cs typeface="Arial"/>
            </a:endParaRPr>
          </a:p>
          <a:p>
            <a:endParaRPr lang="en-IN" sz="1200" b="1" dirty="0">
              <a:cs typeface="Arial"/>
            </a:endParaRPr>
          </a:p>
          <a:p>
            <a:pPr lvl="3"/>
            <a:r>
              <a:rPr lang="en-IN" sz="2400" dirty="0">
                <a:cs typeface="Segoe UI"/>
              </a:rPr>
              <a:t>When individuals gain unauthorized physical access to a computer and temper with files. Hackers do it by guessing passwords of various users and then gaining access to the network system.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IN" sz="2400" dirty="0">
                <a:cs typeface="Segoe UI"/>
              </a:rPr>
              <a:t>​</a:t>
            </a:r>
          </a:p>
          <a:p>
            <a:r>
              <a:rPr lang="en-IN" sz="2800" b="1" dirty="0">
                <a:cs typeface="Arial"/>
              </a:rPr>
              <a:t>Software Security holes:</a:t>
            </a:r>
            <a:endParaRPr lang="en-US" sz="2800" dirty="0">
              <a:cs typeface="Arial"/>
            </a:endParaRPr>
          </a:p>
          <a:p>
            <a:r>
              <a:rPr lang="en-IN" sz="1400" dirty="0">
                <a:cs typeface="Segoe UI"/>
              </a:rPr>
              <a:t> ​</a:t>
            </a:r>
            <a:r>
              <a:rPr lang="en-IN" sz="1600" dirty="0">
                <a:cs typeface="Segoe UI"/>
              </a:rPr>
              <a:t>   </a:t>
            </a:r>
            <a:r>
              <a:rPr lang="en-IN" sz="1400" dirty="0">
                <a:cs typeface="Segoe UI"/>
              </a:rPr>
              <a:t> </a:t>
            </a:r>
            <a:endParaRPr lang="en-US" sz="2800">
              <a:cs typeface="Arial"/>
            </a:endParaRPr>
          </a:p>
          <a:p>
            <a:pPr lvl="3"/>
            <a:r>
              <a:rPr lang="en-IN" sz="2400" dirty="0">
                <a:cs typeface="Segoe UI"/>
              </a:rPr>
              <a:t>When badly written  programs or ‘privileged’ software are compromised into doing things that they should not be doing.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IN" sz="2400" dirty="0">
                <a:cs typeface="Segoe UI"/>
              </a:rPr>
              <a:t>​</a:t>
            </a:r>
          </a:p>
          <a:p>
            <a:r>
              <a:rPr lang="en-IN" sz="2800" b="1" dirty="0">
                <a:cs typeface="Arial"/>
              </a:rPr>
              <a:t>Inconsistent Usage holes</a:t>
            </a:r>
            <a:r>
              <a:rPr lang="en-US" sz="2800" dirty="0">
                <a:cs typeface="Arial"/>
              </a:rPr>
              <a:t>​:</a:t>
            </a:r>
          </a:p>
          <a:p>
            <a:endParaRPr lang="en-US" sz="1050" dirty="0">
              <a:cs typeface="Arial"/>
            </a:endParaRPr>
          </a:p>
          <a:p>
            <a:pPr lvl="3"/>
            <a:r>
              <a:rPr lang="en-IN" sz="2400" dirty="0">
                <a:cs typeface="Segoe UI"/>
              </a:rPr>
              <a:t>When a system administrator assembles a combination of hardware and software such that the system is seriously flawed from a security point of view.​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4CF7786-FE57-4A8A-B851-3227D8030C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404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1E863FD-A819-4CA3-AC95-F0E08EE7E733}"/>
              </a:ext>
            </a:extLst>
          </p:cNvPr>
          <p:cNvSpPr txBox="1"/>
          <p:nvPr/>
        </p:nvSpPr>
        <p:spPr>
          <a:xfrm>
            <a:off x="530525" y="382437"/>
            <a:ext cx="10814649" cy="607961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Protection Methods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lnSpc>
                <a:spcPct val="115000"/>
              </a:lnSpc>
              <a:spcAft>
                <a:spcPts val="1000"/>
              </a:spcAf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To counter or reduce the security threats received under this category, many protection methods are used. These protection methods are being discussed briefly in the coming lines.</a:t>
            </a:r>
          </a:p>
          <a:p>
            <a:pPr lvl="0">
              <a:lnSpc>
                <a:spcPct val="115000"/>
              </a:lnSpc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Authorization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171700" lvl="4" indent="-342900"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Authorization determines whether the service provider has granted access to the web service to the requestor.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</a:p>
          <a:p>
            <a:pPr marL="2171700" lvl="4" indent="-342900"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Basically, authorization confirms the service requestor’s credentials.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171700" lvl="4" indent="-342900"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It determines if the service requestor is entitled to perform the operation, which can range from invoking the web service to executing a certain part of its functionality.</a:t>
            </a:r>
          </a:p>
          <a:p>
            <a:pPr marL="2171700" lvl="3" indent="-342900"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Authorization is performed by asking the user a legal login-id.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171700" lvl="3" indent="-342900">
              <a:buFont typeface="Arial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If the user can provide a legal login-id, he/she is considered an authorized user.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00CE859-AF74-4065-9977-504BC7ED9E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023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BCC67C-6277-4ECB-B605-2886454AF9D4}"/>
              </a:ext>
            </a:extLst>
          </p:cNvPr>
          <p:cNvSpPr txBox="1"/>
          <p:nvPr/>
        </p:nvSpPr>
        <p:spPr>
          <a:xfrm>
            <a:off x="626853" y="641230"/>
            <a:ext cx="10636369" cy="5451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Authentication:</a:t>
            </a:r>
            <a:endParaRPr lang="en-US" sz="3200" b="1">
              <a:solidFill>
                <a:srgbClr val="FF0000"/>
              </a:solidFill>
              <a:cs typeface="Arial"/>
            </a:endParaRPr>
          </a:p>
          <a:p>
            <a:endParaRPr lang="en-IN" sz="3200" b="1" dirty="0">
              <a:solidFill>
                <a:srgbClr val="FF0000"/>
              </a:solidFill>
              <a:cs typeface="Arial"/>
            </a:endParaRP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Authentication ensures that each entity involved in using a web service – the requestor, the provider, and the broker (if there is one) is what it claims to be.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Authentication involves accepting credentials from the entity and validating them against an authority.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Authentication is also termed as password-protection as the authorized user is asked to</a:t>
            </a:r>
            <a:r>
              <a:rPr lang="en-IN" sz="2400" dirty="0">
                <a:cs typeface="Segoe UI"/>
              </a:rPr>
              <a:t> provide a valid password, and if he/she can do this, he/she is an authentic user.</a:t>
            </a:r>
            <a:r>
              <a:rPr lang="en-US" sz="2400" dirty="0">
                <a:cs typeface="Segoe UI"/>
              </a:rPr>
              <a:t>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E334B2A-264B-498C-AC28-289BF44D4E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338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D8738B-BC77-4E18-8383-340097E294D3}"/>
              </a:ext>
            </a:extLst>
          </p:cNvPr>
          <p:cNvSpPr txBox="1"/>
          <p:nvPr/>
        </p:nvSpPr>
        <p:spPr>
          <a:xfrm>
            <a:off x="583721" y="491706"/>
            <a:ext cx="10873596" cy="583512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Encrypted Smart Cards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marR="0" lvl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I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lnSpc>
                <a:spcPct val="150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Passwords in a remote log-in session generally pass over the network in unencrypted form, any hacker (or cracker) can simply record it and can use it later maliciously to corrupt data/files or to harm anyone etc.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lnSpc>
                <a:spcPct val="150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To counter such threats, newer approaches are suggested such as encrypted smart cards.</a:t>
            </a:r>
            <a:endParaRPr lang="en-IN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lnSpc>
                <a:spcPct val="150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An encrypted smart card is a hand-held smart card that can generate a token that a computer system can recognise.</a:t>
            </a:r>
            <a:endParaRPr lang="en-IN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lnSpc>
                <a:spcPct val="150000"/>
              </a:lnSpc>
              <a:buFont typeface="Symbol" panose="05050102010706020507" pitchFamily="18" charset="2"/>
              <a:buChar char=""/>
              <a:defRPr/>
            </a:pP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/>
              </a:rPr>
              <a:t>Every time a new and different token is generated, which even-though cracked or hacked, cannot be used later.</a:t>
            </a:r>
            <a:endParaRPr lang="en-IN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631FEE2-AD7B-4F40-9C03-FDEA3795B4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25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F9C20-3191-4D38-927C-CD38DBFD0A5D}"/>
              </a:ext>
            </a:extLst>
          </p:cNvPr>
          <p:cNvSpPr txBox="1"/>
          <p:nvPr/>
        </p:nvSpPr>
        <p:spPr>
          <a:xfrm>
            <a:off x="554966" y="1015041"/>
            <a:ext cx="10291312" cy="392844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Biometric Systems:</a:t>
            </a:r>
            <a:endParaRPr lang="en-IN" sz="3200" dirty="0">
              <a:solidFill>
                <a:srgbClr val="FF0000"/>
              </a:solidFill>
              <a:cs typeface="Arial"/>
            </a:endParaRPr>
          </a:p>
          <a:p>
            <a:endParaRPr lang="en-IN" sz="3200" b="1" dirty="0">
              <a:solidFill>
                <a:srgbClr val="FF0000"/>
              </a:solidFill>
              <a:cs typeface="Arial"/>
            </a:endParaRP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The biometric systems form the most secure level of authorization.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The biometric systems involve some unique aspect of a person’s body such as fingerprints, retinal patterns etc. to establish his/her identity.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29F6CCD-2243-44C0-8B70-EF3C6FEEC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502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D9B2F5-07B9-458B-9D81-D01F5B1F1CD3}"/>
              </a:ext>
            </a:extLst>
          </p:cNvPr>
          <p:cNvSpPr txBox="1"/>
          <p:nvPr/>
        </p:nvSpPr>
        <p:spPr>
          <a:xfrm>
            <a:off x="708804" y="477329"/>
            <a:ext cx="10652184" cy="581870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Firewall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 </a:t>
            </a:r>
            <a:endParaRPr lang="en-US" sz="3200" dirty="0">
              <a:solidFill>
                <a:srgbClr val="000000"/>
              </a:solidFill>
              <a:cs typeface="Calibri"/>
            </a:endParaRPr>
          </a:p>
          <a:p>
            <a:pPr marL="1714500" lvl="3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A system designed to prevent unauthorized access to or from a private network is called Firewall.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lvl="3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Firewalls can be implemented in both hardware and software, or a combination of both.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lvl="3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Firewalls are frequently used to prevent unauthorized Internet users from accessing private networks connected to the Internet, especially intranets.</a:t>
            </a:r>
          </a:p>
          <a:p>
            <a:pPr marL="1714500" lvl="3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All messages entering or leaving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the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intranet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pass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through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the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firewall,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which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examines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each message and blocks those that do not meet the specified security criteria.</a:t>
            </a:r>
            <a:endParaRPr lang="en-IN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4D681B2-90C6-4EA9-A378-EB96FB49D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27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FB5222-A1D0-4A57-8299-3ECDF4809747}"/>
              </a:ext>
            </a:extLst>
          </p:cNvPr>
          <p:cNvSpPr txBox="1"/>
          <p:nvPr/>
        </p:nvSpPr>
        <p:spPr>
          <a:xfrm>
            <a:off x="626852" y="483079"/>
            <a:ext cx="10780142" cy="57554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2400" b="1" dirty="0">
                <a:cs typeface="Arial"/>
              </a:rPr>
              <a:t>There are several types of firewall techniques :</a:t>
            </a:r>
            <a:r>
              <a:rPr lang="en-IN" sz="2400" dirty="0">
                <a:cs typeface="Arial"/>
              </a:rPr>
              <a:t>​</a:t>
            </a:r>
          </a:p>
          <a:p>
            <a:endParaRPr lang="en-IN" sz="2400" dirty="0">
              <a:cs typeface="Arial"/>
            </a:endParaRPr>
          </a:p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Packet filter: </a:t>
            </a:r>
          </a:p>
          <a:p>
            <a:r>
              <a:rPr lang="en-US" sz="3200" b="1" dirty="0">
                <a:solidFill>
                  <a:srgbClr val="FF0000"/>
                </a:solidFill>
                <a:cs typeface="Arial"/>
              </a:rPr>
              <a:t>​</a:t>
            </a:r>
            <a:endParaRPr lang="en-US" dirty="0"/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cs typeface="Arial"/>
              </a:rPr>
              <a:t>Looks as each packet entering or leaving the network and accepts or rejects it based on user-defined rules. Packet filtering is effective and transparent to users, but it is difficult to configure. </a:t>
            </a:r>
            <a:r>
              <a:rPr lang="en-US" sz="2400" dirty="0">
                <a:cs typeface="Arial"/>
              </a:rPr>
              <a:t>​</a:t>
            </a: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cs typeface="Arial"/>
              </a:rPr>
              <a:t>In addition, it is susceptible to IP spoofing.</a:t>
            </a:r>
            <a:r>
              <a:rPr lang="en-US" sz="2400" dirty="0">
                <a:cs typeface="Arial"/>
              </a:rPr>
              <a:t>​</a:t>
            </a:r>
          </a:p>
          <a:p>
            <a:pPr lvl="2"/>
            <a:endParaRPr lang="en-US" sz="2400" dirty="0">
              <a:solidFill>
                <a:srgbClr val="000000"/>
              </a:solidFill>
              <a:cs typeface="Arial"/>
            </a:endParaRPr>
          </a:p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Application gateway:</a:t>
            </a:r>
            <a:r>
              <a:rPr lang="en-US" sz="3200" b="1" dirty="0">
                <a:solidFill>
                  <a:srgbClr val="FF0000"/>
                </a:solidFill>
                <a:cs typeface="Arial"/>
              </a:rPr>
              <a:t>​</a:t>
            </a:r>
          </a:p>
          <a:p>
            <a:endParaRPr lang="en-US" sz="3200" b="1" dirty="0">
              <a:solidFill>
                <a:srgbClr val="FF0000"/>
              </a:solidFill>
              <a:cs typeface="Arial"/>
            </a:endParaRP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cs typeface="Arial"/>
              </a:rPr>
              <a:t>Applies security mechanisms to specific applications, such as FTP and Telnet servers. </a:t>
            </a:r>
            <a:r>
              <a:rPr lang="en-US" sz="2400" dirty="0">
                <a:cs typeface="Arial"/>
              </a:rPr>
              <a:t>​</a:t>
            </a: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cs typeface="Arial"/>
              </a:rPr>
              <a:t>This is highly effective but can impose a performance degradation.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8FB4B55-CCDF-4F08-89F9-F59AC73CA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978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BED09354-A253-46CF-979C-001CEE9A8531}"/>
              </a:ext>
            </a:extLst>
          </p:cNvPr>
          <p:cNvSpPr/>
          <p:nvPr/>
        </p:nvSpPr>
        <p:spPr>
          <a:xfrm>
            <a:off x="902141" y="1080364"/>
            <a:ext cx="410166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lang="en-US" sz="2900" b="1" dirty="0">
              <a:ea typeface="Calibri"/>
              <a:cs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33EF29D-7F94-4029-AF23-F2EF42292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09DD8131-47FF-4303-8216-5E39657B7B2C}"/>
              </a:ext>
            </a:extLst>
          </p:cNvPr>
          <p:cNvSpPr txBox="1"/>
          <p:nvPr/>
        </p:nvSpPr>
        <p:spPr>
          <a:xfrm>
            <a:off x="3502325" y="1719532"/>
            <a:ext cx="7070784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Students will learn about web hosting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Learn about its types.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Know about the network securities.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8113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5098E7-4D36-48FF-82C6-F32A2FFEA375}"/>
              </a:ext>
            </a:extLst>
          </p:cNvPr>
          <p:cNvSpPr txBox="1"/>
          <p:nvPr/>
        </p:nvSpPr>
        <p:spPr>
          <a:xfrm>
            <a:off x="526211" y="914400"/>
            <a:ext cx="10161916" cy="5405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Proxy server:</a:t>
            </a:r>
            <a:r>
              <a:rPr lang="en-US" sz="3200" dirty="0">
                <a:solidFill>
                  <a:srgbClr val="FF0000"/>
                </a:solidFill>
                <a:cs typeface="Arial"/>
              </a:rPr>
              <a:t>​​</a:t>
            </a:r>
          </a:p>
          <a:p>
            <a:pPr marL="1714500" lvl="3" indent="-34290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Intercepts all messages entering and leaving the network. </a:t>
            </a:r>
            <a:r>
              <a:rPr lang="en-US" sz="2400" dirty="0">
                <a:cs typeface="Arial"/>
              </a:rPr>
              <a:t>​​</a:t>
            </a:r>
          </a:p>
          <a:p>
            <a:pPr marL="1714500" lvl="3" indent="-34290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The proxy server effectively hides the true network addresses.</a:t>
            </a:r>
            <a:r>
              <a:rPr lang="en-US" sz="2400" dirty="0">
                <a:cs typeface="Arial"/>
              </a:rPr>
              <a:t>​​</a:t>
            </a:r>
          </a:p>
          <a:p>
            <a:pPr lvl="2">
              <a:lnSpc>
                <a:spcPct val="200000"/>
              </a:lnSpc>
            </a:pPr>
            <a:endParaRPr lang="en-US" sz="2400" dirty="0">
              <a:solidFill>
                <a:srgbClr val="000000"/>
              </a:solidFill>
              <a:cs typeface="Arial"/>
            </a:endParaRPr>
          </a:p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Circuit-level gateway:</a:t>
            </a:r>
            <a:r>
              <a:rPr lang="en-US" sz="3200" dirty="0">
                <a:solidFill>
                  <a:srgbClr val="FF0000"/>
                </a:solidFill>
                <a:cs typeface="Arial"/>
              </a:rPr>
              <a:t>​​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Applies security mechanisms when a connection is established. </a:t>
            </a:r>
            <a:r>
              <a:rPr lang="en-US" sz="2400" dirty="0">
                <a:cs typeface="Arial"/>
              </a:rPr>
              <a:t>​​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Once the connection has been made, packets can flow between the hosts without further checking.</a:t>
            </a:r>
            <a:r>
              <a:rPr lang="en-US" sz="2400" dirty="0">
                <a:cs typeface="Arial"/>
              </a:rPr>
              <a:t>​​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7FE3E82-79E0-45AA-9F60-9B55E40DC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145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8;p14">
            <a:extLst>
              <a:ext uri="{FF2B5EF4-FFF2-40B4-BE49-F238E27FC236}">
                <a16:creationId xmlns:a16="http://schemas.microsoft.com/office/drawing/2014/main" id="{76A57122-20A2-437D-B456-B5B222F72152}"/>
              </a:ext>
            </a:extLst>
          </p:cNvPr>
          <p:cNvSpPr txBox="1">
            <a:spLocks noGrp="1"/>
          </p:cNvSpPr>
          <p:nvPr/>
        </p:nvSpPr>
        <p:spPr>
          <a:xfrm>
            <a:off x="654170" y="597523"/>
            <a:ext cx="3328358" cy="1362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BA55383-A05A-4411-9B9E-37AFD6CB8B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0B460FE-7AC2-496E-B334-2E04A9D8E0DD}"/>
              </a:ext>
            </a:extLst>
          </p:cNvPr>
          <p:cNvSpPr txBox="1"/>
          <p:nvPr/>
        </p:nvSpPr>
        <p:spPr>
          <a:xfrm>
            <a:off x="3502325" y="2093343"/>
            <a:ext cx="7070784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Web Hosting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Their types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Network Security and methods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44059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4;p12">
            <a:extLst>
              <a:ext uri="{FF2B5EF4-FFF2-40B4-BE49-F238E27FC236}">
                <a16:creationId xmlns:a16="http://schemas.microsoft.com/office/drawing/2014/main" id="{94FEA763-0541-4EE8-B6E8-B99E0341E66B}"/>
              </a:ext>
            </a:extLst>
          </p:cNvPr>
          <p:cNvSpPr txBox="1">
            <a:spLocks noGrp="1"/>
          </p:cNvSpPr>
          <p:nvPr/>
        </p:nvSpPr>
        <p:spPr>
          <a:xfrm>
            <a:off x="588636" y="558569"/>
            <a:ext cx="3095864" cy="1147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ASSIGNMENT:</a:t>
            </a:r>
            <a:endParaRPr sz="600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379138F-BA4D-42E6-AEA0-8675DBD032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8A04DF0-D93A-45E1-B073-32E1C740B4BA}"/>
              </a:ext>
            </a:extLst>
          </p:cNvPr>
          <p:cNvSpPr txBox="1"/>
          <p:nvPr/>
        </p:nvSpPr>
        <p:spPr>
          <a:xfrm>
            <a:off x="2955985" y="1633267"/>
            <a:ext cx="7861538" cy="29435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What is web hosting?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Difference between client side and server side scrippting.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Discuss about firewall.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54493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72E31DB-F043-4435-A425-988A2AF13F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1;p2">
            <a:extLst>
              <a:ext uri="{FF2B5EF4-FFF2-40B4-BE49-F238E27FC236}">
                <a16:creationId xmlns:a16="http://schemas.microsoft.com/office/drawing/2014/main" id="{66E9A202-0BF7-4D74-A9F6-F1DD746BB9F3}"/>
              </a:ext>
            </a:extLst>
          </p:cNvPr>
          <p:cNvSpPr/>
          <p:nvPr/>
        </p:nvSpPr>
        <p:spPr>
          <a:xfrm>
            <a:off x="902141" y="1080364"/>
            <a:ext cx="410166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Discussed So Far 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lang="en-US" sz="2900" b="1" dirty="0">
              <a:ea typeface="Calibri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F31000E-8CAD-41A4-BA58-CF986E58E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09DD8131-47FF-4303-8216-5E39657B7B2C}"/>
              </a:ext>
            </a:extLst>
          </p:cNvPr>
          <p:cNvSpPr txBox="1"/>
          <p:nvPr/>
        </p:nvSpPr>
        <p:spPr>
          <a:xfrm>
            <a:off x="3502325" y="2093343"/>
            <a:ext cx="7070784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/>
              <a:t>Mobile processors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Wireless connectivity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Internetworking terms and concepts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608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6;p3">
            <a:extLst>
              <a:ext uri="{FF2B5EF4-FFF2-40B4-BE49-F238E27FC236}">
                <a16:creationId xmlns:a16="http://schemas.microsoft.com/office/drawing/2014/main" id="{E48B537B-1CA7-4B85-804A-1867586722F6}"/>
              </a:ext>
            </a:extLst>
          </p:cNvPr>
          <p:cNvSpPr txBox="1">
            <a:spLocks noGrp="1"/>
          </p:cNvSpPr>
          <p:nvPr/>
        </p:nvSpPr>
        <p:spPr>
          <a:xfrm>
            <a:off x="782991" y="1016508"/>
            <a:ext cx="2910662" cy="964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SUB-CONCEPTS:</a:t>
            </a:r>
            <a:endParaRPr sz="60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5BBA818-6905-4675-B0A3-91F0910558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09DD8131-47FF-4303-8216-5E39657B7B2C}"/>
              </a:ext>
            </a:extLst>
          </p:cNvPr>
          <p:cNvSpPr txBox="1"/>
          <p:nvPr/>
        </p:nvSpPr>
        <p:spPr>
          <a:xfrm>
            <a:off x="3502325" y="2093343"/>
            <a:ext cx="7070784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Web Hosting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Their types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Network Security and methods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275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C4BAA28-5F25-4F89-A51F-83217F7E4AA1}"/>
              </a:ext>
            </a:extLst>
          </p:cNvPr>
          <p:cNvSpPr txBox="1"/>
          <p:nvPr/>
        </p:nvSpPr>
        <p:spPr>
          <a:xfrm>
            <a:off x="578689" y="377884"/>
            <a:ext cx="11077754" cy="599484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Web Hosting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</a:t>
            </a:r>
            <a:endParaRPr lang="en-IN" sz="3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Web   Hosting is a means of hosting web-server application on a computer system through which electronic content on the Internet is  readily available to any web-browser client. </a:t>
            </a:r>
            <a:endParaRPr lang="en-IN" sz="24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The computer system providing the webhosting is known as </a:t>
            </a:r>
            <a:r>
              <a:rPr lang="en-IN" sz="2400" b="1" dirty="0">
                <a:latin typeface="Calibri"/>
                <a:ea typeface="Times New Roman" panose="02020603050405020304" pitchFamily="18" charset="0"/>
                <a:cs typeface="Times New Roman"/>
              </a:rPr>
              <a:t>webserver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 or the </a:t>
            </a:r>
            <a:r>
              <a:rPr lang="en-IN" sz="2400" b="1" dirty="0">
                <a:latin typeface="Calibri"/>
                <a:ea typeface="Times New Roman" panose="02020603050405020304" pitchFamily="18" charset="0"/>
                <a:cs typeface="Times New Roman"/>
              </a:rPr>
              <a:t>web host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. Basically, the web hosts allow their customers to place web documents, such as html pages, graphics, and other multimedia files etc. onto a special type of computer </a:t>
            </a:r>
            <a:endParaRPr lang="en-IN" sz="2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Types of 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Webhosting:</a:t>
            </a:r>
            <a:endParaRPr lang="en-IN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lvl="3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Free Hosting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714500" lvl="3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Virtual or Shared Hosting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714500" lvl="3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Dedicated Hosting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714500" lvl="3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Co-location Hosting</a:t>
            </a:r>
            <a:endParaRPr lang="en-IN" sz="14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88D5438-9D20-4F71-9734-CD4240EFB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410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827F7B-E177-40AF-825B-641DCD9EB1B7}"/>
              </a:ext>
            </a:extLst>
          </p:cNvPr>
          <p:cNvSpPr txBox="1"/>
          <p:nvPr/>
        </p:nvSpPr>
        <p:spPr>
          <a:xfrm>
            <a:off x="655608" y="885645"/>
            <a:ext cx="10780142" cy="51441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Web 2.0:</a:t>
            </a:r>
            <a:endParaRPr lang="en-US" sz="3200" dirty="0">
              <a:solidFill>
                <a:srgbClr val="FF0000"/>
              </a:solidFill>
              <a:latin typeface="Calibri"/>
              <a:cs typeface="Calibri"/>
            </a:endParaRPr>
          </a:p>
          <a:p>
            <a:pPr lvl="3"/>
            <a:r>
              <a:rPr lang="en-IN" sz="2400" dirty="0">
                <a:latin typeface="Calibri"/>
                <a:cs typeface="Calibri"/>
              </a:rPr>
              <a:t>Web 2.0 refers to  added features and applications that make the web more interactive, support easy online- information exchange and interoperability. Some noticeable features of Web 2.0 are blogs, wikis, video-sharing websites, social networking websites, RSS etc.​</a:t>
            </a:r>
          </a:p>
          <a:p>
            <a:pPr lvl="3"/>
            <a:r>
              <a:rPr lang="en-IN" sz="2400" dirty="0">
                <a:latin typeface="Calibri"/>
                <a:cs typeface="Calibri"/>
              </a:rPr>
              <a:t>some of the most noticeable are :​</a:t>
            </a:r>
          </a:p>
          <a:p>
            <a:pPr lvl="7">
              <a:lnSpc>
                <a:spcPct val="150000"/>
              </a:lnSpc>
              <a:buChar char="•"/>
            </a:pPr>
            <a:r>
              <a:rPr lang="en-IN" sz="2400" dirty="0">
                <a:latin typeface="Calibri"/>
                <a:cs typeface="Calibri"/>
              </a:rPr>
              <a:t>Facebook WordPress​</a:t>
            </a:r>
          </a:p>
          <a:p>
            <a:pPr lvl="7">
              <a:lnSpc>
                <a:spcPct val="150000"/>
              </a:lnSpc>
              <a:buChar char="•"/>
            </a:pPr>
            <a:r>
              <a:rPr lang="en-IN" sz="2400" dirty="0">
                <a:latin typeface="Calibri"/>
                <a:cs typeface="Calibri"/>
              </a:rPr>
              <a:t>Myspace Flickr​</a:t>
            </a:r>
          </a:p>
          <a:p>
            <a:pPr lvl="7">
              <a:lnSpc>
                <a:spcPct val="150000"/>
              </a:lnSpc>
              <a:buChar char="•"/>
            </a:pPr>
            <a:r>
              <a:rPr lang="en-IN" sz="2400" dirty="0">
                <a:latin typeface="Calibri"/>
                <a:cs typeface="Calibri"/>
              </a:rPr>
              <a:t>Twitter Blogger ​</a:t>
            </a:r>
          </a:p>
          <a:p>
            <a:pPr lvl="7">
              <a:lnSpc>
                <a:spcPct val="150000"/>
              </a:lnSpc>
              <a:buChar char="•"/>
            </a:pPr>
            <a:r>
              <a:rPr lang="en-IN" sz="2400" dirty="0">
                <a:latin typeface="Calibri"/>
                <a:cs typeface="Calibri"/>
              </a:rPr>
              <a:t>Digg Del.icio.us  ​</a:t>
            </a:r>
          </a:p>
          <a:p>
            <a:pPr lvl="7">
              <a:lnSpc>
                <a:spcPct val="150000"/>
              </a:lnSpc>
              <a:buChar char="•"/>
            </a:pPr>
            <a:r>
              <a:rPr lang="en-IN" sz="2400" dirty="0">
                <a:latin typeface="Calibri"/>
                <a:cs typeface="Calibri"/>
              </a:rPr>
              <a:t>YouTube​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2986E7F-6029-46C7-B4C4-DB86F2972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214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106366-C654-4D1E-AE41-E20D33D13C18}"/>
              </a:ext>
            </a:extLst>
          </p:cNvPr>
          <p:cNvSpPr txBox="1"/>
          <p:nvPr/>
        </p:nvSpPr>
        <p:spPr>
          <a:xfrm>
            <a:off x="424851" y="448573"/>
            <a:ext cx="10954109" cy="641162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HTML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World Wide Web is an exciting new medium, bringing information, images, advertising and what not to every desktop.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Everything that you see on the Web is documents written in a special language called HTML or Hypertext Mark-up Language.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This language tells the browsers like Mosaic or Netscape or Internet Explorer how to display text, pictures, and links on the screen.</a:t>
            </a: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HTML provides many layout commands, called tags that let you control the presentation of information on a web page.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For example, there are tags for various types of headings, lines, image alignment, paragraph alignment, hyperlinking etc.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In HTML, both the tag semantics and the tag set are fixed.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IN" sz="11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44262A1-2E4C-489E-9E88-23A767D5A9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029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E4AF97-F0E1-4A92-9CAD-2A95603448C3}"/>
              </a:ext>
            </a:extLst>
          </p:cNvPr>
          <p:cNvSpPr txBox="1"/>
          <p:nvPr/>
        </p:nvSpPr>
        <p:spPr>
          <a:xfrm>
            <a:off x="583721" y="468702"/>
            <a:ext cx="10967048" cy="60324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XML ( </a:t>
            </a:r>
            <a:r>
              <a:rPr lang="en-IN" sz="3200" b="1" dirty="0" err="1">
                <a:solidFill>
                  <a:srgbClr val="FF0000"/>
                </a:solidFill>
                <a:cs typeface="Arial"/>
              </a:rPr>
              <a:t>eXtensible</a:t>
            </a:r>
            <a:r>
              <a:rPr lang="en-IN" sz="3200" b="1" dirty="0">
                <a:solidFill>
                  <a:srgbClr val="FF0000"/>
                </a:solidFill>
                <a:cs typeface="Arial"/>
              </a:rPr>
              <a:t> Mark-up Language)</a:t>
            </a:r>
            <a:r>
              <a:rPr lang="en-US" sz="3200" b="1" dirty="0">
                <a:solidFill>
                  <a:srgbClr val="FF0000"/>
                </a:solidFill>
                <a:cs typeface="Arial"/>
              </a:rPr>
              <a:t>​:</a:t>
            </a:r>
          </a:p>
          <a:p>
            <a:r>
              <a:rPr lang="en-IN" dirty="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IN" sz="2400" dirty="0">
                <a:cs typeface="Arial"/>
              </a:rPr>
              <a:t>XML is a mark-up language for documents containing structured information.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IN" sz="2400" dirty="0">
                <a:cs typeface="Arial"/>
              </a:rPr>
              <a:t>Structured information contains both content (words, pictures, etc.) and some indication of what role that content plays (for example, content in a section heading has a different meaning from content in a footnote, which means something different than content in a figure caption or content in a database table, etc.).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IN" sz="2400" dirty="0">
                <a:cs typeface="Arial"/>
              </a:rPr>
              <a:t> Almost all documents have some structure.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IN" sz="2400" dirty="0">
                <a:cs typeface="Arial"/>
              </a:rPr>
              <a:t>XML specifies neither semantics nor a tag set. In fact, XML is really a meta-language for describing mark-up languages.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IN" sz="2400" dirty="0">
                <a:cs typeface="Arial"/>
              </a:rPr>
              <a:t>In other words, XML provides a facility to define tags and the structural relationships between them. 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IN" sz="2400" dirty="0">
                <a:cs typeface="Arial"/>
              </a:rPr>
              <a:t>Since there is no predefined tag set, there cannot be any preconceived semantics.​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A8F75D4-8E2B-4C17-83BF-9BDC93C23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748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A95156-EC1C-42D4-8A8A-EC56804D3B6D}"/>
              </a:ext>
            </a:extLst>
          </p:cNvPr>
          <p:cNvSpPr txBox="1"/>
          <p:nvPr/>
        </p:nvSpPr>
        <p:spPr>
          <a:xfrm>
            <a:off x="731807" y="485955"/>
            <a:ext cx="10725509" cy="589802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DHTML (Dynamic HTML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):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lnSpc>
                <a:spcPct val="115000"/>
              </a:lnSpc>
              <a:spcAft>
                <a:spcPts val="1000"/>
              </a:spcAf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DHTML refers to Web content that changes each time it is viewed.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lnSpc>
                <a:spcPct val="115000"/>
              </a:lnSpc>
              <a:spcAft>
                <a:spcPts val="1000"/>
              </a:spcAf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For example, the same URL could result in a different page depending on any number of parameters, such as :</a:t>
            </a:r>
          </a:p>
          <a:p>
            <a:pPr marL="3086100" lvl="6" indent="-342900"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Geographic location of the reader</a:t>
            </a:r>
          </a:p>
          <a:p>
            <a:pPr marL="3086100" lvl="6" indent="-342900"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Time of day</a:t>
            </a:r>
          </a:p>
          <a:p>
            <a:pPr marL="3086100" lvl="6" indent="-342900"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Previous pages viewed by the reader</a:t>
            </a:r>
          </a:p>
          <a:p>
            <a:pPr marL="3086100" lvl="6" indent="-342900"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Profile of the reader</a:t>
            </a:r>
          </a:p>
          <a:p>
            <a:pPr lvl="3">
              <a:spcAft>
                <a:spcPts val="1000"/>
              </a:spcAf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DHTML refers to new HTML extensions that will enable a Web page to react to user input without sending requests to the Web server.</a:t>
            </a:r>
          </a:p>
          <a:p>
            <a:pPr lvl="3">
              <a:spcAft>
                <a:spcPts val="1000"/>
              </a:spcAf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“Dynamic HTML’’ is typically used to describe the combination of HTML, style sheets and scripts that allows documents to be animated. Dynamic HTML allows a web page to change after it is loaded into the browser.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A8B7BE8-FF71-44DF-84E9-C74E1B568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776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1068</Words>
  <Application>Microsoft Office PowerPoint</Application>
  <PresentationFormat>Widescreen</PresentationFormat>
  <Paragraphs>117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KALYAN SAHOO</cp:lastModifiedBy>
  <cp:revision>425</cp:revision>
  <dcterms:created xsi:type="dcterms:W3CDTF">2006-08-16T00:00:00Z</dcterms:created>
  <dcterms:modified xsi:type="dcterms:W3CDTF">2021-10-17T07:22:39Z</dcterms:modified>
</cp:coreProperties>
</file>