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2"/>
  </p:notesMasterIdLst>
  <p:sldIdLst>
    <p:sldId id="256" r:id="rId2"/>
    <p:sldId id="283" r:id="rId3"/>
    <p:sldId id="282" r:id="rId4"/>
    <p:sldId id="281" r:id="rId5"/>
    <p:sldId id="258" r:id="rId6"/>
    <p:sldId id="271" r:id="rId7"/>
    <p:sldId id="259" r:id="rId8"/>
    <p:sldId id="260" r:id="rId9"/>
    <p:sldId id="272" r:id="rId10"/>
    <p:sldId id="261" r:id="rId11"/>
    <p:sldId id="273" r:id="rId12"/>
    <p:sldId id="262" r:id="rId13"/>
    <p:sldId id="274" r:id="rId14"/>
    <p:sldId id="263" r:id="rId15"/>
    <p:sldId id="275" r:id="rId16"/>
    <p:sldId id="264" r:id="rId17"/>
    <p:sldId id="276" r:id="rId18"/>
    <p:sldId id="265" r:id="rId19"/>
    <p:sldId id="266" r:id="rId20"/>
    <p:sldId id="277" r:id="rId21"/>
    <p:sldId id="267" r:id="rId22"/>
    <p:sldId id="278" r:id="rId23"/>
    <p:sldId id="268" r:id="rId24"/>
    <p:sldId id="279" r:id="rId25"/>
    <p:sldId id="269" r:id="rId26"/>
    <p:sldId id="280" r:id="rId27"/>
    <p:sldId id="270" r:id="rId28"/>
    <p:sldId id="285" r:id="rId29"/>
    <p:sldId id="284" r:id="rId30"/>
    <p:sldId id="25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83"/>
            <p14:sldId id="282"/>
            <p14:sldId id="281"/>
            <p14:sldId id="258"/>
            <p14:sldId id="271"/>
            <p14:sldId id="259"/>
            <p14:sldId id="260"/>
            <p14:sldId id="272"/>
            <p14:sldId id="261"/>
            <p14:sldId id="273"/>
            <p14:sldId id="262"/>
            <p14:sldId id="274"/>
            <p14:sldId id="263"/>
            <p14:sldId id="275"/>
            <p14:sldId id="264"/>
            <p14:sldId id="276"/>
            <p14:sldId id="265"/>
            <p14:sldId id="266"/>
            <p14:sldId id="277"/>
            <p14:sldId id="267"/>
            <p14:sldId id="278"/>
            <p14:sldId id="268"/>
            <p14:sldId id="279"/>
            <p14:sldId id="269"/>
            <p14:sldId id="280"/>
            <p14:sldId id="270"/>
            <p14:sldId id="285"/>
            <p14:sldId id="284"/>
          </p14:sldIdLst>
        </p14:section>
        <p14:section name="Untitled Section" id="{07D6D575-7ABE-4916-B85C-423C12E391C7}">
          <p14:sldIdLst>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2FE3B3-264C-46CD-99E2-0614CC78E2E9}" v="3073" dt="2021-10-08T09:49:21.173"/>
    <p1510:client id="{2B43E45F-0B03-44D5-A3B5-4D2370AD891A}" v="38" dt="2021-10-15T15:26:47.784"/>
    <p1510:client id="{4C28A395-52F9-4519-9EED-056507FD4CB6}" v="457" dt="2021-10-17T07:18:17.1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49" autoAdjust="0"/>
  </p:normalViewPr>
  <p:slideViewPr>
    <p:cSldViewPr>
      <p:cViewPr varScale="1">
        <p:scale>
          <a:sx n="86" d="100"/>
          <a:sy n="86" d="100"/>
        </p:scale>
        <p:origin x="1354"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162FE3B3-264C-46CD-99E2-0614CC78E2E9}"/>
    <pc:docChg chg="mod addSld modSld modMainMaster modSection setSldSz">
      <pc:chgData name="kuber raj kunal" userId="ff53f78b27f9dcad" providerId="Windows Live" clId="Web-{162FE3B3-264C-46CD-99E2-0614CC78E2E9}" dt="2021-10-08T09:49:20.127" v="2431"/>
      <pc:docMkLst>
        <pc:docMk/>
      </pc:docMkLst>
      <pc:sldChg chg="delSp modSp">
        <pc:chgData name="kuber raj kunal" userId="ff53f78b27f9dcad" providerId="Windows Live" clId="Web-{162FE3B3-264C-46CD-99E2-0614CC78E2E9}" dt="2021-10-08T08:41:38.299" v="12" actId="14100"/>
        <pc:sldMkLst>
          <pc:docMk/>
          <pc:sldMk cId="1653987709" sldId="256"/>
        </pc:sldMkLst>
        <pc:spChg chg="mod">
          <ac:chgData name="kuber raj kunal" userId="ff53f78b27f9dcad" providerId="Windows Live" clId="Web-{162FE3B3-264C-46CD-99E2-0614CC78E2E9}" dt="2021-10-08T08:40:43.689" v="0"/>
          <ac:spMkLst>
            <pc:docMk/>
            <pc:sldMk cId="1653987709" sldId="256"/>
            <ac:spMk id="56" creationId="{00000000-0000-0000-0000-000000000000}"/>
          </ac:spMkLst>
        </pc:spChg>
        <pc:spChg chg="mod">
          <ac:chgData name="kuber raj kunal" userId="ff53f78b27f9dcad" providerId="Windows Live" clId="Web-{162FE3B3-264C-46CD-99E2-0614CC78E2E9}" dt="2021-10-08T08:41:22.924" v="8" actId="20577"/>
          <ac:spMkLst>
            <pc:docMk/>
            <pc:sldMk cId="1653987709" sldId="256"/>
            <ac:spMk id="57" creationId="{00000000-0000-0000-0000-000000000000}"/>
          </ac:spMkLst>
        </pc:spChg>
        <pc:picChg chg="mod">
          <ac:chgData name="kuber raj kunal" userId="ff53f78b27f9dcad" providerId="Windows Live" clId="Web-{162FE3B3-264C-46CD-99E2-0614CC78E2E9}" dt="2021-10-08T08:41:38.299" v="12" actId="14100"/>
          <ac:picMkLst>
            <pc:docMk/>
            <pc:sldMk cId="1653987709" sldId="256"/>
            <ac:picMk id="54" creationId="{00000000-0000-0000-0000-000000000000}"/>
          </ac:picMkLst>
        </pc:picChg>
        <pc:picChg chg="del mod">
          <ac:chgData name="kuber raj kunal" userId="ff53f78b27f9dcad" providerId="Windows Live" clId="Web-{162FE3B3-264C-46CD-99E2-0614CC78E2E9}" dt="2021-10-08T08:40:50.767" v="1"/>
          <ac:picMkLst>
            <pc:docMk/>
            <pc:sldMk cId="1653987709" sldId="256"/>
            <ac:picMk id="55" creationId="{00000000-0000-0000-0000-000000000000}"/>
          </ac:picMkLst>
        </pc:picChg>
      </pc:sldChg>
      <pc:sldChg chg="delSp modSp">
        <pc:chgData name="kuber raj kunal" userId="ff53f78b27f9dcad" providerId="Windows Live" clId="Web-{162FE3B3-264C-46CD-99E2-0614CC78E2E9}" dt="2021-10-08T08:41:56.456" v="15"/>
        <pc:sldMkLst>
          <pc:docMk/>
          <pc:sldMk cId="3621350876" sldId="257"/>
        </pc:sldMkLst>
        <pc:spChg chg="mod">
          <ac:chgData name="kuber raj kunal" userId="ff53f78b27f9dcad" providerId="Windows Live" clId="Web-{162FE3B3-264C-46CD-99E2-0614CC78E2E9}" dt="2021-10-08T08:40:43.689" v="0"/>
          <ac:spMkLst>
            <pc:docMk/>
            <pc:sldMk cId="3621350876" sldId="257"/>
            <ac:spMk id="77" creationId="{00000000-0000-0000-0000-000000000000}"/>
          </ac:spMkLst>
        </pc:spChg>
        <pc:picChg chg="del mod">
          <ac:chgData name="kuber raj kunal" userId="ff53f78b27f9dcad" providerId="Windows Live" clId="Web-{162FE3B3-264C-46CD-99E2-0614CC78E2E9}" dt="2021-10-08T08:41:56.456" v="15"/>
          <ac:picMkLst>
            <pc:docMk/>
            <pc:sldMk cId="3621350876" sldId="257"/>
            <ac:picMk id="76" creationId="{00000000-0000-0000-0000-000000000000}"/>
          </ac:picMkLst>
        </pc:picChg>
      </pc:sldChg>
      <pc:sldChg chg="delSp modSp">
        <pc:chgData name="kuber raj kunal" userId="ff53f78b27f9dcad" providerId="Windows Live" clId="Web-{162FE3B3-264C-46CD-99E2-0614CC78E2E9}" dt="2021-10-08T08:45:04.975" v="54" actId="20577"/>
        <pc:sldMkLst>
          <pc:docMk/>
          <pc:sldMk cId="1718988591" sldId="258"/>
        </pc:sldMkLst>
        <pc:spChg chg="mod">
          <ac:chgData name="kuber raj kunal" userId="ff53f78b27f9dcad" providerId="Windows Live" clId="Web-{162FE3B3-264C-46CD-99E2-0614CC78E2E9}" dt="2021-10-08T08:45:04.975" v="54" actId="20577"/>
          <ac:spMkLst>
            <pc:docMk/>
            <pc:sldMk cId="1718988591" sldId="258"/>
            <ac:spMk id="5" creationId="{B917E126-D426-4BC5-8E99-B86838EED6E5}"/>
          </ac:spMkLst>
        </pc:spChg>
        <pc:picChg chg="del mod">
          <ac:chgData name="kuber raj kunal" userId="ff53f78b27f9dcad" providerId="Windows Live" clId="Web-{162FE3B3-264C-46CD-99E2-0614CC78E2E9}" dt="2021-10-08T08:41:44.315" v="13"/>
          <ac:picMkLst>
            <pc:docMk/>
            <pc:sldMk cId="1718988591" sldId="258"/>
            <ac:picMk id="7" creationId="{9E3F5E17-87B9-4045-85BA-CE6AA76F0C3E}"/>
          </ac:picMkLst>
        </pc:picChg>
      </pc:sldChg>
      <pc:sldChg chg="delSp modSp">
        <pc:chgData name="kuber raj kunal" userId="ff53f78b27f9dcad" providerId="Windows Live" clId="Web-{162FE3B3-264C-46CD-99E2-0614CC78E2E9}" dt="2021-10-08T08:51:14.669" v="185" actId="1076"/>
        <pc:sldMkLst>
          <pc:docMk/>
          <pc:sldMk cId="355010602" sldId="259"/>
        </pc:sldMkLst>
        <pc:spChg chg="mod">
          <ac:chgData name="kuber raj kunal" userId="ff53f78b27f9dcad" providerId="Windows Live" clId="Web-{162FE3B3-264C-46CD-99E2-0614CC78E2E9}" dt="2021-10-08T08:51:14.669" v="185" actId="1076"/>
          <ac:spMkLst>
            <pc:docMk/>
            <pc:sldMk cId="355010602" sldId="259"/>
            <ac:spMk id="3" creationId="{63710508-53EA-4CA2-8366-B3BD41F55AFB}"/>
          </ac:spMkLst>
        </pc:spChg>
        <pc:picChg chg="del mod">
          <ac:chgData name="kuber raj kunal" userId="ff53f78b27f9dcad" providerId="Windows Live" clId="Web-{162FE3B3-264C-46CD-99E2-0614CC78E2E9}" dt="2021-10-08T08:41:47.893" v="14"/>
          <ac:picMkLst>
            <pc:docMk/>
            <pc:sldMk cId="355010602" sldId="259"/>
            <ac:picMk id="7" creationId="{920C84AF-8BFC-4F01-81ED-45521FAABAB9}"/>
          </ac:picMkLst>
        </pc:picChg>
      </pc:sldChg>
      <pc:sldChg chg="delSp modSp">
        <pc:chgData name="kuber raj kunal" userId="ff53f78b27f9dcad" providerId="Windows Live" clId="Web-{162FE3B3-264C-46CD-99E2-0614CC78E2E9}" dt="2021-10-08T08:52:48.046" v="211"/>
        <pc:sldMkLst>
          <pc:docMk/>
          <pc:sldMk cId="1478802486" sldId="260"/>
        </pc:sldMkLst>
        <pc:spChg chg="del mod">
          <ac:chgData name="kuber raj kunal" userId="ff53f78b27f9dcad" providerId="Windows Live" clId="Web-{162FE3B3-264C-46CD-99E2-0614CC78E2E9}" dt="2021-10-08T08:52:48.046" v="211"/>
          <ac:spMkLst>
            <pc:docMk/>
            <pc:sldMk cId="1478802486" sldId="260"/>
            <ac:spMk id="3" creationId="{3BA7269E-2954-4106-91CD-6599D63AAB0B}"/>
          </ac:spMkLst>
        </pc:spChg>
        <pc:spChg chg="mod">
          <ac:chgData name="kuber raj kunal" userId="ff53f78b27f9dcad" providerId="Windows Live" clId="Web-{162FE3B3-264C-46CD-99E2-0614CC78E2E9}" dt="2021-10-08T08:52:38.343" v="210" actId="20577"/>
          <ac:spMkLst>
            <pc:docMk/>
            <pc:sldMk cId="1478802486" sldId="260"/>
            <ac:spMk id="5" creationId="{7CEE3343-A915-4F9B-8936-A1EEE98C8292}"/>
          </ac:spMkLst>
        </pc:spChg>
        <pc:picChg chg="del mod">
          <ac:chgData name="kuber raj kunal" userId="ff53f78b27f9dcad" providerId="Windows Live" clId="Web-{162FE3B3-264C-46CD-99E2-0614CC78E2E9}" dt="2021-10-08T08:42:39.378" v="26"/>
          <ac:picMkLst>
            <pc:docMk/>
            <pc:sldMk cId="1478802486" sldId="260"/>
            <ac:picMk id="7" creationId="{98794B72-6BA4-4AE9-BFC9-DB4CD41D1B9C}"/>
          </ac:picMkLst>
        </pc:picChg>
      </pc:sldChg>
      <pc:sldChg chg="delSp modSp">
        <pc:chgData name="kuber raj kunal" userId="ff53f78b27f9dcad" providerId="Windows Live" clId="Web-{162FE3B3-264C-46CD-99E2-0614CC78E2E9}" dt="2021-10-08T08:59:11.600" v="277" actId="14100"/>
        <pc:sldMkLst>
          <pc:docMk/>
          <pc:sldMk cId="3544958884" sldId="261"/>
        </pc:sldMkLst>
        <pc:spChg chg="mod">
          <ac:chgData name="kuber raj kunal" userId="ff53f78b27f9dcad" providerId="Windows Live" clId="Web-{162FE3B3-264C-46CD-99E2-0614CC78E2E9}" dt="2021-10-08T08:59:11.600" v="277" actId="14100"/>
          <ac:spMkLst>
            <pc:docMk/>
            <pc:sldMk cId="3544958884" sldId="261"/>
            <ac:spMk id="3" creationId="{560FB21B-535E-4438-B617-EB77E0888A34}"/>
          </ac:spMkLst>
        </pc:spChg>
        <pc:spChg chg="del mod">
          <ac:chgData name="kuber raj kunal" userId="ff53f78b27f9dcad" providerId="Windows Live" clId="Web-{162FE3B3-264C-46CD-99E2-0614CC78E2E9}" dt="2021-10-08T08:53:45.891" v="230"/>
          <ac:spMkLst>
            <pc:docMk/>
            <pc:sldMk cId="3544958884" sldId="261"/>
            <ac:spMk id="5" creationId="{98296C11-D021-43D3-8BDC-E85B5DF3A02D}"/>
          </ac:spMkLst>
        </pc:spChg>
        <pc:picChg chg="del mod">
          <ac:chgData name="kuber raj kunal" userId="ff53f78b27f9dcad" providerId="Windows Live" clId="Web-{162FE3B3-264C-46CD-99E2-0614CC78E2E9}" dt="2021-10-08T08:42:37.175" v="25"/>
          <ac:picMkLst>
            <pc:docMk/>
            <pc:sldMk cId="3544958884" sldId="261"/>
            <ac:picMk id="7" creationId="{CE4E1206-61CA-4D3B-AA14-8FA0AF54A4C5}"/>
          </ac:picMkLst>
        </pc:picChg>
      </pc:sldChg>
      <pc:sldChg chg="delSp modSp">
        <pc:chgData name="kuber raj kunal" userId="ff53f78b27f9dcad" providerId="Windows Live" clId="Web-{162FE3B3-264C-46CD-99E2-0614CC78E2E9}" dt="2021-10-08T09:02:01.932" v="326"/>
        <pc:sldMkLst>
          <pc:docMk/>
          <pc:sldMk cId="597358403" sldId="262"/>
        </pc:sldMkLst>
        <pc:spChg chg="mod">
          <ac:chgData name="kuber raj kunal" userId="ff53f78b27f9dcad" providerId="Windows Live" clId="Web-{162FE3B3-264C-46CD-99E2-0614CC78E2E9}" dt="2021-10-08T09:01:56.713" v="325" actId="20577"/>
          <ac:spMkLst>
            <pc:docMk/>
            <pc:sldMk cId="597358403" sldId="262"/>
            <ac:spMk id="5" creationId="{F4A7435B-6FF6-4772-ACC5-1B6FB0434A13}"/>
          </ac:spMkLst>
        </pc:spChg>
        <pc:spChg chg="del mod">
          <ac:chgData name="kuber raj kunal" userId="ff53f78b27f9dcad" providerId="Windows Live" clId="Web-{162FE3B3-264C-46CD-99E2-0614CC78E2E9}" dt="2021-10-08T09:02:01.932" v="326"/>
          <ac:spMkLst>
            <pc:docMk/>
            <pc:sldMk cId="597358403" sldId="262"/>
            <ac:spMk id="7" creationId="{662A2452-DEB9-4AF1-9C40-3FF4430F3241}"/>
          </ac:spMkLst>
        </pc:spChg>
        <pc:picChg chg="del mod">
          <ac:chgData name="kuber raj kunal" userId="ff53f78b27f9dcad" providerId="Windows Live" clId="Web-{162FE3B3-264C-46CD-99E2-0614CC78E2E9}" dt="2021-10-08T08:42:34.128" v="24"/>
          <ac:picMkLst>
            <pc:docMk/>
            <pc:sldMk cId="597358403" sldId="262"/>
            <ac:picMk id="9" creationId="{A56D828B-AAEA-4E1C-A41F-7BA02B5EF200}"/>
          </ac:picMkLst>
        </pc:picChg>
      </pc:sldChg>
      <pc:sldChg chg="delSp modSp">
        <pc:chgData name="kuber raj kunal" userId="ff53f78b27f9dcad" providerId="Windows Live" clId="Web-{162FE3B3-264C-46CD-99E2-0614CC78E2E9}" dt="2021-10-08T09:05:43.467" v="388" actId="1076"/>
        <pc:sldMkLst>
          <pc:docMk/>
          <pc:sldMk cId="2355495911" sldId="263"/>
        </pc:sldMkLst>
        <pc:spChg chg="mod">
          <ac:chgData name="kuber raj kunal" userId="ff53f78b27f9dcad" providerId="Windows Live" clId="Web-{162FE3B3-264C-46CD-99E2-0614CC78E2E9}" dt="2021-10-08T09:05:43.467" v="388" actId="1076"/>
          <ac:spMkLst>
            <pc:docMk/>
            <pc:sldMk cId="2355495911" sldId="263"/>
            <ac:spMk id="3" creationId="{7FB11822-C32A-4480-9768-D4A2FEA50CE2}"/>
          </ac:spMkLst>
        </pc:spChg>
        <pc:picChg chg="del mod">
          <ac:chgData name="kuber raj kunal" userId="ff53f78b27f9dcad" providerId="Windows Live" clId="Web-{162FE3B3-264C-46CD-99E2-0614CC78E2E9}" dt="2021-10-08T09:02:55.433" v="347"/>
          <ac:picMkLst>
            <pc:docMk/>
            <pc:sldMk cId="2355495911" sldId="263"/>
            <ac:picMk id="4" creationId="{B62FF82F-E0BE-4735-B90E-4DA7DB294D4B}"/>
          </ac:picMkLst>
        </pc:picChg>
        <pc:picChg chg="del mod">
          <ac:chgData name="kuber raj kunal" userId="ff53f78b27f9dcad" providerId="Windows Live" clId="Web-{162FE3B3-264C-46CD-99E2-0614CC78E2E9}" dt="2021-10-08T08:42:30.769" v="23"/>
          <ac:picMkLst>
            <pc:docMk/>
            <pc:sldMk cId="2355495911" sldId="263"/>
            <ac:picMk id="6" creationId="{2A26E59C-8198-4617-87D7-9B219AF21B36}"/>
          </ac:picMkLst>
        </pc:picChg>
      </pc:sldChg>
      <pc:sldChg chg="delSp modSp">
        <pc:chgData name="kuber raj kunal" userId="ff53f78b27f9dcad" providerId="Windows Live" clId="Web-{162FE3B3-264C-46CD-99E2-0614CC78E2E9}" dt="2021-10-08T09:07:15.438" v="413" actId="20577"/>
        <pc:sldMkLst>
          <pc:docMk/>
          <pc:sldMk cId="3455616785" sldId="264"/>
        </pc:sldMkLst>
        <pc:spChg chg="mod">
          <ac:chgData name="kuber raj kunal" userId="ff53f78b27f9dcad" providerId="Windows Live" clId="Web-{162FE3B3-264C-46CD-99E2-0614CC78E2E9}" dt="2021-10-08T09:07:15.438" v="413" actId="20577"/>
          <ac:spMkLst>
            <pc:docMk/>
            <pc:sldMk cId="3455616785" sldId="264"/>
            <ac:spMk id="3" creationId="{9F24BF44-750B-430B-B747-E46BCE002695}"/>
          </ac:spMkLst>
        </pc:spChg>
        <pc:picChg chg="del mod">
          <ac:chgData name="kuber raj kunal" userId="ff53f78b27f9dcad" providerId="Windows Live" clId="Web-{162FE3B3-264C-46CD-99E2-0614CC78E2E9}" dt="2021-10-08T08:42:26.144" v="22"/>
          <ac:picMkLst>
            <pc:docMk/>
            <pc:sldMk cId="3455616785" sldId="264"/>
            <ac:picMk id="5" creationId="{9FCFF0B4-8A49-49FD-8F5A-FA18AAFAE1DF}"/>
          </ac:picMkLst>
        </pc:picChg>
      </pc:sldChg>
      <pc:sldChg chg="delSp modSp">
        <pc:chgData name="kuber raj kunal" userId="ff53f78b27f9dcad" providerId="Windows Live" clId="Web-{162FE3B3-264C-46CD-99E2-0614CC78E2E9}" dt="2021-10-08T09:08:43.674" v="437" actId="1076"/>
        <pc:sldMkLst>
          <pc:docMk/>
          <pc:sldMk cId="3976507377" sldId="265"/>
        </pc:sldMkLst>
        <pc:picChg chg="mod">
          <ac:chgData name="kuber raj kunal" userId="ff53f78b27f9dcad" providerId="Windows Live" clId="Web-{162FE3B3-264C-46CD-99E2-0614CC78E2E9}" dt="2021-10-08T09:08:43.674" v="437" actId="1076"/>
          <ac:picMkLst>
            <pc:docMk/>
            <pc:sldMk cId="3976507377" sldId="265"/>
            <ac:picMk id="2" creationId="{F7D423DA-3A1A-43CD-9EBD-41924BB92017}"/>
          </ac:picMkLst>
        </pc:picChg>
        <pc:picChg chg="del mod">
          <ac:chgData name="kuber raj kunal" userId="ff53f78b27f9dcad" providerId="Windows Live" clId="Web-{162FE3B3-264C-46CD-99E2-0614CC78E2E9}" dt="2021-10-08T08:42:23.081" v="21"/>
          <ac:picMkLst>
            <pc:docMk/>
            <pc:sldMk cId="3976507377" sldId="265"/>
            <ac:picMk id="4" creationId="{FA9465A4-8BB9-4E6D-ACC6-26D8F44031EE}"/>
          </ac:picMkLst>
        </pc:picChg>
      </pc:sldChg>
      <pc:sldChg chg="delSp modSp">
        <pc:chgData name="kuber raj kunal" userId="ff53f78b27f9dcad" providerId="Windows Live" clId="Web-{162FE3B3-264C-46CD-99E2-0614CC78E2E9}" dt="2021-10-08T09:11:23.177" v="478" actId="20577"/>
        <pc:sldMkLst>
          <pc:docMk/>
          <pc:sldMk cId="4233227146" sldId="266"/>
        </pc:sldMkLst>
        <pc:spChg chg="mod">
          <ac:chgData name="kuber raj kunal" userId="ff53f78b27f9dcad" providerId="Windows Live" clId="Web-{162FE3B3-264C-46CD-99E2-0614CC78E2E9}" dt="2021-10-08T09:11:23.177" v="478" actId="20577"/>
          <ac:spMkLst>
            <pc:docMk/>
            <pc:sldMk cId="4233227146" sldId="266"/>
            <ac:spMk id="3" creationId="{CA87FEBA-CA62-4C53-B0C3-5F5157968AB0}"/>
          </ac:spMkLst>
        </pc:spChg>
        <pc:picChg chg="del mod">
          <ac:chgData name="kuber raj kunal" userId="ff53f78b27f9dcad" providerId="Windows Live" clId="Web-{162FE3B3-264C-46CD-99E2-0614CC78E2E9}" dt="2021-10-08T08:42:18.034" v="20"/>
          <ac:picMkLst>
            <pc:docMk/>
            <pc:sldMk cId="4233227146" sldId="266"/>
            <ac:picMk id="5" creationId="{16709383-4C31-4A53-9138-32CCF72A951C}"/>
          </ac:picMkLst>
        </pc:picChg>
      </pc:sldChg>
      <pc:sldChg chg="delSp modSp">
        <pc:chgData name="kuber raj kunal" userId="ff53f78b27f9dcad" providerId="Windows Live" clId="Web-{162FE3B3-264C-46CD-99E2-0614CC78E2E9}" dt="2021-10-08T09:16:00.541" v="547" actId="20577"/>
        <pc:sldMkLst>
          <pc:docMk/>
          <pc:sldMk cId="1387499387" sldId="267"/>
        </pc:sldMkLst>
        <pc:spChg chg="mod">
          <ac:chgData name="kuber raj kunal" userId="ff53f78b27f9dcad" providerId="Windows Live" clId="Web-{162FE3B3-264C-46CD-99E2-0614CC78E2E9}" dt="2021-10-08T09:16:00.541" v="547" actId="20577"/>
          <ac:spMkLst>
            <pc:docMk/>
            <pc:sldMk cId="1387499387" sldId="267"/>
            <ac:spMk id="3" creationId="{1174B77C-B7E3-4F9C-88BD-EE7B2B4D6B59}"/>
          </ac:spMkLst>
        </pc:spChg>
        <pc:picChg chg="del mod">
          <ac:chgData name="kuber raj kunal" userId="ff53f78b27f9dcad" providerId="Windows Live" clId="Web-{162FE3B3-264C-46CD-99E2-0614CC78E2E9}" dt="2021-10-08T08:42:14.081" v="19"/>
          <ac:picMkLst>
            <pc:docMk/>
            <pc:sldMk cId="1387499387" sldId="267"/>
            <ac:picMk id="5" creationId="{4149D61F-E331-494B-A542-EB1193A026AF}"/>
          </ac:picMkLst>
        </pc:picChg>
      </pc:sldChg>
      <pc:sldChg chg="delSp modSp">
        <pc:chgData name="kuber raj kunal" userId="ff53f78b27f9dcad" providerId="Windows Live" clId="Web-{162FE3B3-264C-46CD-99E2-0614CC78E2E9}" dt="2021-10-08T09:22:53.065" v="669"/>
        <pc:sldMkLst>
          <pc:docMk/>
          <pc:sldMk cId="1221794276" sldId="268"/>
        </pc:sldMkLst>
        <pc:spChg chg="mod">
          <ac:chgData name="kuber raj kunal" userId="ff53f78b27f9dcad" providerId="Windows Live" clId="Web-{162FE3B3-264C-46CD-99E2-0614CC78E2E9}" dt="2021-10-08T09:22:34.940" v="663" actId="20577"/>
          <ac:spMkLst>
            <pc:docMk/>
            <pc:sldMk cId="1221794276" sldId="268"/>
            <ac:spMk id="3" creationId="{648C375D-82BB-4064-B10A-1113E64FDEE0}"/>
          </ac:spMkLst>
        </pc:spChg>
        <pc:picChg chg="del mod">
          <ac:chgData name="kuber raj kunal" userId="ff53f78b27f9dcad" providerId="Windows Live" clId="Web-{162FE3B3-264C-46CD-99E2-0614CC78E2E9}" dt="2021-10-08T09:22:53.065" v="669"/>
          <ac:picMkLst>
            <pc:docMk/>
            <pc:sldMk cId="1221794276" sldId="268"/>
            <ac:picMk id="4" creationId="{93B4B761-1F1D-4484-9340-9900F122CDD2}"/>
          </ac:picMkLst>
        </pc:picChg>
        <pc:picChg chg="del mod">
          <ac:chgData name="kuber raj kunal" userId="ff53f78b27f9dcad" providerId="Windows Live" clId="Web-{162FE3B3-264C-46CD-99E2-0614CC78E2E9}" dt="2021-10-08T08:42:09.893" v="18"/>
          <ac:picMkLst>
            <pc:docMk/>
            <pc:sldMk cId="1221794276" sldId="268"/>
            <ac:picMk id="7" creationId="{CE31C8A1-B67A-45DB-8CF7-65F69392E7AD}"/>
          </ac:picMkLst>
        </pc:picChg>
      </pc:sldChg>
      <pc:sldChg chg="addSp delSp modSp">
        <pc:chgData name="kuber raj kunal" userId="ff53f78b27f9dcad" providerId="Windows Live" clId="Web-{162FE3B3-264C-46CD-99E2-0614CC78E2E9}" dt="2021-10-08T09:41:07.133" v="1572" actId="1076"/>
        <pc:sldMkLst>
          <pc:docMk/>
          <pc:sldMk cId="3108076612" sldId="269"/>
        </pc:sldMkLst>
        <pc:spChg chg="add mod">
          <ac:chgData name="kuber raj kunal" userId="ff53f78b27f9dcad" providerId="Windows Live" clId="Web-{162FE3B3-264C-46CD-99E2-0614CC78E2E9}" dt="2021-10-08T09:41:07.133" v="1572" actId="1076"/>
          <ac:spMkLst>
            <pc:docMk/>
            <pc:sldMk cId="3108076612" sldId="269"/>
            <ac:spMk id="5" creationId="{3B4E31C0-902E-4A0E-AFCC-1698A0FBD8CB}"/>
          </ac:spMkLst>
        </pc:spChg>
        <pc:graphicFrameChg chg="add mod modGraphic">
          <ac:chgData name="kuber raj kunal" userId="ff53f78b27f9dcad" providerId="Windows Live" clId="Web-{162FE3B3-264C-46CD-99E2-0614CC78E2E9}" dt="2021-10-08T09:40:11.507" v="1524"/>
          <ac:graphicFrameMkLst>
            <pc:docMk/>
            <pc:sldMk cId="3108076612" sldId="269"/>
            <ac:graphicFrameMk id="3" creationId="{0997B30A-23CD-4407-9DDD-DC2CFBCDF79A}"/>
          </ac:graphicFrameMkLst>
        </pc:graphicFrameChg>
        <pc:picChg chg="del mod">
          <ac:chgData name="kuber raj kunal" userId="ff53f78b27f9dcad" providerId="Windows Live" clId="Web-{162FE3B3-264C-46CD-99E2-0614CC78E2E9}" dt="2021-10-08T09:38:24.473" v="1451"/>
          <ac:picMkLst>
            <pc:docMk/>
            <pc:sldMk cId="3108076612" sldId="269"/>
            <ac:picMk id="2" creationId="{925BD1AC-BF5F-4891-BEAF-E8305CE689DC}"/>
          </ac:picMkLst>
        </pc:picChg>
        <pc:picChg chg="del mod">
          <ac:chgData name="kuber raj kunal" userId="ff53f78b27f9dcad" providerId="Windows Live" clId="Web-{162FE3B3-264C-46CD-99E2-0614CC78E2E9}" dt="2021-10-08T08:42:06.393" v="17"/>
          <ac:picMkLst>
            <pc:docMk/>
            <pc:sldMk cId="3108076612" sldId="269"/>
            <ac:picMk id="4" creationId="{4CC37289-A9FF-4BEB-AE1A-918FE842877E}"/>
          </ac:picMkLst>
        </pc:picChg>
      </pc:sldChg>
      <pc:sldChg chg="delSp modSp">
        <pc:chgData name="kuber raj kunal" userId="ff53f78b27f9dcad" providerId="Windows Live" clId="Web-{162FE3B3-264C-46CD-99E2-0614CC78E2E9}" dt="2021-10-08T09:27:20.398" v="739" actId="1076"/>
        <pc:sldMkLst>
          <pc:docMk/>
          <pc:sldMk cId="1762754239" sldId="270"/>
        </pc:sldMkLst>
        <pc:spChg chg="mod">
          <ac:chgData name="kuber raj kunal" userId="ff53f78b27f9dcad" providerId="Windows Live" clId="Web-{162FE3B3-264C-46CD-99E2-0614CC78E2E9}" dt="2021-10-08T09:27:20.398" v="739" actId="1076"/>
          <ac:spMkLst>
            <pc:docMk/>
            <pc:sldMk cId="1762754239" sldId="270"/>
            <ac:spMk id="3" creationId="{F7B08095-0F04-4699-8420-09BC8FB28441}"/>
          </ac:spMkLst>
        </pc:spChg>
        <pc:picChg chg="del mod">
          <ac:chgData name="kuber raj kunal" userId="ff53f78b27f9dcad" providerId="Windows Live" clId="Web-{162FE3B3-264C-46CD-99E2-0614CC78E2E9}" dt="2021-10-08T08:42:02.549" v="16"/>
          <ac:picMkLst>
            <pc:docMk/>
            <pc:sldMk cId="1762754239" sldId="270"/>
            <ac:picMk id="5" creationId="{6E54FEBC-429D-40B0-8B12-C089D7FF4E38}"/>
          </ac:picMkLst>
        </pc:picChg>
      </pc:sldChg>
      <pc:sldChg chg="addSp modSp new">
        <pc:chgData name="kuber raj kunal" userId="ff53f78b27f9dcad" providerId="Windows Live" clId="Web-{162FE3B3-264C-46CD-99E2-0614CC78E2E9}" dt="2021-10-08T08:49:50.840" v="157" actId="1076"/>
        <pc:sldMkLst>
          <pc:docMk/>
          <pc:sldMk cId="631646203" sldId="271"/>
        </pc:sldMkLst>
        <pc:spChg chg="add mod">
          <ac:chgData name="kuber raj kunal" userId="ff53f78b27f9dcad" providerId="Windows Live" clId="Web-{162FE3B3-264C-46CD-99E2-0614CC78E2E9}" dt="2021-10-08T08:49:50.840" v="157" actId="1076"/>
          <ac:spMkLst>
            <pc:docMk/>
            <pc:sldMk cId="631646203" sldId="271"/>
            <ac:spMk id="2" creationId="{2DDF8E98-D8E6-43CB-8712-1765D6C8FABE}"/>
          </ac:spMkLst>
        </pc:spChg>
      </pc:sldChg>
      <pc:sldChg chg="addSp modSp new">
        <pc:chgData name="kuber raj kunal" userId="ff53f78b27f9dcad" providerId="Windows Live" clId="Web-{162FE3B3-264C-46CD-99E2-0614CC78E2E9}" dt="2021-10-08T08:53:34.438" v="228" actId="20577"/>
        <pc:sldMkLst>
          <pc:docMk/>
          <pc:sldMk cId="1293319745" sldId="272"/>
        </pc:sldMkLst>
        <pc:spChg chg="add mod">
          <ac:chgData name="kuber raj kunal" userId="ff53f78b27f9dcad" providerId="Windows Live" clId="Web-{162FE3B3-264C-46CD-99E2-0614CC78E2E9}" dt="2021-10-08T08:53:34.438" v="228" actId="20577"/>
          <ac:spMkLst>
            <pc:docMk/>
            <pc:sldMk cId="1293319745" sldId="272"/>
            <ac:spMk id="2" creationId="{23A2E30C-A77B-4CB2-868A-AD6C98AAAC06}"/>
          </ac:spMkLst>
        </pc:spChg>
      </pc:sldChg>
      <pc:sldChg chg="addSp modSp new">
        <pc:chgData name="kuber raj kunal" userId="ff53f78b27f9dcad" providerId="Windows Live" clId="Web-{162FE3B3-264C-46CD-99E2-0614CC78E2E9}" dt="2021-10-08T09:00:25.055" v="303" actId="1076"/>
        <pc:sldMkLst>
          <pc:docMk/>
          <pc:sldMk cId="967100811" sldId="273"/>
        </pc:sldMkLst>
        <pc:spChg chg="add mod">
          <ac:chgData name="kuber raj kunal" userId="ff53f78b27f9dcad" providerId="Windows Live" clId="Web-{162FE3B3-264C-46CD-99E2-0614CC78E2E9}" dt="2021-10-08T09:00:25.055" v="303" actId="1076"/>
          <ac:spMkLst>
            <pc:docMk/>
            <pc:sldMk cId="967100811" sldId="273"/>
            <ac:spMk id="2" creationId="{DB5600DE-4CDF-41D2-8506-7C4763E0CF91}"/>
          </ac:spMkLst>
        </pc:spChg>
      </pc:sldChg>
      <pc:sldChg chg="addSp modSp new">
        <pc:chgData name="kuber raj kunal" userId="ff53f78b27f9dcad" providerId="Windows Live" clId="Web-{162FE3B3-264C-46CD-99E2-0614CC78E2E9}" dt="2021-10-08T09:02:43.604" v="344" actId="20577"/>
        <pc:sldMkLst>
          <pc:docMk/>
          <pc:sldMk cId="595422481" sldId="274"/>
        </pc:sldMkLst>
        <pc:spChg chg="add mod">
          <ac:chgData name="kuber raj kunal" userId="ff53f78b27f9dcad" providerId="Windows Live" clId="Web-{162FE3B3-264C-46CD-99E2-0614CC78E2E9}" dt="2021-10-08T09:02:43.604" v="344" actId="20577"/>
          <ac:spMkLst>
            <pc:docMk/>
            <pc:sldMk cId="595422481" sldId="274"/>
            <ac:spMk id="2" creationId="{5BB3B866-12EA-442B-BAA7-C8DED1A80AB4}"/>
          </ac:spMkLst>
        </pc:spChg>
      </pc:sldChg>
      <pc:sldChg chg="addSp modSp new">
        <pc:chgData name="kuber raj kunal" userId="ff53f78b27f9dcad" providerId="Windows Live" clId="Web-{162FE3B3-264C-46CD-99E2-0614CC78E2E9}" dt="2021-10-08T09:03:28.996" v="356" actId="1076"/>
        <pc:sldMkLst>
          <pc:docMk/>
          <pc:sldMk cId="2371526313" sldId="275"/>
        </pc:sldMkLst>
        <pc:picChg chg="add mod modCrop">
          <ac:chgData name="kuber raj kunal" userId="ff53f78b27f9dcad" providerId="Windows Live" clId="Web-{162FE3B3-264C-46CD-99E2-0614CC78E2E9}" dt="2021-10-08T09:03:28.996" v="356" actId="1076"/>
          <ac:picMkLst>
            <pc:docMk/>
            <pc:sldMk cId="2371526313" sldId="275"/>
            <ac:picMk id="2" creationId="{85242F0E-1A10-46CB-83BE-279120BA6513}"/>
          </ac:picMkLst>
        </pc:picChg>
      </pc:sldChg>
      <pc:sldChg chg="addSp modSp new">
        <pc:chgData name="kuber raj kunal" userId="ff53f78b27f9dcad" providerId="Windows Live" clId="Web-{162FE3B3-264C-46CD-99E2-0614CC78E2E9}" dt="2021-10-08T09:08:31.361" v="435" actId="20577"/>
        <pc:sldMkLst>
          <pc:docMk/>
          <pc:sldMk cId="1403697381" sldId="276"/>
        </pc:sldMkLst>
        <pc:spChg chg="add mod">
          <ac:chgData name="kuber raj kunal" userId="ff53f78b27f9dcad" providerId="Windows Live" clId="Web-{162FE3B3-264C-46CD-99E2-0614CC78E2E9}" dt="2021-10-08T09:08:31.361" v="435" actId="20577"/>
          <ac:spMkLst>
            <pc:docMk/>
            <pc:sldMk cId="1403697381" sldId="276"/>
            <ac:spMk id="2" creationId="{469BBA55-0D2B-47DF-BA52-E9A6C52A822C}"/>
          </ac:spMkLst>
        </pc:spChg>
      </pc:sldChg>
      <pc:sldChg chg="addSp modSp new">
        <pc:chgData name="kuber raj kunal" userId="ff53f78b27f9dcad" providerId="Windows Live" clId="Web-{162FE3B3-264C-46CD-99E2-0614CC78E2E9}" dt="2021-10-08T09:13:06.663" v="522" actId="14100"/>
        <pc:sldMkLst>
          <pc:docMk/>
          <pc:sldMk cId="1460679047" sldId="277"/>
        </pc:sldMkLst>
        <pc:spChg chg="add mod">
          <ac:chgData name="kuber raj kunal" userId="ff53f78b27f9dcad" providerId="Windows Live" clId="Web-{162FE3B3-264C-46CD-99E2-0614CC78E2E9}" dt="2021-10-08T09:13:06.663" v="522" actId="14100"/>
          <ac:spMkLst>
            <pc:docMk/>
            <pc:sldMk cId="1460679047" sldId="277"/>
            <ac:spMk id="2" creationId="{2B063278-1467-4D0A-9A72-EA3606404C85}"/>
          </ac:spMkLst>
        </pc:spChg>
      </pc:sldChg>
      <pc:sldChg chg="addSp modSp new">
        <pc:chgData name="kuber raj kunal" userId="ff53f78b27f9dcad" providerId="Windows Live" clId="Web-{162FE3B3-264C-46CD-99E2-0614CC78E2E9}" dt="2021-10-08T09:21:23.313" v="644" actId="20577"/>
        <pc:sldMkLst>
          <pc:docMk/>
          <pc:sldMk cId="3651441538" sldId="278"/>
        </pc:sldMkLst>
        <pc:spChg chg="add mod">
          <ac:chgData name="kuber raj kunal" userId="ff53f78b27f9dcad" providerId="Windows Live" clId="Web-{162FE3B3-264C-46CD-99E2-0614CC78E2E9}" dt="2021-10-08T09:21:23.313" v="644" actId="20577"/>
          <ac:spMkLst>
            <pc:docMk/>
            <pc:sldMk cId="3651441538" sldId="278"/>
            <ac:spMk id="2" creationId="{D806CC51-46F7-409C-96F2-1C9976C94581}"/>
          </ac:spMkLst>
        </pc:spChg>
      </pc:sldChg>
      <pc:sldChg chg="addSp delSp modSp new">
        <pc:chgData name="kuber raj kunal" userId="ff53f78b27f9dcad" providerId="Windows Live" clId="Web-{162FE3B3-264C-46CD-99E2-0614CC78E2E9}" dt="2021-10-08T09:31:09.559" v="908" actId="1076"/>
        <pc:sldMkLst>
          <pc:docMk/>
          <pc:sldMk cId="2632557885" sldId="279"/>
        </pc:sldMkLst>
        <pc:spChg chg="add mod">
          <ac:chgData name="kuber raj kunal" userId="ff53f78b27f9dcad" providerId="Windows Live" clId="Web-{162FE3B3-264C-46CD-99E2-0614CC78E2E9}" dt="2021-10-08T09:31:09.559" v="908" actId="1076"/>
          <ac:spMkLst>
            <pc:docMk/>
            <pc:sldMk cId="2632557885" sldId="279"/>
            <ac:spMk id="2" creationId="{99039B1A-DFD7-47EC-9A0F-92085C423AC8}"/>
          </ac:spMkLst>
        </pc:spChg>
        <pc:picChg chg="add del mod">
          <ac:chgData name="kuber raj kunal" userId="ff53f78b27f9dcad" providerId="Windows Live" clId="Web-{162FE3B3-264C-46CD-99E2-0614CC78E2E9}" dt="2021-10-08T09:29:13.916" v="861"/>
          <ac:picMkLst>
            <pc:docMk/>
            <pc:sldMk cId="2632557885" sldId="279"/>
            <ac:picMk id="3" creationId="{DA4C4B81-9B28-4688-AF08-B9FFDF5CE57E}"/>
          </ac:picMkLst>
        </pc:picChg>
      </pc:sldChg>
      <pc:sldChg chg="addSp delSp modSp new">
        <pc:chgData name="kuber raj kunal" userId="ff53f78b27f9dcad" providerId="Windows Live" clId="Web-{162FE3B3-264C-46CD-99E2-0614CC78E2E9}" dt="2021-10-08T09:49:20.127" v="2431"/>
        <pc:sldMkLst>
          <pc:docMk/>
          <pc:sldMk cId="106975891" sldId="280"/>
        </pc:sldMkLst>
        <pc:graphicFrameChg chg="add mod modGraphic">
          <ac:chgData name="kuber raj kunal" userId="ff53f78b27f9dcad" providerId="Windows Live" clId="Web-{162FE3B3-264C-46CD-99E2-0614CC78E2E9}" dt="2021-10-08T09:49:20.127" v="2431"/>
          <ac:graphicFrameMkLst>
            <pc:docMk/>
            <pc:sldMk cId="106975891" sldId="280"/>
            <ac:graphicFrameMk id="3" creationId="{ED9907D9-ED24-4F8D-AA62-1C9AB7CA8445}"/>
          </ac:graphicFrameMkLst>
        </pc:graphicFrameChg>
        <pc:picChg chg="add del mod modCrop">
          <ac:chgData name="kuber raj kunal" userId="ff53f78b27f9dcad" providerId="Windows Live" clId="Web-{162FE3B3-264C-46CD-99E2-0614CC78E2E9}" dt="2021-10-08T09:47:54.891" v="2243"/>
          <ac:picMkLst>
            <pc:docMk/>
            <pc:sldMk cId="106975891" sldId="280"/>
            <ac:picMk id="2" creationId="{F3BBAC1A-A59D-45D3-959F-B00D94B43B5D}"/>
          </ac:picMkLst>
        </pc:picChg>
      </pc:sldChg>
      <pc:sldMasterChg chg="modSp modSldLayout">
        <pc:chgData name="kuber raj kunal" userId="ff53f78b27f9dcad" providerId="Windows Live" clId="Web-{162FE3B3-264C-46CD-99E2-0614CC78E2E9}" dt="2021-10-08T08:40:43.689" v="0"/>
        <pc:sldMasterMkLst>
          <pc:docMk/>
          <pc:sldMasterMk cId="0" sldId="2147483648"/>
        </pc:sldMasterMkLst>
        <pc:spChg chg="mod">
          <ac:chgData name="kuber raj kunal" userId="ff53f78b27f9dcad" providerId="Windows Live" clId="Web-{162FE3B3-264C-46CD-99E2-0614CC78E2E9}" dt="2021-10-08T08:40:43.689" v="0"/>
          <ac:spMkLst>
            <pc:docMk/>
            <pc:sldMasterMk cId="0" sldId="2147483648"/>
            <ac:spMk id="2" creationId="{00000000-0000-0000-0000-000000000000}"/>
          </ac:spMkLst>
        </pc:spChg>
        <pc:spChg chg="mod">
          <ac:chgData name="kuber raj kunal" userId="ff53f78b27f9dcad" providerId="Windows Live" clId="Web-{162FE3B3-264C-46CD-99E2-0614CC78E2E9}" dt="2021-10-08T08:40:43.689" v="0"/>
          <ac:spMkLst>
            <pc:docMk/>
            <pc:sldMasterMk cId="0" sldId="2147483648"/>
            <ac:spMk id="3" creationId="{00000000-0000-0000-0000-000000000000}"/>
          </ac:spMkLst>
        </pc:spChg>
        <pc:spChg chg="mod">
          <ac:chgData name="kuber raj kunal" userId="ff53f78b27f9dcad" providerId="Windows Live" clId="Web-{162FE3B3-264C-46CD-99E2-0614CC78E2E9}" dt="2021-10-08T08:40:43.689" v="0"/>
          <ac:spMkLst>
            <pc:docMk/>
            <pc:sldMasterMk cId="0" sldId="2147483648"/>
            <ac:spMk id="4" creationId="{00000000-0000-0000-0000-000000000000}"/>
          </ac:spMkLst>
        </pc:spChg>
        <pc:spChg chg="mod">
          <ac:chgData name="kuber raj kunal" userId="ff53f78b27f9dcad" providerId="Windows Live" clId="Web-{162FE3B3-264C-46CD-99E2-0614CC78E2E9}" dt="2021-10-08T08:40:43.689" v="0"/>
          <ac:spMkLst>
            <pc:docMk/>
            <pc:sldMasterMk cId="0" sldId="2147483648"/>
            <ac:spMk id="5" creationId="{00000000-0000-0000-0000-000000000000}"/>
          </ac:spMkLst>
        </pc:spChg>
        <pc:spChg chg="mod">
          <ac:chgData name="kuber raj kunal" userId="ff53f78b27f9dcad" providerId="Windows Live" clId="Web-{162FE3B3-264C-46CD-99E2-0614CC78E2E9}" dt="2021-10-08T08:40:43.689" v="0"/>
          <ac:spMkLst>
            <pc:docMk/>
            <pc:sldMasterMk cId="0" sldId="2147483648"/>
            <ac:spMk id="6" creationId="{00000000-0000-0000-0000-000000000000}"/>
          </ac:spMkLst>
        </pc:spChg>
        <pc:sldLayoutChg chg="modSp">
          <pc:chgData name="kuber raj kunal" userId="ff53f78b27f9dcad" providerId="Windows Live" clId="Web-{162FE3B3-264C-46CD-99E2-0614CC78E2E9}" dt="2021-10-08T08:40:43.689" v="0"/>
          <pc:sldLayoutMkLst>
            <pc:docMk/>
            <pc:sldMasterMk cId="0" sldId="2147483648"/>
            <pc:sldLayoutMk cId="0" sldId="2147483649"/>
          </pc:sldLayoutMkLst>
          <pc:spChg chg="mod">
            <ac:chgData name="kuber raj kunal" userId="ff53f78b27f9dcad" providerId="Windows Live" clId="Web-{162FE3B3-264C-46CD-99E2-0614CC78E2E9}" dt="2021-10-08T08:40:43.689" v="0"/>
            <ac:spMkLst>
              <pc:docMk/>
              <pc:sldMasterMk cId="0" sldId="2147483648"/>
              <pc:sldLayoutMk cId="0" sldId="2147483649"/>
              <ac:spMk id="2"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162FE3B3-264C-46CD-99E2-0614CC78E2E9}" dt="2021-10-08T08:40:43.689" v="0"/>
          <pc:sldLayoutMkLst>
            <pc:docMk/>
            <pc:sldMasterMk cId="0" sldId="2147483648"/>
            <pc:sldLayoutMk cId="0" sldId="2147483651"/>
          </pc:sldLayoutMkLst>
          <pc:spChg chg="mod">
            <ac:chgData name="kuber raj kunal" userId="ff53f78b27f9dcad" providerId="Windows Live" clId="Web-{162FE3B3-264C-46CD-99E2-0614CC78E2E9}" dt="2021-10-08T08:40:43.689" v="0"/>
            <ac:spMkLst>
              <pc:docMk/>
              <pc:sldMasterMk cId="0" sldId="2147483648"/>
              <pc:sldLayoutMk cId="0" sldId="2147483651"/>
              <ac:spMk id="2"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162FE3B3-264C-46CD-99E2-0614CC78E2E9}" dt="2021-10-08T08:40:43.689" v="0"/>
          <pc:sldLayoutMkLst>
            <pc:docMk/>
            <pc:sldMasterMk cId="0" sldId="2147483648"/>
            <pc:sldLayoutMk cId="0" sldId="2147483652"/>
          </pc:sldLayoutMkLst>
          <pc:spChg chg="mod">
            <ac:chgData name="kuber raj kunal" userId="ff53f78b27f9dcad" providerId="Windows Live" clId="Web-{162FE3B3-264C-46CD-99E2-0614CC78E2E9}" dt="2021-10-08T08:40:43.689" v="0"/>
            <ac:spMkLst>
              <pc:docMk/>
              <pc:sldMasterMk cId="0" sldId="2147483648"/>
              <pc:sldLayoutMk cId="0" sldId="2147483652"/>
              <ac:spMk id="3"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162FE3B3-264C-46CD-99E2-0614CC78E2E9}" dt="2021-10-08T08:40:43.689" v="0"/>
          <pc:sldLayoutMkLst>
            <pc:docMk/>
            <pc:sldMasterMk cId="0" sldId="2147483648"/>
            <pc:sldLayoutMk cId="0" sldId="2147483653"/>
          </pc:sldLayoutMkLst>
          <pc:spChg chg="mod">
            <ac:chgData name="kuber raj kunal" userId="ff53f78b27f9dcad" providerId="Windows Live" clId="Web-{162FE3B3-264C-46CD-99E2-0614CC78E2E9}" dt="2021-10-08T08:40:43.689" v="0"/>
            <ac:spMkLst>
              <pc:docMk/>
              <pc:sldMasterMk cId="0" sldId="2147483648"/>
              <pc:sldLayoutMk cId="0" sldId="2147483653"/>
              <ac:spMk id="3"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3"/>
              <ac:spMk id="4"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3"/>
              <ac:spMk id="5"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162FE3B3-264C-46CD-99E2-0614CC78E2E9}" dt="2021-10-08T08:40:43.689" v="0"/>
          <pc:sldLayoutMkLst>
            <pc:docMk/>
            <pc:sldMasterMk cId="0" sldId="2147483648"/>
            <pc:sldLayoutMk cId="0" sldId="2147483656"/>
          </pc:sldLayoutMkLst>
          <pc:spChg chg="mod">
            <ac:chgData name="kuber raj kunal" userId="ff53f78b27f9dcad" providerId="Windows Live" clId="Web-{162FE3B3-264C-46CD-99E2-0614CC78E2E9}" dt="2021-10-08T08:40:43.689" v="0"/>
            <ac:spMkLst>
              <pc:docMk/>
              <pc:sldMasterMk cId="0" sldId="2147483648"/>
              <pc:sldLayoutMk cId="0" sldId="2147483656"/>
              <ac:spMk id="2"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6"/>
              <ac:spMk id="3"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162FE3B3-264C-46CD-99E2-0614CC78E2E9}" dt="2021-10-08T08:40:43.689" v="0"/>
          <pc:sldLayoutMkLst>
            <pc:docMk/>
            <pc:sldMasterMk cId="0" sldId="2147483648"/>
            <pc:sldLayoutMk cId="0" sldId="2147483657"/>
          </pc:sldLayoutMkLst>
          <pc:spChg chg="mod">
            <ac:chgData name="kuber raj kunal" userId="ff53f78b27f9dcad" providerId="Windows Live" clId="Web-{162FE3B3-264C-46CD-99E2-0614CC78E2E9}" dt="2021-10-08T08:40:43.689" v="0"/>
            <ac:spMkLst>
              <pc:docMk/>
              <pc:sldMasterMk cId="0" sldId="2147483648"/>
              <pc:sldLayoutMk cId="0" sldId="2147483657"/>
              <ac:spMk id="2"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7"/>
              <ac:spMk id="3"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162FE3B3-264C-46CD-99E2-0614CC78E2E9}" dt="2021-10-08T08:40:43.689" v="0"/>
          <pc:sldLayoutMkLst>
            <pc:docMk/>
            <pc:sldMasterMk cId="0" sldId="2147483648"/>
            <pc:sldLayoutMk cId="0" sldId="2147483659"/>
          </pc:sldLayoutMkLst>
          <pc:spChg chg="mod">
            <ac:chgData name="kuber raj kunal" userId="ff53f78b27f9dcad" providerId="Windows Live" clId="Web-{162FE3B3-264C-46CD-99E2-0614CC78E2E9}" dt="2021-10-08T08:40:43.689" v="0"/>
            <ac:spMkLst>
              <pc:docMk/>
              <pc:sldMasterMk cId="0" sldId="2147483648"/>
              <pc:sldLayoutMk cId="0" sldId="2147483659"/>
              <ac:spMk id="2" creationId="{00000000-0000-0000-0000-000000000000}"/>
            </ac:spMkLst>
          </pc:spChg>
          <pc:spChg chg="mod">
            <ac:chgData name="kuber raj kunal" userId="ff53f78b27f9dcad" providerId="Windows Live" clId="Web-{162FE3B3-264C-46CD-99E2-0614CC78E2E9}" dt="2021-10-08T08:40:43.689" v="0"/>
            <ac:spMkLst>
              <pc:docMk/>
              <pc:sldMasterMk cId="0" sldId="2147483648"/>
              <pc:sldLayoutMk cId="0" sldId="2147483659"/>
              <ac:spMk id="3" creationId="{00000000-0000-0000-0000-000000000000}"/>
            </ac:spMkLst>
          </pc:spChg>
        </pc:sldLayoutChg>
      </pc:sldMasterChg>
    </pc:docChg>
  </pc:docChgLst>
  <pc:docChgLst>
    <pc:chgData name="kuber raj kunal" userId="ff53f78b27f9dcad" providerId="Windows Live" clId="Web-{2B43E45F-0B03-44D5-A3B5-4D2370AD891A}"/>
    <pc:docChg chg="addSld delSld modSld modSection">
      <pc:chgData name="kuber raj kunal" userId="ff53f78b27f9dcad" providerId="Windows Live" clId="Web-{2B43E45F-0B03-44D5-A3B5-4D2370AD891A}" dt="2021-10-15T15:26:47.784" v="37"/>
      <pc:docMkLst>
        <pc:docMk/>
      </pc:docMkLst>
      <pc:sldChg chg="addSp modSp">
        <pc:chgData name="kuber raj kunal" userId="ff53f78b27f9dcad" providerId="Windows Live" clId="Web-{2B43E45F-0B03-44D5-A3B5-4D2370AD891A}" dt="2021-10-15T15:18:35.804" v="6" actId="1076"/>
        <pc:sldMkLst>
          <pc:docMk/>
          <pc:sldMk cId="1653987709" sldId="256"/>
        </pc:sldMkLst>
        <pc:picChg chg="add mod">
          <ac:chgData name="kuber raj kunal" userId="ff53f78b27f9dcad" providerId="Windows Live" clId="Web-{2B43E45F-0B03-44D5-A3B5-4D2370AD891A}" dt="2021-10-15T15:18:35.804" v="6" actId="1076"/>
          <ac:picMkLst>
            <pc:docMk/>
            <pc:sldMk cId="1653987709" sldId="256"/>
            <ac:picMk id="2" creationId="{EFEAEA7A-41CE-4D56-ABC1-5CA1CEFE7B74}"/>
          </ac:picMkLst>
        </pc:picChg>
      </pc:sldChg>
      <pc:sldChg chg="addSp">
        <pc:chgData name="kuber raj kunal" userId="ff53f78b27f9dcad" providerId="Windows Live" clId="Web-{2B43E45F-0B03-44D5-A3B5-4D2370AD891A}" dt="2021-10-15T15:26:47.784" v="37"/>
        <pc:sldMkLst>
          <pc:docMk/>
          <pc:sldMk cId="3621350876" sldId="257"/>
        </pc:sldMkLst>
        <pc:picChg chg="add">
          <ac:chgData name="kuber raj kunal" userId="ff53f78b27f9dcad" providerId="Windows Live" clId="Web-{2B43E45F-0B03-44D5-A3B5-4D2370AD891A}" dt="2021-10-15T15:26:47.784" v="37"/>
          <ac:picMkLst>
            <pc:docMk/>
            <pc:sldMk cId="3621350876" sldId="257"/>
            <ac:picMk id="2" creationId="{3C47CDE8-C4D8-4E19-B0D2-E208087835E3}"/>
          </ac:picMkLst>
        </pc:picChg>
      </pc:sldChg>
      <pc:sldChg chg="addSp">
        <pc:chgData name="kuber raj kunal" userId="ff53f78b27f9dcad" providerId="Windows Live" clId="Web-{2B43E45F-0B03-44D5-A3B5-4D2370AD891A}" dt="2021-10-15T15:25:55.533" v="12"/>
        <pc:sldMkLst>
          <pc:docMk/>
          <pc:sldMk cId="1718988591" sldId="258"/>
        </pc:sldMkLst>
        <pc:picChg chg="add">
          <ac:chgData name="kuber raj kunal" userId="ff53f78b27f9dcad" providerId="Windows Live" clId="Web-{2B43E45F-0B03-44D5-A3B5-4D2370AD891A}" dt="2021-10-15T15:25:55.533" v="12"/>
          <ac:picMkLst>
            <pc:docMk/>
            <pc:sldMk cId="1718988591" sldId="258"/>
            <ac:picMk id="2" creationId="{6B2D6DAB-2028-406F-A779-2EF787E09825}"/>
          </ac:picMkLst>
        </pc:picChg>
      </pc:sldChg>
      <pc:sldChg chg="addSp">
        <pc:chgData name="kuber raj kunal" userId="ff53f78b27f9dcad" providerId="Windows Live" clId="Web-{2B43E45F-0B03-44D5-A3B5-4D2370AD891A}" dt="2021-10-15T15:26:01.814" v="15"/>
        <pc:sldMkLst>
          <pc:docMk/>
          <pc:sldMk cId="355010602" sldId="259"/>
        </pc:sldMkLst>
        <pc:picChg chg="add">
          <ac:chgData name="kuber raj kunal" userId="ff53f78b27f9dcad" providerId="Windows Live" clId="Web-{2B43E45F-0B03-44D5-A3B5-4D2370AD891A}" dt="2021-10-15T15:26:01.814" v="15"/>
          <ac:picMkLst>
            <pc:docMk/>
            <pc:sldMk cId="355010602" sldId="259"/>
            <ac:picMk id="2" creationId="{CEEB5ED9-48C3-4008-862B-E9A75D2668FC}"/>
          </ac:picMkLst>
        </pc:picChg>
      </pc:sldChg>
      <pc:sldChg chg="addSp">
        <pc:chgData name="kuber raj kunal" userId="ff53f78b27f9dcad" providerId="Windows Live" clId="Web-{2B43E45F-0B03-44D5-A3B5-4D2370AD891A}" dt="2021-10-15T15:25:59.736" v="14"/>
        <pc:sldMkLst>
          <pc:docMk/>
          <pc:sldMk cId="1478802486" sldId="260"/>
        </pc:sldMkLst>
        <pc:picChg chg="add">
          <ac:chgData name="kuber raj kunal" userId="ff53f78b27f9dcad" providerId="Windows Live" clId="Web-{2B43E45F-0B03-44D5-A3B5-4D2370AD891A}" dt="2021-10-15T15:25:59.736" v="14"/>
          <ac:picMkLst>
            <pc:docMk/>
            <pc:sldMk cId="1478802486" sldId="260"/>
            <ac:picMk id="2" creationId="{A24A83CD-F15A-47A8-B7EE-55A12C28EE9E}"/>
          </ac:picMkLst>
        </pc:picChg>
      </pc:sldChg>
      <pc:sldChg chg="addSp">
        <pc:chgData name="kuber raj kunal" userId="ff53f78b27f9dcad" providerId="Windows Live" clId="Web-{2B43E45F-0B03-44D5-A3B5-4D2370AD891A}" dt="2021-10-15T15:26:05.939" v="17"/>
        <pc:sldMkLst>
          <pc:docMk/>
          <pc:sldMk cId="3544958884" sldId="261"/>
        </pc:sldMkLst>
        <pc:picChg chg="add">
          <ac:chgData name="kuber raj kunal" userId="ff53f78b27f9dcad" providerId="Windows Live" clId="Web-{2B43E45F-0B03-44D5-A3B5-4D2370AD891A}" dt="2021-10-15T15:26:05.939" v="17"/>
          <ac:picMkLst>
            <pc:docMk/>
            <pc:sldMk cId="3544958884" sldId="261"/>
            <ac:picMk id="2" creationId="{949B2E91-E7E9-4C18-AAB5-9B5F791EFE5A}"/>
          </ac:picMkLst>
        </pc:picChg>
      </pc:sldChg>
      <pc:sldChg chg="addSp">
        <pc:chgData name="kuber raj kunal" userId="ff53f78b27f9dcad" providerId="Windows Live" clId="Web-{2B43E45F-0B03-44D5-A3B5-4D2370AD891A}" dt="2021-10-15T15:26:15.565" v="19"/>
        <pc:sldMkLst>
          <pc:docMk/>
          <pc:sldMk cId="597358403" sldId="262"/>
        </pc:sldMkLst>
        <pc:picChg chg="add">
          <ac:chgData name="kuber raj kunal" userId="ff53f78b27f9dcad" providerId="Windows Live" clId="Web-{2B43E45F-0B03-44D5-A3B5-4D2370AD891A}" dt="2021-10-15T15:26:15.565" v="19"/>
          <ac:picMkLst>
            <pc:docMk/>
            <pc:sldMk cId="597358403" sldId="262"/>
            <ac:picMk id="2" creationId="{C0D328B5-0537-4601-A23E-EDF8C6544FB6}"/>
          </ac:picMkLst>
        </pc:picChg>
      </pc:sldChg>
      <pc:sldChg chg="addSp">
        <pc:chgData name="kuber raj kunal" userId="ff53f78b27f9dcad" providerId="Windows Live" clId="Web-{2B43E45F-0B03-44D5-A3B5-4D2370AD891A}" dt="2021-10-15T15:26:19.674" v="21"/>
        <pc:sldMkLst>
          <pc:docMk/>
          <pc:sldMk cId="2355495911" sldId="263"/>
        </pc:sldMkLst>
        <pc:picChg chg="add">
          <ac:chgData name="kuber raj kunal" userId="ff53f78b27f9dcad" providerId="Windows Live" clId="Web-{2B43E45F-0B03-44D5-A3B5-4D2370AD891A}" dt="2021-10-15T15:26:19.674" v="21"/>
          <ac:picMkLst>
            <pc:docMk/>
            <pc:sldMk cId="2355495911" sldId="263"/>
            <ac:picMk id="2" creationId="{E82CD85B-6FF9-48A1-862F-ABE914211FC0}"/>
          </ac:picMkLst>
        </pc:picChg>
      </pc:sldChg>
      <pc:sldChg chg="addSp">
        <pc:chgData name="kuber raj kunal" userId="ff53f78b27f9dcad" providerId="Windows Live" clId="Web-{2B43E45F-0B03-44D5-A3B5-4D2370AD891A}" dt="2021-10-15T15:26:23.549" v="23"/>
        <pc:sldMkLst>
          <pc:docMk/>
          <pc:sldMk cId="3455616785" sldId="264"/>
        </pc:sldMkLst>
        <pc:picChg chg="add">
          <ac:chgData name="kuber raj kunal" userId="ff53f78b27f9dcad" providerId="Windows Live" clId="Web-{2B43E45F-0B03-44D5-A3B5-4D2370AD891A}" dt="2021-10-15T15:26:23.549" v="23"/>
          <ac:picMkLst>
            <pc:docMk/>
            <pc:sldMk cId="3455616785" sldId="264"/>
            <ac:picMk id="2" creationId="{614DDD07-53F8-4771-B7D6-9422668C0DB6}"/>
          </ac:picMkLst>
        </pc:picChg>
      </pc:sldChg>
      <pc:sldChg chg="addSp">
        <pc:chgData name="kuber raj kunal" userId="ff53f78b27f9dcad" providerId="Windows Live" clId="Web-{2B43E45F-0B03-44D5-A3B5-4D2370AD891A}" dt="2021-10-15T15:26:27.190" v="25"/>
        <pc:sldMkLst>
          <pc:docMk/>
          <pc:sldMk cId="3976507377" sldId="265"/>
        </pc:sldMkLst>
        <pc:picChg chg="add">
          <ac:chgData name="kuber raj kunal" userId="ff53f78b27f9dcad" providerId="Windows Live" clId="Web-{2B43E45F-0B03-44D5-A3B5-4D2370AD891A}" dt="2021-10-15T15:26:27.190" v="25"/>
          <ac:picMkLst>
            <pc:docMk/>
            <pc:sldMk cId="3976507377" sldId="265"/>
            <ac:picMk id="4" creationId="{E34B0FFF-69B2-404C-BE84-B17C0EBDCABD}"/>
          </ac:picMkLst>
        </pc:picChg>
      </pc:sldChg>
      <pc:sldChg chg="addSp">
        <pc:chgData name="kuber raj kunal" userId="ff53f78b27f9dcad" providerId="Windows Live" clId="Web-{2B43E45F-0B03-44D5-A3B5-4D2370AD891A}" dt="2021-10-15T15:26:28.877" v="26"/>
        <pc:sldMkLst>
          <pc:docMk/>
          <pc:sldMk cId="4233227146" sldId="266"/>
        </pc:sldMkLst>
        <pc:picChg chg="add">
          <ac:chgData name="kuber raj kunal" userId="ff53f78b27f9dcad" providerId="Windows Live" clId="Web-{2B43E45F-0B03-44D5-A3B5-4D2370AD891A}" dt="2021-10-15T15:26:28.877" v="26"/>
          <ac:picMkLst>
            <pc:docMk/>
            <pc:sldMk cId="4233227146" sldId="266"/>
            <ac:picMk id="2" creationId="{A57C7A0F-A9F3-4EC4-A24F-CEDE37BB897E}"/>
          </ac:picMkLst>
        </pc:picChg>
      </pc:sldChg>
      <pc:sldChg chg="addSp">
        <pc:chgData name="kuber raj kunal" userId="ff53f78b27f9dcad" providerId="Windows Live" clId="Web-{2B43E45F-0B03-44D5-A3B5-4D2370AD891A}" dt="2021-10-15T15:26:31.862" v="28"/>
        <pc:sldMkLst>
          <pc:docMk/>
          <pc:sldMk cId="1387499387" sldId="267"/>
        </pc:sldMkLst>
        <pc:picChg chg="add">
          <ac:chgData name="kuber raj kunal" userId="ff53f78b27f9dcad" providerId="Windows Live" clId="Web-{2B43E45F-0B03-44D5-A3B5-4D2370AD891A}" dt="2021-10-15T15:26:31.862" v="28"/>
          <ac:picMkLst>
            <pc:docMk/>
            <pc:sldMk cId="1387499387" sldId="267"/>
            <ac:picMk id="2" creationId="{A651D144-5DED-444B-877D-C3338A376FC2}"/>
          </ac:picMkLst>
        </pc:picChg>
      </pc:sldChg>
      <pc:sldChg chg="addSp">
        <pc:chgData name="kuber raj kunal" userId="ff53f78b27f9dcad" providerId="Windows Live" clId="Web-{2B43E45F-0B03-44D5-A3B5-4D2370AD891A}" dt="2021-10-15T15:26:35.096" v="30"/>
        <pc:sldMkLst>
          <pc:docMk/>
          <pc:sldMk cId="1221794276" sldId="268"/>
        </pc:sldMkLst>
        <pc:picChg chg="add">
          <ac:chgData name="kuber raj kunal" userId="ff53f78b27f9dcad" providerId="Windows Live" clId="Web-{2B43E45F-0B03-44D5-A3B5-4D2370AD891A}" dt="2021-10-15T15:26:35.096" v="30"/>
          <ac:picMkLst>
            <pc:docMk/>
            <pc:sldMk cId="1221794276" sldId="268"/>
            <ac:picMk id="2" creationId="{2D6B171D-C28A-48A4-829C-9B22380330F8}"/>
          </ac:picMkLst>
        </pc:picChg>
      </pc:sldChg>
      <pc:sldChg chg="addSp">
        <pc:chgData name="kuber raj kunal" userId="ff53f78b27f9dcad" providerId="Windows Live" clId="Web-{2B43E45F-0B03-44D5-A3B5-4D2370AD891A}" dt="2021-10-15T15:26:38.549" v="32"/>
        <pc:sldMkLst>
          <pc:docMk/>
          <pc:sldMk cId="3108076612" sldId="269"/>
        </pc:sldMkLst>
        <pc:picChg chg="add">
          <ac:chgData name="kuber raj kunal" userId="ff53f78b27f9dcad" providerId="Windows Live" clId="Web-{2B43E45F-0B03-44D5-A3B5-4D2370AD891A}" dt="2021-10-15T15:26:38.549" v="32"/>
          <ac:picMkLst>
            <pc:docMk/>
            <pc:sldMk cId="3108076612" sldId="269"/>
            <ac:picMk id="2" creationId="{B6680473-868F-4B1B-A7EE-2537D01D1F3B}"/>
          </ac:picMkLst>
        </pc:picChg>
      </pc:sldChg>
      <pc:sldChg chg="addSp">
        <pc:chgData name="kuber raj kunal" userId="ff53f78b27f9dcad" providerId="Windows Live" clId="Web-{2B43E45F-0B03-44D5-A3B5-4D2370AD891A}" dt="2021-10-15T15:26:42.268" v="34"/>
        <pc:sldMkLst>
          <pc:docMk/>
          <pc:sldMk cId="1762754239" sldId="270"/>
        </pc:sldMkLst>
        <pc:picChg chg="add">
          <ac:chgData name="kuber raj kunal" userId="ff53f78b27f9dcad" providerId="Windows Live" clId="Web-{2B43E45F-0B03-44D5-A3B5-4D2370AD891A}" dt="2021-10-15T15:26:42.268" v="34"/>
          <ac:picMkLst>
            <pc:docMk/>
            <pc:sldMk cId="1762754239" sldId="270"/>
            <ac:picMk id="2" creationId="{DF2786B1-8583-485A-B938-E18A5FF7533C}"/>
          </ac:picMkLst>
        </pc:picChg>
      </pc:sldChg>
      <pc:sldChg chg="addSp">
        <pc:chgData name="kuber raj kunal" userId="ff53f78b27f9dcad" providerId="Windows Live" clId="Web-{2B43E45F-0B03-44D5-A3B5-4D2370AD891A}" dt="2021-10-15T15:25:57.392" v="13"/>
        <pc:sldMkLst>
          <pc:docMk/>
          <pc:sldMk cId="631646203" sldId="271"/>
        </pc:sldMkLst>
        <pc:picChg chg="add">
          <ac:chgData name="kuber raj kunal" userId="ff53f78b27f9dcad" providerId="Windows Live" clId="Web-{2B43E45F-0B03-44D5-A3B5-4D2370AD891A}" dt="2021-10-15T15:25:57.392" v="13"/>
          <ac:picMkLst>
            <pc:docMk/>
            <pc:sldMk cId="631646203" sldId="271"/>
            <ac:picMk id="4" creationId="{B83F6008-B3D9-491D-A30C-95F450B6A616}"/>
          </ac:picMkLst>
        </pc:picChg>
      </pc:sldChg>
      <pc:sldChg chg="addSp">
        <pc:chgData name="kuber raj kunal" userId="ff53f78b27f9dcad" providerId="Windows Live" clId="Web-{2B43E45F-0B03-44D5-A3B5-4D2370AD891A}" dt="2021-10-15T15:26:04.283" v="16"/>
        <pc:sldMkLst>
          <pc:docMk/>
          <pc:sldMk cId="1293319745" sldId="272"/>
        </pc:sldMkLst>
        <pc:picChg chg="add">
          <ac:chgData name="kuber raj kunal" userId="ff53f78b27f9dcad" providerId="Windows Live" clId="Web-{2B43E45F-0B03-44D5-A3B5-4D2370AD891A}" dt="2021-10-15T15:26:04.283" v="16"/>
          <ac:picMkLst>
            <pc:docMk/>
            <pc:sldMk cId="1293319745" sldId="272"/>
            <ac:picMk id="4" creationId="{DA35D3D2-B322-48F4-866C-0F4441427DB5}"/>
          </ac:picMkLst>
        </pc:picChg>
      </pc:sldChg>
      <pc:sldChg chg="addSp">
        <pc:chgData name="kuber raj kunal" userId="ff53f78b27f9dcad" providerId="Windows Live" clId="Web-{2B43E45F-0B03-44D5-A3B5-4D2370AD891A}" dt="2021-10-15T15:26:10.018" v="18"/>
        <pc:sldMkLst>
          <pc:docMk/>
          <pc:sldMk cId="967100811" sldId="273"/>
        </pc:sldMkLst>
        <pc:picChg chg="add">
          <ac:chgData name="kuber raj kunal" userId="ff53f78b27f9dcad" providerId="Windows Live" clId="Web-{2B43E45F-0B03-44D5-A3B5-4D2370AD891A}" dt="2021-10-15T15:26:10.018" v="18"/>
          <ac:picMkLst>
            <pc:docMk/>
            <pc:sldMk cId="967100811" sldId="273"/>
            <ac:picMk id="4" creationId="{E23B04CC-079E-4736-B0FC-4D78CA342447}"/>
          </ac:picMkLst>
        </pc:picChg>
      </pc:sldChg>
      <pc:sldChg chg="addSp">
        <pc:chgData name="kuber raj kunal" userId="ff53f78b27f9dcad" providerId="Windows Live" clId="Web-{2B43E45F-0B03-44D5-A3B5-4D2370AD891A}" dt="2021-10-15T15:26:17.252" v="20"/>
        <pc:sldMkLst>
          <pc:docMk/>
          <pc:sldMk cId="595422481" sldId="274"/>
        </pc:sldMkLst>
        <pc:picChg chg="add">
          <ac:chgData name="kuber raj kunal" userId="ff53f78b27f9dcad" providerId="Windows Live" clId="Web-{2B43E45F-0B03-44D5-A3B5-4D2370AD891A}" dt="2021-10-15T15:26:17.252" v="20"/>
          <ac:picMkLst>
            <pc:docMk/>
            <pc:sldMk cId="595422481" sldId="274"/>
            <ac:picMk id="4" creationId="{1F697D6E-278F-4F17-AB1D-9D1187308029}"/>
          </ac:picMkLst>
        </pc:picChg>
      </pc:sldChg>
      <pc:sldChg chg="addSp">
        <pc:chgData name="kuber raj kunal" userId="ff53f78b27f9dcad" providerId="Windows Live" clId="Web-{2B43E45F-0B03-44D5-A3B5-4D2370AD891A}" dt="2021-10-15T15:26:21.924" v="22"/>
        <pc:sldMkLst>
          <pc:docMk/>
          <pc:sldMk cId="2371526313" sldId="275"/>
        </pc:sldMkLst>
        <pc:picChg chg="add">
          <ac:chgData name="kuber raj kunal" userId="ff53f78b27f9dcad" providerId="Windows Live" clId="Web-{2B43E45F-0B03-44D5-A3B5-4D2370AD891A}" dt="2021-10-15T15:26:21.924" v="22"/>
          <ac:picMkLst>
            <pc:docMk/>
            <pc:sldMk cId="2371526313" sldId="275"/>
            <ac:picMk id="4" creationId="{9A6164EC-B44E-40BE-9674-E17C1F2F4DDA}"/>
          </ac:picMkLst>
        </pc:picChg>
      </pc:sldChg>
      <pc:sldChg chg="addSp">
        <pc:chgData name="kuber raj kunal" userId="ff53f78b27f9dcad" providerId="Windows Live" clId="Web-{2B43E45F-0B03-44D5-A3B5-4D2370AD891A}" dt="2021-10-15T15:26:25.440" v="24"/>
        <pc:sldMkLst>
          <pc:docMk/>
          <pc:sldMk cId="1403697381" sldId="276"/>
        </pc:sldMkLst>
        <pc:picChg chg="add">
          <ac:chgData name="kuber raj kunal" userId="ff53f78b27f9dcad" providerId="Windows Live" clId="Web-{2B43E45F-0B03-44D5-A3B5-4D2370AD891A}" dt="2021-10-15T15:26:25.440" v="24"/>
          <ac:picMkLst>
            <pc:docMk/>
            <pc:sldMk cId="1403697381" sldId="276"/>
            <ac:picMk id="4" creationId="{6B52532C-F37E-4FF6-B76F-498A440AC975}"/>
          </ac:picMkLst>
        </pc:picChg>
      </pc:sldChg>
      <pc:sldChg chg="addSp">
        <pc:chgData name="kuber raj kunal" userId="ff53f78b27f9dcad" providerId="Windows Live" clId="Web-{2B43E45F-0B03-44D5-A3B5-4D2370AD891A}" dt="2021-10-15T15:26:30.580" v="27"/>
        <pc:sldMkLst>
          <pc:docMk/>
          <pc:sldMk cId="1460679047" sldId="277"/>
        </pc:sldMkLst>
        <pc:picChg chg="add">
          <ac:chgData name="kuber raj kunal" userId="ff53f78b27f9dcad" providerId="Windows Live" clId="Web-{2B43E45F-0B03-44D5-A3B5-4D2370AD891A}" dt="2021-10-15T15:26:30.580" v="27"/>
          <ac:picMkLst>
            <pc:docMk/>
            <pc:sldMk cId="1460679047" sldId="277"/>
            <ac:picMk id="4" creationId="{C08D00BD-3D10-4E2F-BD0F-5C4E9880C09E}"/>
          </ac:picMkLst>
        </pc:picChg>
      </pc:sldChg>
      <pc:sldChg chg="addSp">
        <pc:chgData name="kuber raj kunal" userId="ff53f78b27f9dcad" providerId="Windows Live" clId="Web-{2B43E45F-0B03-44D5-A3B5-4D2370AD891A}" dt="2021-10-15T15:26:33.549" v="29"/>
        <pc:sldMkLst>
          <pc:docMk/>
          <pc:sldMk cId="3651441538" sldId="278"/>
        </pc:sldMkLst>
        <pc:picChg chg="add">
          <ac:chgData name="kuber raj kunal" userId="ff53f78b27f9dcad" providerId="Windows Live" clId="Web-{2B43E45F-0B03-44D5-A3B5-4D2370AD891A}" dt="2021-10-15T15:26:33.549" v="29"/>
          <ac:picMkLst>
            <pc:docMk/>
            <pc:sldMk cId="3651441538" sldId="278"/>
            <ac:picMk id="4" creationId="{85666394-0053-4DD2-884F-EE3401C38E9F}"/>
          </ac:picMkLst>
        </pc:picChg>
      </pc:sldChg>
      <pc:sldChg chg="addSp">
        <pc:chgData name="kuber raj kunal" userId="ff53f78b27f9dcad" providerId="Windows Live" clId="Web-{2B43E45F-0B03-44D5-A3B5-4D2370AD891A}" dt="2021-10-15T15:26:36.440" v="31"/>
        <pc:sldMkLst>
          <pc:docMk/>
          <pc:sldMk cId="2632557885" sldId="279"/>
        </pc:sldMkLst>
        <pc:picChg chg="add">
          <ac:chgData name="kuber raj kunal" userId="ff53f78b27f9dcad" providerId="Windows Live" clId="Web-{2B43E45F-0B03-44D5-A3B5-4D2370AD891A}" dt="2021-10-15T15:26:36.440" v="31"/>
          <ac:picMkLst>
            <pc:docMk/>
            <pc:sldMk cId="2632557885" sldId="279"/>
            <ac:picMk id="4" creationId="{FB1A01DE-A92D-49D8-B785-2FD82F3C24EF}"/>
          </ac:picMkLst>
        </pc:picChg>
      </pc:sldChg>
      <pc:sldChg chg="addSp">
        <pc:chgData name="kuber raj kunal" userId="ff53f78b27f9dcad" providerId="Windows Live" clId="Web-{2B43E45F-0B03-44D5-A3B5-4D2370AD891A}" dt="2021-10-15T15:26:40.659" v="33"/>
        <pc:sldMkLst>
          <pc:docMk/>
          <pc:sldMk cId="106975891" sldId="280"/>
        </pc:sldMkLst>
        <pc:picChg chg="add">
          <ac:chgData name="kuber raj kunal" userId="ff53f78b27f9dcad" providerId="Windows Live" clId="Web-{2B43E45F-0B03-44D5-A3B5-4D2370AD891A}" dt="2021-10-15T15:26:40.659" v="33"/>
          <ac:picMkLst>
            <pc:docMk/>
            <pc:sldMk cId="106975891" sldId="280"/>
            <ac:picMk id="2" creationId="{F6C982BC-F2D1-4ACA-85A4-8604B6B53802}"/>
          </ac:picMkLst>
        </pc:picChg>
      </pc:sldChg>
      <pc:sldChg chg="addSp add">
        <pc:chgData name="kuber raj kunal" userId="ff53f78b27f9dcad" providerId="Windows Live" clId="Web-{2B43E45F-0B03-44D5-A3B5-4D2370AD891A}" dt="2021-10-15T15:25:53.798" v="11"/>
        <pc:sldMkLst>
          <pc:docMk/>
          <pc:sldMk cId="3719595310" sldId="281"/>
        </pc:sldMkLst>
        <pc:picChg chg="add">
          <ac:chgData name="kuber raj kunal" userId="ff53f78b27f9dcad" providerId="Windows Live" clId="Web-{2B43E45F-0B03-44D5-A3B5-4D2370AD891A}" dt="2021-10-15T15:25:53.798" v="11"/>
          <ac:picMkLst>
            <pc:docMk/>
            <pc:sldMk cId="3719595310" sldId="281"/>
            <ac:picMk id="4" creationId="{2E38B50C-3737-4CB8-A294-0B6BD5A455CA}"/>
          </ac:picMkLst>
        </pc:picChg>
      </pc:sldChg>
      <pc:sldChg chg="addSp add">
        <pc:chgData name="kuber raj kunal" userId="ff53f78b27f9dcad" providerId="Windows Live" clId="Web-{2B43E45F-0B03-44D5-A3B5-4D2370AD891A}" dt="2021-10-15T15:25:44.392" v="8"/>
        <pc:sldMkLst>
          <pc:docMk/>
          <pc:sldMk cId="1031809433" sldId="282"/>
        </pc:sldMkLst>
        <pc:picChg chg="add">
          <ac:chgData name="kuber raj kunal" userId="ff53f78b27f9dcad" providerId="Windows Live" clId="Web-{2B43E45F-0B03-44D5-A3B5-4D2370AD891A}" dt="2021-10-15T15:25:44.392" v="8"/>
          <ac:picMkLst>
            <pc:docMk/>
            <pc:sldMk cId="1031809433" sldId="282"/>
            <ac:picMk id="2" creationId="{A025655B-3E41-4543-888B-F78E5313C1B7}"/>
          </ac:picMkLst>
        </pc:picChg>
      </pc:sldChg>
      <pc:sldChg chg="addSp add">
        <pc:chgData name="kuber raj kunal" userId="ff53f78b27f9dcad" providerId="Windows Live" clId="Web-{2B43E45F-0B03-44D5-A3B5-4D2370AD891A}" dt="2021-10-15T15:25:42.001" v="7"/>
        <pc:sldMkLst>
          <pc:docMk/>
          <pc:sldMk cId="928409871" sldId="283"/>
        </pc:sldMkLst>
        <pc:picChg chg="add">
          <ac:chgData name="kuber raj kunal" userId="ff53f78b27f9dcad" providerId="Windows Live" clId="Web-{2B43E45F-0B03-44D5-A3B5-4D2370AD891A}" dt="2021-10-15T15:25:42.001" v="7"/>
          <ac:picMkLst>
            <pc:docMk/>
            <pc:sldMk cId="928409871" sldId="283"/>
            <ac:picMk id="4" creationId="{AA47F289-B9F1-45DD-BDA6-66F08C008F2E}"/>
          </ac:picMkLst>
        </pc:picChg>
      </pc:sldChg>
      <pc:sldChg chg="addSp add">
        <pc:chgData name="kuber raj kunal" userId="ff53f78b27f9dcad" providerId="Windows Live" clId="Web-{2B43E45F-0B03-44D5-A3B5-4D2370AD891A}" dt="2021-10-15T15:26:45.940" v="36"/>
        <pc:sldMkLst>
          <pc:docMk/>
          <pc:sldMk cId="2546327468" sldId="284"/>
        </pc:sldMkLst>
        <pc:picChg chg="add">
          <ac:chgData name="kuber raj kunal" userId="ff53f78b27f9dcad" providerId="Windows Live" clId="Web-{2B43E45F-0B03-44D5-A3B5-4D2370AD891A}" dt="2021-10-15T15:26:45.940" v="36"/>
          <ac:picMkLst>
            <pc:docMk/>
            <pc:sldMk cId="2546327468" sldId="284"/>
            <ac:picMk id="4" creationId="{3C15C12A-7A19-4F45-B31B-7B60D53FBD01}"/>
          </ac:picMkLst>
        </pc:picChg>
      </pc:sldChg>
      <pc:sldChg chg="addSp add">
        <pc:chgData name="kuber raj kunal" userId="ff53f78b27f9dcad" providerId="Windows Live" clId="Web-{2B43E45F-0B03-44D5-A3B5-4D2370AD891A}" dt="2021-10-15T15:26:44.190" v="35"/>
        <pc:sldMkLst>
          <pc:docMk/>
          <pc:sldMk cId="3836636181" sldId="285"/>
        </pc:sldMkLst>
        <pc:picChg chg="add">
          <ac:chgData name="kuber raj kunal" userId="ff53f78b27f9dcad" providerId="Windows Live" clId="Web-{2B43E45F-0B03-44D5-A3B5-4D2370AD891A}" dt="2021-10-15T15:26:44.190" v="35"/>
          <ac:picMkLst>
            <pc:docMk/>
            <pc:sldMk cId="3836636181" sldId="285"/>
            <ac:picMk id="4" creationId="{0D356C45-21BE-40B9-A336-5D7F32B3373D}"/>
          </ac:picMkLst>
        </pc:picChg>
      </pc:sldChg>
      <pc:sldChg chg="new del">
        <pc:chgData name="kuber raj kunal" userId="ff53f78b27f9dcad" providerId="Windows Live" clId="Web-{2B43E45F-0B03-44D5-A3B5-4D2370AD891A}" dt="2021-10-15T15:25:51.642" v="10"/>
        <pc:sldMkLst>
          <pc:docMk/>
          <pc:sldMk cId="3925599603" sldId="286"/>
        </pc:sldMkLst>
      </pc:sldChg>
    </pc:docChg>
  </pc:docChgLst>
  <pc:docChgLst>
    <pc:chgData name="kuber raj kunal" userId="ff53f78b27f9dcad" providerId="Windows Live" clId="Web-{4C28A395-52F9-4519-9EED-056507FD4CB6}"/>
    <pc:docChg chg="modSld">
      <pc:chgData name="kuber raj kunal" userId="ff53f78b27f9dcad" providerId="Windows Live" clId="Web-{4C28A395-52F9-4519-9EED-056507FD4CB6}" dt="2021-10-17T07:18:17.147" v="243" actId="14100"/>
      <pc:docMkLst>
        <pc:docMk/>
      </pc:docMkLst>
      <pc:sldChg chg="addSp modSp">
        <pc:chgData name="kuber raj kunal" userId="ff53f78b27f9dcad" providerId="Windows Live" clId="Web-{4C28A395-52F9-4519-9EED-056507FD4CB6}" dt="2021-10-17T07:16:05.801" v="178" actId="1076"/>
        <pc:sldMkLst>
          <pc:docMk/>
          <pc:sldMk cId="3719595310" sldId="281"/>
        </pc:sldMkLst>
        <pc:spChg chg="add mod">
          <ac:chgData name="kuber raj kunal" userId="ff53f78b27f9dcad" providerId="Windows Live" clId="Web-{4C28A395-52F9-4519-9EED-056507FD4CB6}" dt="2021-10-17T07:16:05.801" v="178" actId="1076"/>
          <ac:spMkLst>
            <pc:docMk/>
            <pc:sldMk cId="3719595310" sldId="281"/>
            <ac:spMk id="3" creationId="{20993E0C-C64C-4531-9F06-B498E6EB23A2}"/>
          </ac:spMkLst>
        </pc:spChg>
      </pc:sldChg>
      <pc:sldChg chg="addSp">
        <pc:chgData name="kuber raj kunal" userId="ff53f78b27f9dcad" providerId="Windows Live" clId="Web-{4C28A395-52F9-4519-9EED-056507FD4CB6}" dt="2021-10-17T07:09:39.373" v="0"/>
        <pc:sldMkLst>
          <pc:docMk/>
          <pc:sldMk cId="1031809433" sldId="282"/>
        </pc:sldMkLst>
        <pc:spChg chg="add">
          <ac:chgData name="kuber raj kunal" userId="ff53f78b27f9dcad" providerId="Windows Live" clId="Web-{4C28A395-52F9-4519-9EED-056507FD4CB6}" dt="2021-10-17T07:09:39.373" v="0"/>
          <ac:spMkLst>
            <pc:docMk/>
            <pc:sldMk cId="1031809433" sldId="282"/>
            <ac:spMk id="5" creationId="{F83BA655-32A9-4D48-9EFB-696066CBEADF}"/>
          </ac:spMkLst>
        </pc:spChg>
      </pc:sldChg>
      <pc:sldChg chg="addSp modSp">
        <pc:chgData name="kuber raj kunal" userId="ff53f78b27f9dcad" providerId="Windows Live" clId="Web-{4C28A395-52F9-4519-9EED-056507FD4CB6}" dt="2021-10-17T07:14:37.315" v="110" actId="20577"/>
        <pc:sldMkLst>
          <pc:docMk/>
          <pc:sldMk cId="928409871" sldId="283"/>
        </pc:sldMkLst>
        <pc:spChg chg="add mod">
          <ac:chgData name="kuber raj kunal" userId="ff53f78b27f9dcad" providerId="Windows Live" clId="Web-{4C28A395-52F9-4519-9EED-056507FD4CB6}" dt="2021-10-17T07:14:37.315" v="110" actId="20577"/>
          <ac:spMkLst>
            <pc:docMk/>
            <pc:sldMk cId="928409871" sldId="283"/>
            <ac:spMk id="3" creationId="{F73E6851-503B-4347-ABD5-8BB8482C63D4}"/>
          </ac:spMkLst>
        </pc:spChg>
      </pc:sldChg>
      <pc:sldChg chg="addSp modSp">
        <pc:chgData name="kuber raj kunal" userId="ff53f78b27f9dcad" providerId="Windows Live" clId="Web-{4C28A395-52F9-4519-9EED-056507FD4CB6}" dt="2021-10-17T07:18:17.147" v="243" actId="14100"/>
        <pc:sldMkLst>
          <pc:docMk/>
          <pc:sldMk cId="2546327468" sldId="284"/>
        </pc:sldMkLst>
        <pc:spChg chg="add mod">
          <ac:chgData name="kuber raj kunal" userId="ff53f78b27f9dcad" providerId="Windows Live" clId="Web-{4C28A395-52F9-4519-9EED-056507FD4CB6}" dt="2021-10-17T07:18:17.147" v="243" actId="14100"/>
          <ac:spMkLst>
            <pc:docMk/>
            <pc:sldMk cId="2546327468" sldId="284"/>
            <ac:spMk id="3" creationId="{C0AF3792-E8AE-48DE-92C1-34451F0BE0D1}"/>
          </ac:spMkLst>
        </pc:spChg>
      </pc:sldChg>
      <pc:sldChg chg="addSp">
        <pc:chgData name="kuber raj kunal" userId="ff53f78b27f9dcad" providerId="Windows Live" clId="Web-{4C28A395-52F9-4519-9EED-056507FD4CB6}" dt="2021-10-17T07:16:10.676" v="179"/>
        <pc:sldMkLst>
          <pc:docMk/>
          <pc:sldMk cId="3836636181" sldId="285"/>
        </pc:sldMkLst>
        <pc:spChg chg="add">
          <ac:chgData name="kuber raj kunal" userId="ff53f78b27f9dcad" providerId="Windows Live" clId="Web-{4C28A395-52F9-4519-9EED-056507FD4CB6}" dt="2021-10-17T07:16:10.676" v="179"/>
          <ac:spMkLst>
            <pc:docMk/>
            <pc:sldMk cId="3836636181" sldId="285"/>
            <ac:spMk id="3" creationId="{E2B40D8C-8949-43C5-8C94-DD6635993B9C}"/>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17-10-2021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tp://ftp.prenhall.com"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www.clearnet.nz/" TargetMode="External"/><Relationship Id="rId2" Type="http://schemas.openxmlformats.org/officeDocument/2006/relationships/hyperlink" Target="http://www.microsoft.co.in/"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281244"/>
            <a:ext cx="12192000" cy="1576757"/>
          </a:xfrm>
          <a:prstGeom prst="rect">
            <a:avLst/>
          </a:prstGeom>
          <a:noFill/>
          <a:ln>
            <a:noFill/>
          </a:ln>
        </p:spPr>
      </p:pic>
      <p:sp>
        <p:nvSpPr>
          <p:cNvPr id="56" name="Google Shape;56;p13"/>
          <p:cNvSpPr txBox="1"/>
          <p:nvPr/>
        </p:nvSpPr>
        <p:spPr>
          <a:xfrm>
            <a:off x="1714500" y="1066801"/>
            <a:ext cx="8763000" cy="3651384"/>
          </a:xfrm>
          <a:prstGeom prst="rect">
            <a:avLst/>
          </a:prstGeom>
          <a:noFill/>
          <a:ln>
            <a:noFill/>
          </a:ln>
        </p:spPr>
        <p:txBody>
          <a:bodyPr spcFirstLastPara="1" wrap="square" lIns="91425" tIns="91425" rIns="91425" bIns="91425" anchor="t" anchorCtr="0">
            <a:noAutofit/>
          </a:bodyPr>
          <a:lstStyle/>
          <a:p>
            <a:pPr marL="0" marR="0" algn="ctr">
              <a:lnSpc>
                <a:spcPct val="115000"/>
              </a:lnSpc>
              <a:spcBef>
                <a:spcPts val="520"/>
              </a:spcBef>
              <a:spcAft>
                <a:spcPts val="0"/>
              </a:spcAft>
              <a:tabLst>
                <a:tab pos="624840" algn="l"/>
              </a:tabLst>
            </a:pPr>
            <a:r>
              <a:rPr lang="en-US" sz="4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MOBILE PROCESSORS, INTERNETWORKING TERMS</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PERIOD-8</a:t>
            </a:r>
            <a:endParaRPr sz="2500" b="1" i="0" u="none" strike="noStrike" cap="none" dirty="0">
              <a:latin typeface="Calibri"/>
              <a:ea typeface="Calibri"/>
              <a:cs typeface="Calibri"/>
              <a:sym typeface="Calibri"/>
            </a:endParaRPr>
          </a:p>
        </p:txBody>
      </p:sp>
      <p:sp>
        <p:nvSpPr>
          <p:cNvPr id="57" name="Google Shape;57;p13"/>
          <p:cNvSpPr txBox="1"/>
          <p:nvPr/>
        </p:nvSpPr>
        <p:spPr>
          <a:xfrm>
            <a:off x="4795722" y="3845927"/>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8</a:t>
            </a:r>
            <a:endParaRPr sz="1800" b="1" dirty="0"/>
          </a:p>
          <a:p>
            <a:r>
              <a:rPr lang="en" sz="1800" b="1" dirty="0"/>
              <a:t>CHAPTER NAME:</a:t>
            </a:r>
            <a:r>
              <a:rPr lang="en" b="1" dirty="0"/>
              <a:t> </a:t>
            </a:r>
            <a:r>
              <a:rPr lang="en" sz="1800" b="1" dirty="0"/>
              <a:t>NETWORKING</a:t>
            </a:r>
            <a:endParaRPr sz="1800" b="1" dirty="0"/>
          </a:p>
        </p:txBody>
      </p:sp>
      <p:pic>
        <p:nvPicPr>
          <p:cNvPr id="2" name="Picture 2">
            <a:extLst>
              <a:ext uri="{FF2B5EF4-FFF2-40B4-BE49-F238E27FC236}">
                <a16:creationId xmlns:a16="http://schemas.microsoft.com/office/drawing/2014/main" id="{EFEAEA7A-41CE-4D56-ABC1-5CA1CEFE7B74}"/>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0FB21B-535E-4438-B617-EB77E0888A34}"/>
              </a:ext>
            </a:extLst>
          </p:cNvPr>
          <p:cNvSpPr txBox="1"/>
          <p:nvPr/>
        </p:nvSpPr>
        <p:spPr>
          <a:xfrm>
            <a:off x="396816" y="289288"/>
            <a:ext cx="11389742" cy="6630533"/>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Protocols for Chat and Video Conferencing</a:t>
            </a:r>
            <a:r>
              <a:rPr lang="en-IN" sz="3200" b="1" dirty="0">
                <a:solidFill>
                  <a:srgbClr val="FF0000"/>
                </a:solidFill>
                <a:latin typeface="Calibri"/>
                <a:ea typeface="Times New Roman" panose="02020603050405020304" pitchFamily="18" charset="0"/>
                <a:cs typeface="Calibri"/>
              </a:rPr>
              <a:t>:</a:t>
            </a:r>
            <a:endPar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R="0" lvl="3" indent="0" algn="l" defTabSz="914400" rtl="0" eaLnBrk="1" fontAlgn="auto" latinLnBrk="0" hangingPunct="1">
              <a:spcBef>
                <a:spcPts val="0"/>
              </a:spcBef>
              <a:spcAft>
                <a:spcPts val="1000"/>
              </a:spcAft>
              <a:buClrTx/>
              <a:buSzTx/>
              <a:buFontTx/>
              <a:buNone/>
              <a:tabLst/>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With the advent of Internet, communication formats such as chat and video- conferencing etc have gained popularity. In this section, we shall talk about some common chat and video conferencing protocols.</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4000500" marR="0" lvl="8"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IN" sz="2400" b="1" i="0" u="none" strike="noStrike" kern="1200" cap="none" spc="0" normalizeH="0" baseline="0" noProof="0" dirty="0">
                <a:ln>
                  <a:noFill/>
                </a:ln>
                <a:effectLst/>
                <a:uLnTx/>
                <a:uFillTx/>
                <a:latin typeface="Calibri"/>
                <a:ea typeface="Times New Roman" panose="02020603050405020304" pitchFamily="18" charset="0"/>
                <a:cs typeface="Calibri"/>
              </a:rPr>
              <a:t>Most common chat protocol is IRC (Internet Relay Chat)</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4000500" marR="0" lvl="8" indent="-342900" algn="l" defTabSz="914400" rtl="0" eaLnBrk="1" fontAlgn="auto" latinLnBrk="0" hangingPunct="1">
              <a:lnSpc>
                <a:spcPct val="115000"/>
              </a:lnSpc>
              <a:spcBef>
                <a:spcPts val="0"/>
              </a:spcBef>
              <a:spcAft>
                <a:spcPts val="1000"/>
              </a:spcAft>
              <a:buClrTx/>
              <a:buSzTx/>
              <a:buFont typeface="Symbol" panose="05050102010706020507" pitchFamily="18" charset="2"/>
              <a:buChar char=""/>
              <a:tabLst/>
              <a:defRPr/>
            </a:pPr>
            <a:r>
              <a:rPr kumimoji="0" lang="en-IN" sz="2400" b="1" i="0" u="none" strike="noStrike" kern="1200" cap="none" spc="0" normalizeH="0" baseline="0" noProof="0" dirty="0">
                <a:ln>
                  <a:noFill/>
                </a:ln>
                <a:effectLst/>
                <a:uLnTx/>
                <a:uFillTx/>
                <a:latin typeface="Calibri"/>
                <a:ea typeface="Times New Roman" panose="02020603050405020304" pitchFamily="18" charset="0"/>
                <a:cs typeface="Calibri"/>
              </a:rPr>
              <a:t>Most common video-conferencing protocols are: H.323 and SIP (Session Initiation Protocol)</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a:lnSpc>
                <a:spcPct val="115000"/>
              </a:lnSpc>
              <a:spcAft>
                <a:spcPts val="1000"/>
              </a:spcAft>
              <a:defRPr/>
            </a:pPr>
            <a:r>
              <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Chat</a:t>
            </a:r>
            <a:r>
              <a:rPr lang="en-IN" sz="3200" b="1" dirty="0">
                <a:solidFill>
                  <a:srgbClr val="FF0000"/>
                </a:solidFill>
                <a:latin typeface="Calibri"/>
                <a:ea typeface="Times New Roman" panose="02020603050405020304" pitchFamily="18" charset="0"/>
                <a:cs typeface="Calibri"/>
              </a:rPr>
              <a:t> </a:t>
            </a:r>
            <a:r>
              <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 protocol IRC</a:t>
            </a:r>
            <a:r>
              <a:rPr lang="en-IN" sz="3200" b="1" dirty="0">
                <a:solidFill>
                  <a:srgbClr val="FF0000"/>
                </a:solidFill>
                <a:latin typeface="Calibri"/>
                <a:ea typeface="Times New Roman" panose="02020603050405020304" pitchFamily="18" charset="0"/>
                <a:cs typeface="Calibri"/>
              </a:rPr>
              <a:t>:</a:t>
            </a:r>
            <a:endPar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L="1543050" lvl="3" indent="-171450">
              <a:spcAft>
                <a:spcPts val="1000"/>
              </a:spcAft>
              <a:buFont typeface="Arial" panose="020B0604020202020204" pitchFamily="34" charset="0"/>
              <a:buChar char="•"/>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The IRC (Internet Relay Chat) protocol is a simple, text-based conferencing protocol, involving several users spread across several interconnected servers.</a:t>
            </a:r>
            <a:r>
              <a:rPr lang="en-IN" sz="2400" dirty="0">
                <a:latin typeface="Calibri"/>
                <a:ea typeface="Times New Roman" panose="02020603050405020304" pitchFamily="18" charset="0"/>
                <a:cs typeface="Calibri"/>
              </a:rPr>
              <a:t> </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1543050" marR="0" lvl="3" indent="-171450" algn="l" defTabSz="914400" rtl="0" eaLnBrk="1" fontAlgn="auto" latinLnBrk="0" hangingPunct="1">
              <a:spcBef>
                <a:spcPts val="0"/>
              </a:spcBef>
              <a:spcAft>
                <a:spcPts val="1000"/>
              </a:spcAft>
              <a:buClrTx/>
              <a:buSzTx/>
              <a:buFont typeface="Arial" panose="020B0604020202020204" pitchFamily="34" charset="0"/>
              <a:buChar char="•"/>
              <a:tabLst/>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These users may chat with other individual users or may chat with groups of users on “channels”—what other chat systems refer to as “rooms” or “chat rooms”.</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949B2E91-E7E9-4C18-AAB5-9B5F791EFE5A}"/>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544958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5600DE-4CDF-41D2-8506-7C4763E0CF91}"/>
              </a:ext>
            </a:extLst>
          </p:cNvPr>
          <p:cNvSpPr txBox="1"/>
          <p:nvPr/>
        </p:nvSpPr>
        <p:spPr>
          <a:xfrm>
            <a:off x="468702" y="379563"/>
            <a:ext cx="10873595" cy="6397842"/>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Video-conferencing protocol H.323</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lvl="3">
              <a:spcAft>
                <a:spcPts val="1000"/>
              </a:spcAft>
            </a:pPr>
            <a:r>
              <a:rPr lang="en-IN" sz="2400" dirty="0">
                <a:effectLst/>
                <a:latin typeface="Calibri"/>
                <a:ea typeface="Times New Roman" panose="02020603050405020304" pitchFamily="18" charset="0"/>
                <a:cs typeface="Calibri"/>
              </a:rPr>
              <a:t>H.323 is a standard that specifies the components, protocols and procedures that provide multimedia communication services - real-time audio, video, and data communications - over packet-based networks (including the Internet). It provides various services and, therefore, can be applied in a wide variety of areas - consumer, business, and entertainment applications. It can be applied in a variety of mechanisms :</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audio only (IP telephony)</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audio and video (video telephony)</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audio and data</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and audio, video, and data.</a:t>
            </a:r>
          </a:p>
          <a:p>
            <a:pPr marL="4000500" lvl="8" indent="-342900">
              <a:lnSpc>
                <a:spcPct val="150000"/>
              </a:lnSpc>
              <a:spcAft>
                <a:spcPts val="1000"/>
              </a:spcAft>
              <a:buFont typeface="Symbol" panose="05050102010706020507" pitchFamily="18" charset="2"/>
              <a:buChar char=""/>
            </a:pPr>
            <a:r>
              <a:rPr lang="en-IN" sz="2400" dirty="0">
                <a:effectLst/>
                <a:latin typeface="Calibri"/>
                <a:ea typeface="Times New Roman" panose="02020603050405020304" pitchFamily="18" charset="0"/>
                <a:cs typeface="Calibri"/>
              </a:rPr>
              <a:t>H.323 can also be applied to multipoint-multimedia communications.</a:t>
            </a:r>
          </a:p>
        </p:txBody>
      </p:sp>
      <p:pic>
        <p:nvPicPr>
          <p:cNvPr id="4" name="Picture 2">
            <a:extLst>
              <a:ext uri="{FF2B5EF4-FFF2-40B4-BE49-F238E27FC236}">
                <a16:creationId xmlns:a16="http://schemas.microsoft.com/office/drawing/2014/main" id="{E23B04CC-079E-4736-B0FC-4D78CA34244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967100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4A7435B-6FF6-4772-ACC5-1B6FB0434A13}"/>
              </a:ext>
            </a:extLst>
          </p:cNvPr>
          <p:cNvSpPr txBox="1"/>
          <p:nvPr/>
        </p:nvSpPr>
        <p:spPr>
          <a:xfrm>
            <a:off x="651294" y="347933"/>
            <a:ext cx="10935418" cy="5513304"/>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Video-conferencing</a:t>
            </a:r>
            <a:r>
              <a:rPr lang="en-IN" sz="3200" b="1" dirty="0">
                <a:solidFill>
                  <a:srgbClr val="FF0000"/>
                </a:solidFill>
                <a:latin typeface="Calibri"/>
                <a:ea typeface="Times New Roman" panose="02020603050405020304" pitchFamily="18" charset="0"/>
                <a:cs typeface="Calibri"/>
              </a:rPr>
              <a:t> </a:t>
            </a:r>
            <a:r>
              <a:rPr lang="en-IN" sz="3200" b="1" dirty="0">
                <a:solidFill>
                  <a:srgbClr val="FF0000"/>
                </a:solidFill>
                <a:effectLst/>
                <a:latin typeface="Calibri"/>
                <a:ea typeface="Times New Roman" panose="02020603050405020304" pitchFamily="18" charset="0"/>
                <a:cs typeface="Calibri"/>
              </a:rPr>
              <a:t> protocol SIP</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lvl="3">
              <a:lnSpc>
                <a:spcPct val="115000"/>
              </a:lnSpc>
              <a:spcAft>
                <a:spcPts val="1000"/>
              </a:spcAft>
            </a:pPr>
            <a:r>
              <a:rPr lang="en-IN" sz="2400" dirty="0">
                <a:effectLst/>
                <a:latin typeface="Calibri"/>
                <a:ea typeface="Times New Roman" panose="02020603050405020304" pitchFamily="18" charset="0"/>
                <a:cs typeface="Calibri"/>
              </a:rPr>
              <a:t>SIP, short for Session Initiation Protocol is an IP telephony signalling protocol used to establish, modify, and terminate VOIP telephone calls. SIP works with both IPv4 and IPv6. SIP works as follows :</a:t>
            </a:r>
          </a:p>
          <a:p>
            <a:pPr marL="1714500" lvl="3" indent="-342900">
              <a:buFont typeface="Symbol" panose="05050102010706020507" pitchFamily="18" charset="2"/>
              <a:buChar char=""/>
            </a:pPr>
            <a:r>
              <a:rPr lang="en-IN" sz="2400" dirty="0">
                <a:effectLst/>
                <a:latin typeface="Calibri"/>
                <a:ea typeface="Times New Roman" panose="02020603050405020304" pitchFamily="18" charset="0"/>
                <a:cs typeface="Calibri"/>
              </a:rPr>
              <a:t>Callers and callees are identified by SIP addresses.</a:t>
            </a:r>
            <a:r>
              <a:rPr lang="en-IN" sz="2400" dirty="0">
                <a:latin typeface="Calibri"/>
                <a:ea typeface="Times New Roman" panose="02020603050405020304" pitchFamily="18" charset="0"/>
                <a:cs typeface="Calibri"/>
              </a:rPr>
              <a:t> </a:t>
            </a:r>
          </a:p>
          <a:p>
            <a:pPr marL="1714500" lvl="3" indent="-342900">
              <a:buFont typeface="Symbol" panose="05050102010706020507" pitchFamily="18" charset="2"/>
              <a:buChar char=""/>
            </a:pPr>
            <a:r>
              <a:rPr lang="en-IN" sz="2400" dirty="0">
                <a:effectLst/>
                <a:latin typeface="Calibri"/>
                <a:ea typeface="Times New Roman" panose="02020603050405020304" pitchFamily="18" charset="0"/>
                <a:cs typeface="Calibri"/>
              </a:rPr>
              <a:t>When making a SIP call, a caller first locates the appropriate server and then sends a SIP request. The most common SIP operation is the invitation.</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buFont typeface="Symbol" panose="05050102010706020507" pitchFamily="18" charset="2"/>
              <a:buChar char=""/>
            </a:pPr>
            <a:r>
              <a:rPr lang="en-IN" sz="2400" dirty="0">
                <a:effectLst/>
                <a:latin typeface="Calibri"/>
                <a:ea typeface="Times New Roman" panose="02020603050405020304" pitchFamily="18" charset="0"/>
                <a:cs typeface="Calibri"/>
              </a:rPr>
              <a:t>Instead of directly reaching the intended callee, a SIP request may be redirected or may trigger a chain of new SIP requests by proxies.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spcAft>
                <a:spcPts val="1000"/>
              </a:spcAft>
              <a:buFont typeface="Symbol" panose="05050102010706020507" pitchFamily="18" charset="2"/>
              <a:buChar char=""/>
            </a:pPr>
            <a:r>
              <a:rPr lang="en-IN" sz="2400" dirty="0">
                <a:effectLst/>
                <a:latin typeface="Calibri"/>
                <a:ea typeface="Times New Roman" panose="02020603050405020304" pitchFamily="18" charset="0"/>
                <a:cs typeface="Calibri"/>
              </a:rPr>
              <a:t>Users can register their location(s) with SIP servers. SIP addresses (URL) can be embedded in Web pages and therefore can be integrated as part of powerful implementations such as Click to talk.</a:t>
            </a:r>
          </a:p>
        </p:txBody>
      </p:sp>
      <p:pic>
        <p:nvPicPr>
          <p:cNvPr id="2" name="Picture 2">
            <a:extLst>
              <a:ext uri="{FF2B5EF4-FFF2-40B4-BE49-F238E27FC236}">
                <a16:creationId xmlns:a16="http://schemas.microsoft.com/office/drawing/2014/main" id="{C0D328B5-0537-4601-A23E-EDF8C6544FB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597358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B3B866-12EA-442B-BAA7-C8DED1A80AB4}"/>
              </a:ext>
            </a:extLst>
          </p:cNvPr>
          <p:cNvSpPr txBox="1"/>
          <p:nvPr/>
        </p:nvSpPr>
        <p:spPr>
          <a:xfrm>
            <a:off x="617508" y="953220"/>
            <a:ext cx="10801709" cy="3155416"/>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Voice over Internet Protocol, VoIP</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a:lnSpc>
                <a:spcPct val="114999"/>
              </a:lnSpc>
              <a:spcAft>
                <a:spcPts val="1000"/>
              </a:spcAft>
            </a:pPr>
            <a:endParaRPr lang="en-IN" sz="3200" b="1" dirty="0">
              <a:solidFill>
                <a:srgbClr val="FF0000"/>
              </a:solidFill>
              <a:latin typeface="Calibri"/>
              <a:ea typeface="Times New Roman" panose="02020603050405020304" pitchFamily="18" charset="0"/>
              <a:cs typeface="Calibri"/>
            </a:endParaRPr>
          </a:p>
          <a:p>
            <a:pPr lvl="3">
              <a:lnSpc>
                <a:spcPct val="115000"/>
              </a:lnSpc>
              <a:spcAft>
                <a:spcPts val="1000"/>
              </a:spcAft>
            </a:pPr>
            <a:r>
              <a:rPr lang="en-IN" sz="2400" dirty="0">
                <a:effectLst/>
                <a:latin typeface="Calibri"/>
                <a:ea typeface="Times New Roman" panose="02020603050405020304" pitchFamily="18" charset="0"/>
                <a:cs typeface="Calibri"/>
              </a:rPr>
              <a:t>VoIP is a technology that enables voice communications over the Internet through the compression of voice into data packets that can be efficiently transmitted over data networks and then converted back into voice at the other end.</a:t>
            </a:r>
          </a:p>
        </p:txBody>
      </p:sp>
      <p:pic>
        <p:nvPicPr>
          <p:cNvPr id="4" name="Picture 2">
            <a:extLst>
              <a:ext uri="{FF2B5EF4-FFF2-40B4-BE49-F238E27FC236}">
                <a16:creationId xmlns:a16="http://schemas.microsoft.com/office/drawing/2014/main" id="{1F697D6E-278F-4F17-AB1D-9D1187308029}"/>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595422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B11822-C32A-4480-9768-D4A2FEA50CE2}"/>
              </a:ext>
            </a:extLst>
          </p:cNvPr>
          <p:cNvSpPr txBox="1"/>
          <p:nvPr/>
        </p:nvSpPr>
        <p:spPr>
          <a:xfrm>
            <a:off x="468701" y="563593"/>
            <a:ext cx="11031747" cy="5724837"/>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Connecting Wirelessly to Internet</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lvl="1">
              <a:lnSpc>
                <a:spcPct val="115000"/>
              </a:lnSpc>
              <a:spcAft>
                <a:spcPts val="1000"/>
              </a:spcAft>
            </a:pPr>
            <a:r>
              <a:rPr lang="en-IN" sz="2400" dirty="0">
                <a:effectLst/>
                <a:latin typeface="Calibri"/>
                <a:ea typeface="Times New Roman" panose="02020603050405020304" pitchFamily="18" charset="0"/>
                <a:cs typeface="Calibri"/>
              </a:rPr>
              <a:t>Two most common ways to connect to Internet wirelessly are :</a:t>
            </a:r>
          </a:p>
          <a:p>
            <a:pPr lvl="1">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Wi-Fi</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lvl="3">
              <a:lnSpc>
                <a:spcPct val="115000"/>
              </a:lnSpc>
              <a:spcAft>
                <a:spcPts val="1000"/>
              </a:spcAft>
            </a:pPr>
            <a:r>
              <a:rPr lang="en-IN" sz="2400" dirty="0">
                <a:effectLst/>
                <a:latin typeface="Calibri"/>
                <a:ea typeface="Times New Roman" panose="02020603050405020304" pitchFamily="18" charset="0"/>
                <a:cs typeface="Calibri"/>
              </a:rPr>
              <a:t>Wi-Fi refers to Wireless Fidelity, which lets you connect to the Internet without a direct line from your PC to the ISP. For Wi-Fi to work, you need:</a:t>
            </a:r>
          </a:p>
          <a:p>
            <a:pPr marL="1714500" lvl="3"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A broadband Internet connection.</a:t>
            </a:r>
          </a:p>
          <a:p>
            <a:pPr marL="1714500" lvl="3"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A wireless router, which relays your Internet connection from the “wall” (the ISP) to the PC.</a:t>
            </a:r>
          </a:p>
          <a:p>
            <a:pPr marL="1714500" lvl="3" indent="-342900">
              <a:lnSpc>
                <a:spcPct val="150000"/>
              </a:lnSpc>
              <a:spcAft>
                <a:spcPts val="1000"/>
              </a:spcAft>
              <a:buFont typeface="Symbol" panose="05050102010706020507" pitchFamily="18" charset="2"/>
              <a:buChar char=""/>
            </a:pPr>
            <a:r>
              <a:rPr lang="en-IN" sz="2400" dirty="0">
                <a:effectLst/>
                <a:latin typeface="Calibri"/>
                <a:ea typeface="Times New Roman" panose="02020603050405020304" pitchFamily="18" charset="0"/>
                <a:cs typeface="Calibri"/>
              </a:rPr>
              <a:t>A laptop or desktop with a wireless internet card or external wireless adapter.</a:t>
            </a:r>
          </a:p>
        </p:txBody>
      </p:sp>
      <p:pic>
        <p:nvPicPr>
          <p:cNvPr id="2" name="Picture 2">
            <a:extLst>
              <a:ext uri="{FF2B5EF4-FFF2-40B4-BE49-F238E27FC236}">
                <a16:creationId xmlns:a16="http://schemas.microsoft.com/office/drawing/2014/main" id="{E82CD85B-6FF9-48A1-862F-ABE914211FC0}"/>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355495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raphical user interface, application&#10;&#10;Description automatically generated">
            <a:extLst>
              <a:ext uri="{FF2B5EF4-FFF2-40B4-BE49-F238E27FC236}">
                <a16:creationId xmlns:a16="http://schemas.microsoft.com/office/drawing/2014/main" id="{85242F0E-1A10-46CB-83BE-279120BA6513}"/>
              </a:ext>
            </a:extLst>
          </p:cNvPr>
          <p:cNvPicPr>
            <a:picLocks noChangeAspect="1"/>
          </p:cNvPicPr>
          <p:nvPr/>
        </p:nvPicPr>
        <p:blipFill rotWithShape="1">
          <a:blip r:embed="rId2"/>
          <a:srcRect r="50877" b="546"/>
          <a:stretch/>
        </p:blipFill>
        <p:spPr>
          <a:xfrm>
            <a:off x="3329797" y="645379"/>
            <a:ext cx="5533874" cy="5107228"/>
          </a:xfrm>
          <a:prstGeom prst="rect">
            <a:avLst/>
          </a:prstGeom>
        </p:spPr>
      </p:pic>
      <p:pic>
        <p:nvPicPr>
          <p:cNvPr id="4" name="Picture 2">
            <a:extLst>
              <a:ext uri="{FF2B5EF4-FFF2-40B4-BE49-F238E27FC236}">
                <a16:creationId xmlns:a16="http://schemas.microsoft.com/office/drawing/2014/main" id="{9A6164EC-B44E-40BE-9674-E17C1F2F4DDA}"/>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371526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24BF44-750B-430B-B747-E46BCE002695}"/>
              </a:ext>
            </a:extLst>
          </p:cNvPr>
          <p:cNvSpPr txBox="1"/>
          <p:nvPr/>
        </p:nvSpPr>
        <p:spPr>
          <a:xfrm>
            <a:off x="554966" y="577971"/>
            <a:ext cx="10895162" cy="4261359"/>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Wi-Fi Hotspots</a:t>
            </a:r>
            <a:r>
              <a:rPr lang="en-IN" sz="3200" b="1" dirty="0">
                <a:solidFill>
                  <a:srgbClr val="FF0000"/>
                </a:solidFill>
                <a:latin typeface="Calibri"/>
                <a:ea typeface="Times New Roman" panose="02020603050405020304" pitchFamily="18" charset="0"/>
                <a:cs typeface="Calibri"/>
              </a:rPr>
              <a:t>:</a:t>
            </a:r>
            <a:endParaRPr lang="en-IN" sz="3200" dirty="0">
              <a:solidFill>
                <a:srgbClr val="000000"/>
              </a:solidFill>
              <a:effectLst/>
              <a:latin typeface="Calibri"/>
              <a:ea typeface="Times New Roman" panose="02020603050405020304" pitchFamily="18" charset="0"/>
              <a:cs typeface="Calibri"/>
            </a:endParaRPr>
          </a:p>
          <a:p>
            <a:pPr>
              <a:lnSpc>
                <a:spcPct val="114999"/>
              </a:lnSpc>
              <a:spcAft>
                <a:spcPts val="1000"/>
              </a:spcAft>
            </a:pPr>
            <a:endParaRPr lang="en-IN" sz="3200" b="1" dirty="0">
              <a:solidFill>
                <a:srgbClr val="FF0000"/>
              </a:solidFill>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hotspot is a venue that offers Wi-Fi access.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public can use a laptop, Wi-Fi phone, or another suitable portable device to access the Internet through a Wi-Fi Hotspot.</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Hotspots are public locations (such as libraries, hotels, airports, and local bookstores and restaurants etc.) with free or fee-based wireless Internet access.</a:t>
            </a:r>
          </a:p>
        </p:txBody>
      </p:sp>
      <p:pic>
        <p:nvPicPr>
          <p:cNvPr id="2" name="Picture 2">
            <a:extLst>
              <a:ext uri="{FF2B5EF4-FFF2-40B4-BE49-F238E27FC236}">
                <a16:creationId xmlns:a16="http://schemas.microsoft.com/office/drawing/2014/main" id="{614DDD07-53F8-4771-B7D6-9422668C0DB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455616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9BBA55-0D2B-47DF-BA52-E9A6C52A822C}"/>
              </a:ext>
            </a:extLst>
          </p:cNvPr>
          <p:cNvSpPr txBox="1"/>
          <p:nvPr/>
        </p:nvSpPr>
        <p:spPr>
          <a:xfrm>
            <a:off x="511834" y="511834"/>
            <a:ext cx="10967049" cy="60674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WiMAX:</a:t>
            </a:r>
            <a:r>
              <a:rPr lang="en-IN" sz="3200" dirty="0">
                <a:solidFill>
                  <a:srgbClr val="FF0000"/>
                </a:solidFill>
                <a:cs typeface="Arial"/>
              </a:rPr>
              <a:t>​</a:t>
            </a:r>
          </a:p>
          <a:p>
            <a:pPr marL="1657350" lvl="3" indent="-285750">
              <a:lnSpc>
                <a:spcPct val="150000"/>
              </a:lnSpc>
              <a:buFont typeface="Arial"/>
              <a:buChar char="•"/>
            </a:pPr>
            <a:r>
              <a:rPr lang="en-IN" sz="2400" dirty="0">
                <a:cs typeface="Arial"/>
              </a:rPr>
              <a:t>WiMAX is a wireless digital communications system.</a:t>
            </a:r>
            <a:r>
              <a:rPr lang="en-US" sz="2400" dirty="0">
                <a:cs typeface="Arial"/>
              </a:rPr>
              <a:t>​</a:t>
            </a:r>
          </a:p>
          <a:p>
            <a:pPr marL="1657350" lvl="3" indent="-285750">
              <a:lnSpc>
                <a:spcPct val="150000"/>
              </a:lnSpc>
              <a:buFont typeface="Arial"/>
              <a:buChar char="•"/>
            </a:pPr>
            <a:r>
              <a:rPr lang="en-IN" sz="2400" dirty="0">
                <a:cs typeface="Arial"/>
              </a:rPr>
              <a:t>WiMAX can provide broadband wireless access (BWA) up to 30 miles (50 km) for fixed stations, and 3-10 miles (5-15 km) for mobile stations. </a:t>
            </a:r>
            <a:r>
              <a:rPr lang="en-US" sz="2400" dirty="0">
                <a:cs typeface="Arial"/>
              </a:rPr>
              <a:t>​</a:t>
            </a:r>
          </a:p>
          <a:p>
            <a:pPr marL="1657350" lvl="3" indent="-285750">
              <a:lnSpc>
                <a:spcPct val="150000"/>
              </a:lnSpc>
              <a:buFont typeface="Arial"/>
              <a:buChar char="•"/>
            </a:pPr>
            <a:r>
              <a:rPr lang="en-IN" sz="2400" dirty="0">
                <a:cs typeface="Arial"/>
              </a:rPr>
              <a:t>In contrast, the Wi-Fi wireless local area network standard is limited in most cases to only 100-300 feet (30-100 m).</a:t>
            </a:r>
            <a:r>
              <a:rPr lang="en-US" sz="2400" dirty="0">
                <a:cs typeface="Arial"/>
              </a:rPr>
              <a:t>​</a:t>
            </a:r>
          </a:p>
          <a:p>
            <a:pPr marL="1657350" lvl="3" indent="-285750">
              <a:lnSpc>
                <a:spcPct val="150000"/>
              </a:lnSpc>
              <a:buFont typeface="Arial"/>
              <a:buChar char="•"/>
            </a:pPr>
            <a:r>
              <a:rPr lang="en-IN" sz="2400" dirty="0">
                <a:cs typeface="Arial"/>
              </a:rPr>
              <a:t>WiMAX requires a tower called WiMAX Base Station , like a cell phone tower, which is connected to the Internet using a standard wired high-speed connection. </a:t>
            </a:r>
            <a:r>
              <a:rPr lang="en-US" sz="2400" dirty="0">
                <a:cs typeface="Arial"/>
              </a:rPr>
              <a:t>​</a:t>
            </a:r>
          </a:p>
          <a:p>
            <a:pPr marL="1657350" lvl="3" indent="-285750">
              <a:lnSpc>
                <a:spcPct val="150000"/>
              </a:lnSpc>
              <a:buFont typeface="Arial"/>
              <a:buChar char="•"/>
            </a:pPr>
            <a:r>
              <a:rPr lang="en-IN" sz="2400" dirty="0">
                <a:cs typeface="Arial"/>
              </a:rPr>
              <a:t>But as opposed to a traditional Internet Service Provider (ISP), which divides </a:t>
            </a:r>
            <a:r>
              <a:rPr lang="en-IN" sz="2400" dirty="0">
                <a:solidFill>
                  <a:srgbClr val="231F20"/>
                </a:solidFill>
                <a:cs typeface="Arial"/>
              </a:rPr>
              <a:t>that bandwidth among customers via wire.</a:t>
            </a:r>
            <a:r>
              <a:rPr lang="en-IN" sz="2400" dirty="0">
                <a:cs typeface="Arial"/>
              </a:rPr>
              <a:t>​</a:t>
            </a:r>
          </a:p>
        </p:txBody>
      </p:sp>
      <p:pic>
        <p:nvPicPr>
          <p:cNvPr id="4" name="Picture 2">
            <a:extLst>
              <a:ext uri="{FF2B5EF4-FFF2-40B4-BE49-F238E27FC236}">
                <a16:creationId xmlns:a16="http://schemas.microsoft.com/office/drawing/2014/main" id="{6B52532C-F37E-4FF6-B76F-498A440AC97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403697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7D423DA-3A1A-43CD-9EBD-41924BB92017}"/>
              </a:ext>
            </a:extLst>
          </p:cNvPr>
          <p:cNvPicPr>
            <a:picLocks noChangeAspect="1"/>
          </p:cNvPicPr>
          <p:nvPr/>
        </p:nvPicPr>
        <p:blipFill>
          <a:blip r:embed="rId2"/>
          <a:stretch>
            <a:fillRect/>
          </a:stretch>
        </p:blipFill>
        <p:spPr>
          <a:xfrm>
            <a:off x="1329906" y="1214887"/>
            <a:ext cx="9407105" cy="4074543"/>
          </a:xfrm>
          <a:prstGeom prst="rect">
            <a:avLst/>
          </a:prstGeom>
        </p:spPr>
      </p:pic>
      <p:pic>
        <p:nvPicPr>
          <p:cNvPr id="4" name="Picture 2">
            <a:extLst>
              <a:ext uri="{FF2B5EF4-FFF2-40B4-BE49-F238E27FC236}">
                <a16:creationId xmlns:a16="http://schemas.microsoft.com/office/drawing/2014/main" id="{E34B0FFF-69B2-404C-BE84-B17C0EBDCABD}"/>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976507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87FEBA-CA62-4C53-B0C3-5F5157968AB0}"/>
              </a:ext>
            </a:extLst>
          </p:cNvPr>
          <p:cNvSpPr txBox="1"/>
          <p:nvPr/>
        </p:nvSpPr>
        <p:spPr>
          <a:xfrm>
            <a:off x="516147" y="171823"/>
            <a:ext cx="10843403" cy="6513258"/>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latin typeface="Calibri"/>
                <a:ea typeface="Times New Roman" panose="02020603050405020304" pitchFamily="18" charset="0"/>
                <a:cs typeface="Calibri"/>
              </a:rPr>
              <a:t>Internetworking Terms  And Concepts:</a:t>
            </a:r>
            <a:endParaRPr lang="en-IN" sz="3200" dirty="0">
              <a:solidFill>
                <a:srgbClr val="FF0000"/>
              </a:solidFill>
              <a:effectLst/>
              <a:latin typeface="Calibri"/>
              <a:ea typeface="Times New Roman" panose="02020603050405020304" pitchFamily="18" charset="0"/>
              <a:cs typeface="Calibri"/>
            </a:endParaRP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WWW (World Wide Web</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world wide web (WWW) is a set of protocols that allows you to access any document on the Net through a naming system based on URLs.</a:t>
            </a:r>
            <a:r>
              <a:rPr lang="en-IN" sz="2400" dirty="0">
                <a:latin typeface="Calibri"/>
                <a:ea typeface="Times New Roman" panose="02020603050405020304" pitchFamily="18" charset="0"/>
                <a:cs typeface="Calibri"/>
              </a:rPr>
              <a:t> </a:t>
            </a: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WWW also specifies a way—the hypertext Transfer protocol (HTTP)to request and send a WWW in place, one can set up a server and construct hypertext documents with links in them that document over the internet.</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With these standard protocols of point to the documents on the server.</a:t>
            </a: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Before WWW, Internet was mainly used for obtaining textual information. But post-WWW, the Internet popularity grew tremendously because of graphic-intensive nature of WWW.</a:t>
            </a:r>
            <a:r>
              <a:rPr lang="en-IN" sz="2400" dirty="0">
                <a:latin typeface="Calibri"/>
                <a:ea typeface="Times New Roman" panose="02020603050405020304" pitchFamily="18" charset="0"/>
                <a:cs typeface="Calibri"/>
              </a:rPr>
              <a:t> </a:t>
            </a:r>
            <a:endParaRPr lang="en-IN" sz="1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A57C7A0F-A9F3-4EC4-A24F-CEDE37BB897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233227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1;p2">
            <a:extLst>
              <a:ext uri="{FF2B5EF4-FFF2-40B4-BE49-F238E27FC236}">
                <a16:creationId xmlns:a16="http://schemas.microsoft.com/office/drawing/2014/main" id="{BED09354-A253-46CF-979C-001CEE9A8531}"/>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dirty="0">
                <a:solidFill>
                  <a:srgbClr val="FF0000"/>
                </a:solidFill>
                <a:latin typeface="Calibri"/>
                <a:cs typeface="Calibri"/>
              </a:rPr>
              <a:t>Learning </a:t>
            </a:r>
            <a:r>
              <a:rPr lang="en-US" sz="3200" b="1" dirty="0">
                <a:solidFill>
                  <a:srgbClr val="FF0000"/>
                </a:solidFill>
                <a:latin typeface="Calibri"/>
                <a:cs typeface="Calibri"/>
              </a:rPr>
              <a:t>Outcomes</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4" name="Picture 2">
            <a:extLst>
              <a:ext uri="{FF2B5EF4-FFF2-40B4-BE49-F238E27FC236}">
                <a16:creationId xmlns:a16="http://schemas.microsoft.com/office/drawing/2014/main" id="{AA47F289-B9F1-45DD-BDA6-66F08C008F2E}"/>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F73E6851-503B-4347-ABD5-8BB8482C63D4}"/>
              </a:ext>
            </a:extLst>
          </p:cNvPr>
          <p:cNvSpPr txBox="1"/>
          <p:nvPr/>
        </p:nvSpPr>
        <p:spPr>
          <a:xfrm>
            <a:off x="3674853" y="1762664"/>
            <a:ext cx="6725728"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Studenst will learn about some  more protocols</a:t>
            </a:r>
          </a:p>
          <a:p>
            <a:pPr marL="342900" indent="-342900">
              <a:lnSpc>
                <a:spcPct val="200000"/>
              </a:lnSpc>
              <a:buFont typeface="Arial" panose="020B0604020202020204" pitchFamily="34" charset="0"/>
              <a:buChar char="•"/>
            </a:pPr>
            <a:r>
              <a:rPr lang="en-US" sz="2400">
                <a:cs typeface="Calibri"/>
              </a:rPr>
              <a:t>Learn about web servers and browsers</a:t>
            </a:r>
          </a:p>
          <a:p>
            <a:pPr marL="342900" indent="-342900">
              <a:lnSpc>
                <a:spcPct val="200000"/>
              </a:lnSpc>
              <a:buFont typeface="Arial" panose="020B0604020202020204" pitchFamily="34" charset="0"/>
              <a:buChar char="•"/>
            </a:pPr>
            <a:r>
              <a:rPr lang="en-US" sz="2400">
                <a:cs typeface="Calibri"/>
              </a:rPr>
              <a:t>Know other terminologies regarding it.</a:t>
            </a:r>
            <a:endParaRPr lang="en-US" sz="2400" dirty="0">
              <a:cs typeface="Calibri"/>
            </a:endParaRPr>
          </a:p>
        </p:txBody>
      </p:sp>
    </p:spTree>
    <p:extLst>
      <p:ext uri="{BB962C8B-B14F-4D97-AF65-F5344CB8AC3E}">
        <p14:creationId xmlns:p14="http://schemas.microsoft.com/office/powerpoint/2010/main" val="928409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063278-1467-4D0A-9A72-EA3606404C85}"/>
              </a:ext>
            </a:extLst>
          </p:cNvPr>
          <p:cNvSpPr txBox="1"/>
          <p:nvPr/>
        </p:nvSpPr>
        <p:spPr>
          <a:xfrm>
            <a:off x="454324" y="281796"/>
            <a:ext cx="11168331" cy="64325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WWW Attributes:</a:t>
            </a:r>
            <a:endParaRPr lang="en-IN" sz="3200" dirty="0">
              <a:solidFill>
                <a:srgbClr val="FF0000"/>
              </a:solidFill>
              <a:cs typeface="Arial"/>
            </a:endParaRPr>
          </a:p>
          <a:p>
            <a:pPr lvl="3">
              <a:lnSpc>
                <a:spcPct val="150000"/>
              </a:lnSpc>
              <a:buChar char="•"/>
            </a:pPr>
            <a:r>
              <a:rPr lang="en-IN" sz="2400" dirty="0">
                <a:cs typeface="Arial"/>
              </a:rPr>
              <a:t>User-friendly</a:t>
            </a:r>
            <a:r>
              <a:rPr lang="en-US" sz="2400" dirty="0">
                <a:cs typeface="Arial"/>
              </a:rPr>
              <a:t>​</a:t>
            </a:r>
          </a:p>
          <a:p>
            <a:pPr lvl="3">
              <a:lnSpc>
                <a:spcPct val="150000"/>
              </a:lnSpc>
              <a:buChar char="•"/>
            </a:pPr>
            <a:r>
              <a:rPr lang="en-IN" sz="2400" dirty="0">
                <a:cs typeface="Arial"/>
              </a:rPr>
              <a:t>Multimedia Documents</a:t>
            </a:r>
            <a:r>
              <a:rPr lang="en-US" sz="2400" dirty="0">
                <a:cs typeface="Arial"/>
              </a:rPr>
              <a:t>​</a:t>
            </a:r>
          </a:p>
          <a:p>
            <a:pPr lvl="3">
              <a:lnSpc>
                <a:spcPct val="150000"/>
              </a:lnSpc>
              <a:buChar char="•"/>
            </a:pPr>
            <a:r>
              <a:rPr lang="en-IN" sz="2400" dirty="0">
                <a:cs typeface="Arial"/>
              </a:rPr>
              <a:t>Hypertext and Hyperlinks</a:t>
            </a:r>
            <a:r>
              <a:rPr lang="en-US" sz="2400" dirty="0">
                <a:cs typeface="Arial"/>
              </a:rPr>
              <a:t>​</a:t>
            </a:r>
          </a:p>
          <a:p>
            <a:pPr lvl="3">
              <a:lnSpc>
                <a:spcPct val="150000"/>
              </a:lnSpc>
              <a:buChar char="•"/>
            </a:pPr>
            <a:r>
              <a:rPr lang="en-IN" sz="2400" dirty="0">
                <a:cs typeface="Arial"/>
              </a:rPr>
              <a:t>Interactive</a:t>
            </a:r>
            <a:r>
              <a:rPr lang="en-US" sz="2400" dirty="0">
                <a:cs typeface="Arial"/>
              </a:rPr>
              <a:t>​</a:t>
            </a:r>
          </a:p>
          <a:p>
            <a:pPr lvl="3">
              <a:lnSpc>
                <a:spcPct val="150000"/>
              </a:lnSpc>
              <a:buChar char="•"/>
            </a:pPr>
            <a:r>
              <a:rPr lang="en-IN" sz="2400" dirty="0">
                <a:cs typeface="Arial"/>
              </a:rPr>
              <a:t>Frames</a:t>
            </a:r>
            <a:r>
              <a:rPr lang="en-US" sz="2400" dirty="0">
                <a:cs typeface="Arial"/>
              </a:rPr>
              <a:t>​</a:t>
            </a:r>
          </a:p>
          <a:p>
            <a:r>
              <a:rPr lang="en-IN" sz="3200" b="1" dirty="0">
                <a:solidFill>
                  <a:srgbClr val="FF0000"/>
                </a:solidFill>
                <a:cs typeface="Arial"/>
              </a:rPr>
              <a:t>Telnet</a:t>
            </a:r>
            <a:r>
              <a:rPr lang="en-IN" sz="3200" dirty="0">
                <a:solidFill>
                  <a:srgbClr val="FF0000"/>
                </a:solidFill>
                <a:cs typeface="Arial"/>
              </a:rPr>
              <a:t>​:</a:t>
            </a:r>
          </a:p>
          <a:p>
            <a:pPr marL="1714500" lvl="3" indent="-342900">
              <a:buFont typeface="Arial"/>
              <a:buChar char="•"/>
            </a:pPr>
            <a:r>
              <a:rPr lang="en-IN" sz="2400" dirty="0">
                <a:cs typeface="Arial"/>
              </a:rPr>
              <a:t>Telnet is an older Internet utility that lets you log on to remote computer systems.</a:t>
            </a:r>
            <a:r>
              <a:rPr lang="en-US" sz="2400" dirty="0">
                <a:cs typeface="Arial"/>
              </a:rPr>
              <a:t>​</a:t>
            </a:r>
          </a:p>
          <a:p>
            <a:pPr marL="1714500" lvl="3" indent="-342900">
              <a:buFont typeface="Arial"/>
              <a:buChar char="•"/>
            </a:pPr>
            <a:r>
              <a:rPr lang="en-IN" sz="2400" dirty="0">
                <a:cs typeface="Arial"/>
              </a:rPr>
              <a:t> Basically, a Telnet program gives you a character-based terminal window on another system. </a:t>
            </a:r>
            <a:r>
              <a:rPr lang="en-US" sz="2400" dirty="0">
                <a:cs typeface="Arial"/>
              </a:rPr>
              <a:t>​</a:t>
            </a:r>
          </a:p>
          <a:p>
            <a:pPr marL="1714500" lvl="3" indent="-342900">
              <a:buFont typeface="Arial"/>
              <a:buChar char="•"/>
            </a:pPr>
            <a:r>
              <a:rPr lang="en-IN" sz="2400" dirty="0">
                <a:cs typeface="Arial"/>
              </a:rPr>
              <a:t>You get a login prompt on that system. </a:t>
            </a:r>
            <a:r>
              <a:rPr lang="en-US" sz="2400" dirty="0">
                <a:cs typeface="Arial"/>
              </a:rPr>
              <a:t>​</a:t>
            </a:r>
          </a:p>
          <a:p>
            <a:pPr marL="1714500" lvl="3" indent="-342900">
              <a:buFont typeface="Arial"/>
              <a:buChar char="•"/>
            </a:pPr>
            <a:r>
              <a:rPr lang="en-IN" sz="2400" dirty="0">
                <a:cs typeface="Arial"/>
              </a:rPr>
              <a:t>If you have permitted access, you can work on that system, just as you would if you were sitting next to it.</a:t>
            </a:r>
            <a:r>
              <a:rPr lang="en-US" sz="2400" dirty="0">
                <a:cs typeface="Arial"/>
              </a:rPr>
              <a:t>​</a:t>
            </a:r>
          </a:p>
        </p:txBody>
      </p:sp>
      <p:pic>
        <p:nvPicPr>
          <p:cNvPr id="4" name="Picture 2">
            <a:extLst>
              <a:ext uri="{FF2B5EF4-FFF2-40B4-BE49-F238E27FC236}">
                <a16:creationId xmlns:a16="http://schemas.microsoft.com/office/drawing/2014/main" id="{C08D00BD-3D10-4E2F-BD0F-5C4E9880C09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460679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74B77C-B7E3-4F9C-88BD-EE7B2B4D6B59}"/>
              </a:ext>
            </a:extLst>
          </p:cNvPr>
          <p:cNvSpPr txBox="1"/>
          <p:nvPr/>
        </p:nvSpPr>
        <p:spPr>
          <a:xfrm>
            <a:off x="497457" y="247116"/>
            <a:ext cx="10977113" cy="6486584"/>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Web Browser and Web Server</a:t>
            </a:r>
            <a:endParaRPr lang="en-IN" sz="3200" dirty="0">
              <a:solidFill>
                <a:srgbClr val="FF0000"/>
              </a:solidFill>
              <a:effectLst/>
              <a:latin typeface="Calibri"/>
              <a:ea typeface="Times New Roman" panose="02020603050405020304" pitchFamily="18" charset="0"/>
              <a:cs typeface="Calibri"/>
            </a:endParaRP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Web Browser :</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Web Browser is a WWW client that navigates through the World Wide Web and displays web pages</a:t>
            </a: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Web Server</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Web Server is a WWW server that responds to the requests made by web browsers.</a:t>
            </a: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World Wide Web (WWW) is based upon clients and servers.</a:t>
            </a: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WWW client is called Web Browser or simply a browser and a WWW server is called a Web Server or just a server.</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Internet Explorer and Netscape Navigator are two most popular web browsers.</a:t>
            </a:r>
            <a:endParaRPr lang="en-IN" sz="1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A651D144-5DED-444B-877D-C3338A376FC2}"/>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387499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06CC51-46F7-409C-96F2-1C9976C94581}"/>
              </a:ext>
            </a:extLst>
          </p:cNvPr>
          <p:cNvSpPr txBox="1"/>
          <p:nvPr/>
        </p:nvSpPr>
        <p:spPr>
          <a:xfrm>
            <a:off x="439947" y="540590"/>
            <a:ext cx="11254595"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Segoe UI"/>
              </a:rPr>
              <a:t>URL and Domain Names</a:t>
            </a:r>
            <a:r>
              <a:rPr lang="en-IN" sz="3200" dirty="0">
                <a:solidFill>
                  <a:srgbClr val="FF0000"/>
                </a:solidFill>
                <a:cs typeface="Segoe UI"/>
              </a:rPr>
              <a:t>​:</a:t>
            </a:r>
          </a:p>
          <a:p>
            <a:pPr marL="1714500" lvl="3" indent="-342900">
              <a:buFont typeface="Arial"/>
              <a:buChar char="•"/>
            </a:pPr>
            <a:r>
              <a:rPr lang="en-IN" sz="2400" dirty="0">
                <a:cs typeface="Arial"/>
              </a:rPr>
              <a:t>HTTP uses Internet addresses in a special format called a Uniform Resource Locator or URL, URLs look like this :</a:t>
            </a:r>
            <a:r>
              <a:rPr lang="en-US" sz="2400" dirty="0">
                <a:cs typeface="Arial"/>
              </a:rPr>
              <a:t>​</a:t>
            </a:r>
          </a:p>
          <a:p>
            <a:pPr lvl="6">
              <a:lnSpc>
                <a:spcPct val="150000"/>
              </a:lnSpc>
            </a:pPr>
            <a:r>
              <a:rPr lang="en-IN" sz="2400" b="1" dirty="0">
                <a:cs typeface="Segoe UI"/>
              </a:rPr>
              <a:t>type://address/path</a:t>
            </a:r>
            <a:endParaRPr lang="en-IN" sz="2400" dirty="0">
              <a:cs typeface="Segoe UI"/>
            </a:endParaRPr>
          </a:p>
          <a:p>
            <a:pPr lvl="4"/>
            <a:r>
              <a:rPr lang="en-IN" sz="2400" dirty="0">
                <a:cs typeface="Arial"/>
              </a:rPr>
              <a:t>where </a:t>
            </a:r>
            <a:r>
              <a:rPr lang="en-IN" sz="2400" b="1" dirty="0">
                <a:cs typeface="Arial"/>
              </a:rPr>
              <a:t>type</a:t>
            </a:r>
            <a:r>
              <a:rPr lang="en-IN" sz="2400" dirty="0">
                <a:cs typeface="Arial"/>
              </a:rPr>
              <a:t> specifies the type of server in which the file is located, </a:t>
            </a:r>
            <a:r>
              <a:rPr lang="en-IN" sz="2400" b="1" dirty="0">
                <a:cs typeface="Arial"/>
              </a:rPr>
              <a:t>address</a:t>
            </a:r>
            <a:r>
              <a:rPr lang="en-IN" sz="2400" dirty="0">
                <a:cs typeface="Arial"/>
              </a:rPr>
              <a:t> is the address of server, and </a:t>
            </a:r>
            <a:r>
              <a:rPr lang="en-IN" sz="2400" b="1" dirty="0">
                <a:cs typeface="Arial"/>
              </a:rPr>
              <a:t>path</a:t>
            </a:r>
            <a:r>
              <a:rPr lang="en-IN" sz="2400" dirty="0">
                <a:cs typeface="Arial"/>
              </a:rPr>
              <a:t> tells the location of file on the server. For example, in the following URL</a:t>
            </a:r>
            <a:r>
              <a:rPr lang="en-US" sz="2400" dirty="0">
                <a:cs typeface="Arial"/>
              </a:rPr>
              <a:t>​</a:t>
            </a:r>
            <a:endParaRPr lang="en-US">
              <a:cs typeface="Calibri"/>
            </a:endParaRPr>
          </a:p>
          <a:p>
            <a:pPr lvl="6">
              <a:lnSpc>
                <a:spcPct val="150000"/>
              </a:lnSpc>
            </a:pPr>
            <a:r>
              <a:rPr lang="en-IN" sz="2400" b="1" dirty="0">
                <a:cs typeface="Segoe UI"/>
              </a:rPr>
              <a:t>http://encycle.msn.com/getinfo/styles.asp</a:t>
            </a:r>
            <a:r>
              <a:rPr lang="en-IN" sz="2400" dirty="0">
                <a:cs typeface="Segoe UI"/>
              </a:rPr>
              <a:t>​</a:t>
            </a:r>
          </a:p>
          <a:p>
            <a:pPr lvl="4"/>
            <a:r>
              <a:rPr lang="en-IN" sz="2400" dirty="0">
                <a:cs typeface="Arial"/>
              </a:rPr>
              <a:t>http: specifies the type of server, encycle.msn.com is the address of server and </a:t>
            </a:r>
            <a:r>
              <a:rPr lang="en-IN" sz="2400" dirty="0" err="1">
                <a:cs typeface="Arial"/>
              </a:rPr>
              <a:t>getinfo</a:t>
            </a:r>
            <a:r>
              <a:rPr lang="en-IN" sz="2400" dirty="0">
                <a:cs typeface="Arial"/>
              </a:rPr>
              <a:t>/style.asp is the </a:t>
            </a:r>
            <a:r>
              <a:rPr lang="en-IN" sz="2400" dirty="0">
                <a:cs typeface="Segoe UI"/>
              </a:rPr>
              <a:t>path of the file styles.asp.</a:t>
            </a:r>
            <a:r>
              <a:rPr lang="en-US" sz="2400" dirty="0">
                <a:cs typeface="Segoe UI"/>
              </a:rPr>
              <a:t>​</a:t>
            </a:r>
          </a:p>
          <a:p>
            <a:pPr marL="1714500" lvl="3" indent="-342900">
              <a:lnSpc>
                <a:spcPct val="150000"/>
              </a:lnSpc>
              <a:buFont typeface="Arial"/>
              <a:buChar char="•"/>
            </a:pPr>
            <a:r>
              <a:rPr lang="en-IN" sz="2400" dirty="0">
                <a:cs typeface="Segoe UI"/>
              </a:rPr>
              <a:t>The other examples of URLs are</a:t>
            </a:r>
            <a:r>
              <a:rPr lang="en-US" sz="2400" dirty="0">
                <a:cs typeface="Segoe UI"/>
              </a:rPr>
              <a:t>​</a:t>
            </a:r>
          </a:p>
          <a:p>
            <a:pPr lvl="6"/>
            <a:r>
              <a:rPr lang="en-IN" sz="2400" b="1" dirty="0">
                <a:cs typeface="Segoe UI"/>
                <a:hlinkClick r:id="rId2"/>
              </a:rPr>
              <a:t>ftp://ftp.prenhall.com</a:t>
            </a:r>
            <a:r>
              <a:rPr lang="en-IN" sz="2400" b="1" dirty="0">
                <a:cs typeface="Segoe UI"/>
              </a:rPr>
              <a:t>,</a:t>
            </a:r>
          </a:p>
          <a:p>
            <a:pPr lvl="6"/>
            <a:r>
              <a:rPr lang="en-IN" sz="2400" b="1" dirty="0">
                <a:cs typeface="Segoe UI"/>
              </a:rPr>
              <a:t>http://www.yahoo.com, </a:t>
            </a:r>
            <a:endParaRPr lang="en-IN"/>
          </a:p>
          <a:p>
            <a:pPr lvl="6"/>
            <a:r>
              <a:rPr lang="en-IN" sz="2400" b="1" dirty="0">
                <a:cs typeface="Segoe UI"/>
              </a:rPr>
              <a:t>news://alt.tennis etc.</a:t>
            </a:r>
            <a:r>
              <a:rPr lang="en-IN" sz="2400" dirty="0">
                <a:cs typeface="Segoe UI"/>
              </a:rPr>
              <a:t>​</a:t>
            </a:r>
            <a:endParaRPr lang="en-IN"/>
          </a:p>
        </p:txBody>
      </p:sp>
      <p:pic>
        <p:nvPicPr>
          <p:cNvPr id="4" name="Picture 2">
            <a:extLst>
              <a:ext uri="{FF2B5EF4-FFF2-40B4-BE49-F238E27FC236}">
                <a16:creationId xmlns:a16="http://schemas.microsoft.com/office/drawing/2014/main" id="{85666394-0053-4DD2-884F-EE3401C38E9F}"/>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514415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8C375D-82BB-4064-B10A-1113E64FDEE0}"/>
              </a:ext>
            </a:extLst>
          </p:cNvPr>
          <p:cNvSpPr txBox="1"/>
          <p:nvPr/>
        </p:nvSpPr>
        <p:spPr>
          <a:xfrm>
            <a:off x="565030" y="448574"/>
            <a:ext cx="10991490" cy="4248022"/>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Times New Roman"/>
              </a:rPr>
              <a:t>Domain Name</a:t>
            </a:r>
            <a:r>
              <a:rPr lang="en-IN" sz="3200" b="1" dirty="0">
                <a:solidFill>
                  <a:srgbClr val="FF0000"/>
                </a:solidFill>
                <a:latin typeface="Calibri"/>
                <a:ea typeface="Times New Roman" panose="02020603050405020304" pitchFamily="18" charset="0"/>
                <a:cs typeface="Times New Roman"/>
              </a:rPr>
              <a:t>:</a:t>
            </a:r>
            <a:endParaRPr lang="en-IN" sz="3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lvl="3">
              <a:lnSpc>
                <a:spcPct val="115000"/>
              </a:lnSpc>
              <a:spcAft>
                <a:spcPts val="1000"/>
              </a:spcAft>
            </a:pPr>
            <a:endParaRPr lang="en-IN" sz="2400" dirty="0">
              <a:latin typeface="Calibri"/>
              <a:ea typeface="Times New Roman" panose="02020603050405020304" pitchFamily="18" charset="0"/>
              <a:cs typeface="Times New Roman"/>
            </a:endParaRPr>
          </a:p>
          <a:p>
            <a:pPr lvl="3">
              <a:lnSpc>
                <a:spcPct val="114999"/>
              </a:lnSpc>
              <a:spcAft>
                <a:spcPts val="1000"/>
              </a:spcAft>
            </a:pPr>
            <a:r>
              <a:rPr lang="en-IN" sz="2400" dirty="0">
                <a:effectLst/>
                <a:latin typeface="Calibri"/>
                <a:ea typeface="Times New Roman" panose="02020603050405020304" pitchFamily="18" charset="0"/>
                <a:cs typeface="Times New Roman"/>
              </a:rPr>
              <a:t>An Internet address which is character based is called a Domain Name.</a:t>
            </a:r>
            <a:endParaRPr lang="en-IN" dirty="0"/>
          </a:p>
          <a:p>
            <a:pPr lvl="3">
              <a:lnSpc>
                <a:spcPct val="115000"/>
              </a:lnSpc>
              <a:spcAft>
                <a:spcPts val="1000"/>
              </a:spcAft>
            </a:pPr>
            <a:r>
              <a:rPr lang="en-IN" sz="2400" dirty="0">
                <a:effectLst/>
                <a:latin typeface="Calibri"/>
                <a:ea typeface="Times New Roman" panose="02020603050405020304" pitchFamily="18" charset="0"/>
                <a:cs typeface="Times New Roman"/>
              </a:rPr>
              <a:t>The naming scheme by which servers are identified is also known as the domain name system.</a:t>
            </a:r>
            <a:r>
              <a:rPr lang="en-IN" sz="2400" dirty="0">
                <a:latin typeface="Calibri"/>
                <a:ea typeface="Times New Roman" panose="02020603050405020304" pitchFamily="18" charset="0"/>
                <a:cs typeface="Times New Roman"/>
              </a:rPr>
              <a:t> </a:t>
            </a:r>
          </a:p>
          <a:p>
            <a:pPr lvl="3">
              <a:lnSpc>
                <a:spcPct val="115000"/>
              </a:lnSpc>
              <a:spcAft>
                <a:spcPts val="1000"/>
              </a:spcAft>
            </a:pPr>
            <a:r>
              <a:rPr lang="en-IN" sz="2400" dirty="0">
                <a:effectLst/>
                <a:latin typeface="Calibri"/>
                <a:ea typeface="Times New Roman" panose="02020603050405020304" pitchFamily="18" charset="0"/>
                <a:cs typeface="Times New Roman"/>
              </a:rPr>
              <a:t>Given table lists some most common domains.</a:t>
            </a:r>
            <a:r>
              <a:rPr lang="en-IN" sz="2400" dirty="0">
                <a:latin typeface="Calibri"/>
                <a:ea typeface="Times New Roman" panose="02020603050405020304" pitchFamily="18" charset="0"/>
                <a:cs typeface="Times New Roman"/>
              </a:rPr>
              <a: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lvl="3">
              <a:lnSpc>
                <a:spcPct val="115000"/>
              </a:lnSpc>
              <a:spcAft>
                <a:spcPts val="1000"/>
              </a:spcAft>
            </a:pPr>
            <a:r>
              <a:rPr lang="en-IN" sz="2400" dirty="0">
                <a:effectLst/>
                <a:latin typeface="Calibri"/>
                <a:ea typeface="Times New Roman" panose="02020603050405020304" pitchFamily="18" charset="0"/>
                <a:cs typeface="Times New Roman"/>
              </a:rPr>
              <a:t>Another method of addressing servers is based on numbers e.g. 203.127.54.9. Such addresses are called </a:t>
            </a:r>
            <a:r>
              <a:rPr lang="en-IN" sz="2400" b="1" dirty="0">
                <a:effectLst/>
                <a:latin typeface="Calibri"/>
                <a:ea typeface="Times New Roman" panose="02020603050405020304" pitchFamily="18" charset="0"/>
                <a:cs typeface="Times New Roman"/>
              </a:rPr>
              <a:t>IP addresses</a:t>
            </a:r>
            <a:r>
              <a:rPr lang="en-IN" sz="2400" dirty="0">
                <a:effectLst/>
                <a:latin typeface="Calibri"/>
                <a:ea typeface="Times New Roman" panose="02020603050405020304" pitchFamily="18" charset="0"/>
                <a:cs typeface="Times New Roman"/>
              </a:rPr>
              <a:t>.</a:t>
            </a:r>
          </a:p>
        </p:txBody>
      </p:sp>
      <p:pic>
        <p:nvPicPr>
          <p:cNvPr id="2" name="Picture 2">
            <a:extLst>
              <a:ext uri="{FF2B5EF4-FFF2-40B4-BE49-F238E27FC236}">
                <a16:creationId xmlns:a16="http://schemas.microsoft.com/office/drawing/2014/main" id="{2D6B171D-C28A-48A4-829C-9B22380330F8}"/>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221794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039B1A-DFD7-47EC-9A0F-92085C423AC8}"/>
              </a:ext>
            </a:extLst>
          </p:cNvPr>
          <p:cNvSpPr txBox="1"/>
          <p:nvPr/>
        </p:nvSpPr>
        <p:spPr>
          <a:xfrm>
            <a:off x="828136" y="856890"/>
            <a:ext cx="9802483"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3">
              <a:lnSpc>
                <a:spcPct val="150000"/>
              </a:lnSpc>
            </a:pPr>
            <a:r>
              <a:rPr lang="en-US" sz="2400" b="1" dirty="0">
                <a:solidFill>
                  <a:srgbClr val="0000FF"/>
                </a:solidFill>
                <a:latin typeface="Calibri"/>
                <a:cs typeface="Calibri"/>
                <a:hlinkClick r:id="rId2"/>
              </a:rPr>
              <a:t>http://www.microsoft.co.in</a:t>
            </a:r>
            <a:r>
              <a:rPr lang="en-US" sz="2400" b="1" dirty="0">
                <a:latin typeface="Calibri"/>
                <a:cs typeface="Calibri"/>
              </a:rPr>
              <a:t>​</a:t>
            </a:r>
            <a:endParaRPr lang="en-US">
              <a:cs typeface="Calibri"/>
            </a:endParaRPr>
          </a:p>
          <a:p>
            <a:pPr algn="just">
              <a:lnSpc>
                <a:spcPct val="150000"/>
              </a:lnSpc>
            </a:pPr>
            <a:r>
              <a:rPr lang="en-US" sz="2400" dirty="0">
                <a:solidFill>
                  <a:srgbClr val="231F20"/>
                </a:solidFill>
                <a:latin typeface="Calibri"/>
                <a:cs typeface="Calibri"/>
              </a:rPr>
              <a:t>here the last </a:t>
            </a:r>
            <a:r>
              <a:rPr lang="en-US" sz="2400" b="1" dirty="0">
                <a:solidFill>
                  <a:srgbClr val="231F20"/>
                </a:solidFill>
                <a:latin typeface="Calibri"/>
                <a:cs typeface="Calibri"/>
              </a:rPr>
              <a:t>in </a:t>
            </a:r>
            <a:r>
              <a:rPr lang="en-US" sz="2400" dirty="0">
                <a:solidFill>
                  <a:srgbClr val="231F20"/>
                </a:solidFill>
                <a:latin typeface="Calibri"/>
                <a:cs typeface="Calibri"/>
              </a:rPr>
              <a:t>suggests that it is based in India (.in). </a:t>
            </a:r>
            <a:r>
              <a:rPr lang="en-US" sz="2400" dirty="0">
                <a:latin typeface="Calibri"/>
                <a:cs typeface="Calibri"/>
              </a:rPr>
              <a:t>​</a:t>
            </a:r>
          </a:p>
          <a:p>
            <a:pPr algn="just">
              <a:lnSpc>
                <a:spcPct val="150000"/>
              </a:lnSpc>
            </a:pPr>
            <a:r>
              <a:rPr lang="en-US" sz="2400" dirty="0">
                <a:solidFill>
                  <a:srgbClr val="231F20"/>
                </a:solidFill>
                <a:latin typeface="Calibri"/>
                <a:cs typeface="Calibri"/>
              </a:rPr>
              <a:t>Similarly, the URL </a:t>
            </a:r>
            <a:r>
              <a:rPr lang="en-US" sz="2400" b="1" dirty="0">
                <a:solidFill>
                  <a:srgbClr val="0000FF"/>
                </a:solidFill>
                <a:latin typeface="Calibri"/>
                <a:cs typeface="Calibri"/>
                <a:hlinkClick r:id="rId3"/>
              </a:rPr>
              <a:t>http://www.clearnet.nz </a:t>
            </a:r>
            <a:r>
              <a:rPr lang="en-US" sz="2400" dirty="0">
                <a:solidFill>
                  <a:srgbClr val="231F20"/>
                </a:solidFill>
                <a:latin typeface="Calibri"/>
                <a:cs typeface="Calibri"/>
              </a:rPr>
              <a:t>suggests that it is based in New Zealand (.</a:t>
            </a:r>
            <a:r>
              <a:rPr lang="en-US" sz="2400" dirty="0" err="1">
                <a:solidFill>
                  <a:srgbClr val="231F20"/>
                </a:solidFill>
                <a:latin typeface="Calibri"/>
                <a:cs typeface="Calibri"/>
              </a:rPr>
              <a:t>nz</a:t>
            </a:r>
            <a:r>
              <a:rPr lang="en-US" sz="2400" dirty="0">
                <a:solidFill>
                  <a:srgbClr val="231F20"/>
                </a:solidFill>
                <a:latin typeface="Calibri"/>
                <a:cs typeface="Calibri"/>
              </a:rPr>
              <a:t>).</a:t>
            </a:r>
            <a:r>
              <a:rPr lang="en-US" sz="2400" dirty="0">
                <a:latin typeface="Calibri"/>
                <a:cs typeface="Calibri"/>
              </a:rPr>
              <a:t>​</a:t>
            </a:r>
          </a:p>
          <a:p>
            <a:pPr algn="just">
              <a:lnSpc>
                <a:spcPct val="150000"/>
              </a:lnSpc>
            </a:pPr>
            <a:r>
              <a:rPr lang="en-US" sz="2400" dirty="0">
                <a:solidFill>
                  <a:srgbClr val="231F20"/>
                </a:solidFill>
                <a:latin typeface="Calibri"/>
                <a:cs typeface="Calibri"/>
              </a:rPr>
              <a:t>Some country abbreviations are being listed below:</a:t>
            </a:r>
            <a:r>
              <a:rPr lang="en-US" sz="2400" dirty="0">
                <a:latin typeface="Calibri"/>
                <a:cs typeface="Calibri"/>
              </a:rPr>
              <a:t>​</a:t>
            </a:r>
          </a:p>
          <a:p>
            <a:pPr algn="just"/>
            <a:r>
              <a:rPr lang="en-IN" sz="2400" dirty="0">
                <a:latin typeface="Calibri"/>
                <a:cs typeface="Calibri"/>
              </a:rPr>
              <a:t>​</a:t>
            </a:r>
          </a:p>
          <a:p>
            <a:pPr lvl="3" algn="just"/>
            <a:r>
              <a:rPr lang="en-IN" sz="2400" b="1" dirty="0">
                <a:latin typeface="Calibri"/>
                <a:cs typeface="Calibri"/>
              </a:rPr>
              <a:t>au     </a:t>
            </a:r>
            <a:r>
              <a:rPr lang="en-IN" sz="2400" dirty="0">
                <a:latin typeface="Calibri"/>
                <a:cs typeface="Calibri"/>
              </a:rPr>
              <a:t>Australia                      </a:t>
            </a:r>
            <a:r>
              <a:rPr lang="en-IN" sz="2400" b="1" dirty="0">
                <a:latin typeface="Calibri"/>
                <a:cs typeface="Calibri"/>
              </a:rPr>
              <a:t>ca       </a:t>
            </a:r>
            <a:r>
              <a:rPr lang="en-IN" sz="2400" dirty="0">
                <a:latin typeface="Calibri"/>
                <a:cs typeface="Calibri"/>
              </a:rPr>
              <a:t>Canada</a:t>
            </a:r>
          </a:p>
          <a:p>
            <a:pPr lvl="3" algn="just"/>
            <a:r>
              <a:rPr lang="en-IN" sz="2400" b="1" dirty="0">
                <a:latin typeface="Calibri"/>
                <a:cs typeface="Calibri"/>
              </a:rPr>
              <a:t>dk     </a:t>
            </a:r>
            <a:r>
              <a:rPr lang="en-IN" sz="2400" dirty="0">
                <a:latin typeface="Calibri"/>
                <a:cs typeface="Calibri"/>
              </a:rPr>
              <a:t>Denmark                      </a:t>
            </a:r>
            <a:r>
              <a:rPr lang="en-IN" sz="2400" b="1" dirty="0" err="1">
                <a:latin typeface="Calibri"/>
                <a:cs typeface="Calibri"/>
              </a:rPr>
              <a:t>fr</a:t>
            </a:r>
            <a:r>
              <a:rPr lang="en-IN" sz="2400" b="1" dirty="0">
                <a:latin typeface="Calibri"/>
                <a:cs typeface="Calibri"/>
              </a:rPr>
              <a:t>       </a:t>
            </a:r>
            <a:r>
              <a:rPr lang="en-IN" sz="2400" dirty="0">
                <a:latin typeface="Calibri"/>
                <a:cs typeface="Calibri"/>
              </a:rPr>
              <a:t>France</a:t>
            </a:r>
          </a:p>
          <a:p>
            <a:pPr lvl="3" algn="just"/>
            <a:r>
              <a:rPr lang="en-IN" sz="2400" b="1" dirty="0">
                <a:latin typeface="Calibri"/>
                <a:cs typeface="Calibri"/>
              </a:rPr>
              <a:t>in      </a:t>
            </a:r>
            <a:r>
              <a:rPr lang="en-IN" sz="2400" dirty="0">
                <a:latin typeface="Calibri"/>
                <a:cs typeface="Calibri"/>
              </a:rPr>
              <a:t>India                              </a:t>
            </a:r>
            <a:r>
              <a:rPr lang="en-IN" sz="2400" b="1" dirty="0" err="1">
                <a:latin typeface="Calibri"/>
                <a:cs typeface="Calibri"/>
              </a:rPr>
              <a:t>jp</a:t>
            </a:r>
            <a:r>
              <a:rPr lang="en-IN" sz="2400" b="1" dirty="0">
                <a:latin typeface="Calibri"/>
                <a:cs typeface="Calibri"/>
              </a:rPr>
              <a:t>      </a:t>
            </a:r>
            <a:r>
              <a:rPr lang="en-IN" sz="2400" dirty="0">
                <a:latin typeface="Calibri"/>
                <a:cs typeface="Calibri"/>
              </a:rPr>
              <a:t>Japan</a:t>
            </a:r>
          </a:p>
          <a:p>
            <a:pPr lvl="3" algn="just"/>
            <a:r>
              <a:rPr lang="en-IN" sz="2400" b="1" dirty="0" err="1">
                <a:latin typeface="Calibri"/>
                <a:cs typeface="Calibri"/>
              </a:rPr>
              <a:t>nz</a:t>
            </a:r>
            <a:r>
              <a:rPr lang="en-IN" sz="2400" b="1" dirty="0">
                <a:latin typeface="Calibri"/>
                <a:cs typeface="Calibri"/>
              </a:rPr>
              <a:t>     </a:t>
            </a:r>
            <a:r>
              <a:rPr lang="en-IN" sz="2400" dirty="0">
                <a:latin typeface="Calibri"/>
                <a:cs typeface="Calibri"/>
              </a:rPr>
              <a:t>New Zealand               </a:t>
            </a:r>
            <a:r>
              <a:rPr lang="en-IN" sz="2400" b="1" dirty="0">
                <a:latin typeface="Calibri"/>
                <a:cs typeface="Calibri"/>
              </a:rPr>
              <a:t>uk      </a:t>
            </a:r>
            <a:r>
              <a:rPr lang="en-IN" sz="2400" dirty="0">
                <a:latin typeface="Calibri"/>
                <a:cs typeface="Calibri"/>
              </a:rPr>
              <a:t>United Kingdoms</a:t>
            </a:r>
          </a:p>
        </p:txBody>
      </p:sp>
      <p:pic>
        <p:nvPicPr>
          <p:cNvPr id="4" name="Picture 2">
            <a:extLst>
              <a:ext uri="{FF2B5EF4-FFF2-40B4-BE49-F238E27FC236}">
                <a16:creationId xmlns:a16="http://schemas.microsoft.com/office/drawing/2014/main" id="{FB1A01DE-A92D-49D8-B785-2FD82F3C24EF}"/>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632557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4">
            <a:extLst>
              <a:ext uri="{FF2B5EF4-FFF2-40B4-BE49-F238E27FC236}">
                <a16:creationId xmlns:a16="http://schemas.microsoft.com/office/drawing/2014/main" id="{0997B30A-23CD-4407-9DDD-DC2CFBCDF79A}"/>
              </a:ext>
            </a:extLst>
          </p:cNvPr>
          <p:cNvGraphicFramePr>
            <a:graphicFrameLocks noGrp="1"/>
          </p:cNvGraphicFramePr>
          <p:nvPr>
            <p:extLst>
              <p:ext uri="{D42A27DB-BD31-4B8C-83A1-F6EECF244321}">
                <p14:modId xmlns:p14="http://schemas.microsoft.com/office/powerpoint/2010/main" val="329190342"/>
              </p:ext>
            </p:extLst>
          </p:nvPr>
        </p:nvGraphicFramePr>
        <p:xfrm>
          <a:off x="431320" y="1610263"/>
          <a:ext cx="11576258" cy="4572000"/>
        </p:xfrm>
        <a:graphic>
          <a:graphicData uri="http://schemas.openxmlformats.org/drawingml/2006/table">
            <a:tbl>
              <a:tblPr firstRow="1" bandRow="1">
                <a:tableStyleId>{5C22544A-7EE6-4342-B048-85BDC9FD1C3A}</a:tableStyleId>
              </a:tblPr>
              <a:tblGrid>
                <a:gridCol w="1626035">
                  <a:extLst>
                    <a:ext uri="{9D8B030D-6E8A-4147-A177-3AD203B41FA5}">
                      <a16:colId xmlns:a16="http://schemas.microsoft.com/office/drawing/2014/main" val="3385670366"/>
                    </a:ext>
                  </a:extLst>
                </a:gridCol>
                <a:gridCol w="4591163">
                  <a:extLst>
                    <a:ext uri="{9D8B030D-6E8A-4147-A177-3AD203B41FA5}">
                      <a16:colId xmlns:a16="http://schemas.microsoft.com/office/drawing/2014/main" val="897963998"/>
                    </a:ext>
                  </a:extLst>
                </a:gridCol>
                <a:gridCol w="5359060">
                  <a:extLst>
                    <a:ext uri="{9D8B030D-6E8A-4147-A177-3AD203B41FA5}">
                      <a16:colId xmlns:a16="http://schemas.microsoft.com/office/drawing/2014/main" val="580381373"/>
                    </a:ext>
                  </a:extLst>
                </a:gridCol>
              </a:tblGrid>
              <a:tr h="373811">
                <a:tc>
                  <a:txBody>
                    <a:bodyPr/>
                    <a:lstStyle/>
                    <a:p>
                      <a:r>
                        <a:rPr lang="en-US" sz="2400" dirty="0">
                          <a:solidFill>
                            <a:schemeClr val="tx1"/>
                          </a:solidFill>
                        </a:rPr>
                        <a:t>Server</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400" dirty="0">
                          <a:solidFill>
                            <a:schemeClr val="tx1"/>
                          </a:solidFill>
                        </a:rPr>
                        <a:t>Protocol</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400" dirty="0">
                          <a:solidFill>
                            <a:schemeClr val="tx1"/>
                          </a:solidFill>
                        </a:rPr>
                        <a:t>Informative it Provides</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676801091"/>
                  </a:ext>
                </a:extLst>
              </a:tr>
              <a:tr h="370840">
                <a:tc>
                  <a:txBody>
                    <a:bodyPr/>
                    <a:lstStyle/>
                    <a:p>
                      <a:r>
                        <a:rPr lang="en-US" sz="2000" dirty="0"/>
                        <a:t>ftp</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dirty="0"/>
                        <a:t>File Transfer Protocol</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noProof="0" dirty="0"/>
                        <a:t>Text and binary files that are organized in a hierarchical structure, much like a family tree.</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00677211"/>
                  </a:ext>
                </a:extLst>
              </a:tr>
              <a:tr h="370840">
                <a:tc>
                  <a:txBody>
                    <a:bodyPr/>
                    <a:lstStyle/>
                    <a:p>
                      <a:r>
                        <a:rPr lang="en-US" sz="2000" dirty="0"/>
                        <a:t>gopher</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dirty="0"/>
                        <a:t>Transfer Control Protocol/Internet Protocol(TCP/IP)</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noProof="0" dirty="0"/>
                        <a:t>Text and binary files that are organized in a menu structure.</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001370886"/>
                  </a:ext>
                </a:extLst>
              </a:tr>
              <a:tr h="370840">
                <a:tc>
                  <a:txBody>
                    <a:bodyPr/>
                    <a:lstStyle/>
                    <a:p>
                      <a:r>
                        <a:rPr lang="en-US" sz="2000" dirty="0"/>
                        <a:t>http</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dirty="0"/>
                        <a:t>Hypertext Transfer Protocol</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noProof="0" dirty="0"/>
                        <a:t>Hypertext/ hypermedia files( multimedia documents that contain links to images, sounds, or other multimedia documents on the World Wide Web).</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684700529"/>
                  </a:ext>
                </a:extLst>
              </a:tr>
              <a:tr h="370840">
                <a:tc>
                  <a:txBody>
                    <a:bodyPr/>
                    <a:lstStyle/>
                    <a:p>
                      <a:r>
                        <a:rPr lang="en-US" sz="2000" dirty="0"/>
                        <a:t>mail</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dirty="0"/>
                        <a:t>Post Office Protocol(POP) Version 3 and Simple Mail Transfer Protocol(SMTP)</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r>
                        <a:rPr lang="en-US" sz="2000" b="0" i="0" u="none" strike="noStrike" noProof="0" dirty="0">
                          <a:latin typeface="Calibri"/>
                        </a:rPr>
                        <a:t>Messages sent via electronic mail.</a:t>
                      </a:r>
                      <a:endParaRPr lang="en-US" sz="2000" dirty="0"/>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286704083"/>
                  </a:ext>
                </a:extLst>
              </a:tr>
              <a:tr h="370840">
                <a:tc>
                  <a:txBody>
                    <a:bodyPr/>
                    <a:lstStyle/>
                    <a:p>
                      <a:r>
                        <a:rPr lang="en-US" sz="2000" dirty="0"/>
                        <a:t>news</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dirty="0"/>
                        <a:t>Network News Transfer Protocol(NNTP)</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2000" noProof="0" dirty="0"/>
                        <a:t>Newsgroups that are organized in a hierarchical structure.</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468651606"/>
                  </a:ext>
                </a:extLst>
              </a:tr>
            </a:tbl>
          </a:graphicData>
        </a:graphic>
      </p:graphicFrame>
      <p:sp>
        <p:nvSpPr>
          <p:cNvPr id="5" name="TextBox 4">
            <a:extLst>
              <a:ext uri="{FF2B5EF4-FFF2-40B4-BE49-F238E27FC236}">
                <a16:creationId xmlns:a16="http://schemas.microsoft.com/office/drawing/2014/main" id="{3B4E31C0-902E-4A0E-AFCC-1698A0FBD8CB}"/>
              </a:ext>
            </a:extLst>
          </p:cNvPr>
          <p:cNvSpPr txBox="1"/>
          <p:nvPr/>
        </p:nvSpPr>
        <p:spPr>
          <a:xfrm>
            <a:off x="324928" y="598098"/>
            <a:ext cx="8120332"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Internet Servers &amp; What they Provides:</a:t>
            </a:r>
          </a:p>
        </p:txBody>
      </p:sp>
      <p:pic>
        <p:nvPicPr>
          <p:cNvPr id="2" name="Picture 2">
            <a:extLst>
              <a:ext uri="{FF2B5EF4-FFF2-40B4-BE49-F238E27FC236}">
                <a16:creationId xmlns:a16="http://schemas.microsoft.com/office/drawing/2014/main" id="{B6680473-868F-4B1B-A7EE-2537D01D1F3B}"/>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1080766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ED9907D9-ED24-4F8D-AA62-1C9AB7CA8445}"/>
              </a:ext>
            </a:extLst>
          </p:cNvPr>
          <p:cNvGraphicFramePr>
            <a:graphicFrameLocks noGrp="1"/>
          </p:cNvGraphicFramePr>
          <p:nvPr>
            <p:extLst>
              <p:ext uri="{D42A27DB-BD31-4B8C-83A1-F6EECF244321}">
                <p14:modId xmlns:p14="http://schemas.microsoft.com/office/powerpoint/2010/main" val="3893740394"/>
              </p:ext>
            </p:extLst>
          </p:nvPr>
        </p:nvGraphicFramePr>
        <p:xfrm>
          <a:off x="444548" y="1096189"/>
          <a:ext cx="11372483" cy="5303520"/>
        </p:xfrm>
        <a:graphic>
          <a:graphicData uri="http://schemas.openxmlformats.org/drawingml/2006/table">
            <a:tbl>
              <a:tblPr firstRow="1" bandRow="1">
                <a:tableStyleId>{5C22544A-7EE6-4342-B048-85BDC9FD1C3A}</a:tableStyleId>
              </a:tblPr>
              <a:tblGrid>
                <a:gridCol w="1121433">
                  <a:extLst>
                    <a:ext uri="{9D8B030D-6E8A-4147-A177-3AD203B41FA5}">
                      <a16:colId xmlns:a16="http://schemas.microsoft.com/office/drawing/2014/main" val="2038418514"/>
                    </a:ext>
                  </a:extLst>
                </a:gridCol>
                <a:gridCol w="1653395">
                  <a:extLst>
                    <a:ext uri="{9D8B030D-6E8A-4147-A177-3AD203B41FA5}">
                      <a16:colId xmlns:a16="http://schemas.microsoft.com/office/drawing/2014/main" val="3686274602"/>
                    </a:ext>
                  </a:extLst>
                </a:gridCol>
                <a:gridCol w="4284452">
                  <a:extLst>
                    <a:ext uri="{9D8B030D-6E8A-4147-A177-3AD203B41FA5}">
                      <a16:colId xmlns:a16="http://schemas.microsoft.com/office/drawing/2014/main" val="265434234"/>
                    </a:ext>
                  </a:extLst>
                </a:gridCol>
                <a:gridCol w="4313203">
                  <a:extLst>
                    <a:ext uri="{9D8B030D-6E8A-4147-A177-3AD203B41FA5}">
                      <a16:colId xmlns:a16="http://schemas.microsoft.com/office/drawing/2014/main" val="2751352111"/>
                    </a:ext>
                  </a:extLst>
                </a:gridCol>
              </a:tblGrid>
              <a:tr h="370840">
                <a:tc>
                  <a:txBody>
                    <a:bodyPr/>
                    <a:lstStyle/>
                    <a:p>
                      <a:r>
                        <a:rPr lang="en-US" sz="2400" dirty="0">
                          <a:solidFill>
                            <a:schemeClr val="tx1"/>
                          </a:solidFill>
                        </a:rPr>
                        <a:t>S. No.</a:t>
                      </a:r>
                    </a:p>
                  </a:txBody>
                  <a:tcPr/>
                </a:tc>
                <a:tc>
                  <a:txBody>
                    <a:bodyPr/>
                    <a:lstStyle/>
                    <a:p>
                      <a:r>
                        <a:rPr lang="en-US" sz="2400" dirty="0">
                          <a:solidFill>
                            <a:schemeClr val="tx1"/>
                          </a:solidFill>
                        </a:rPr>
                        <a:t>Domain ID</a:t>
                      </a:r>
                    </a:p>
                  </a:txBody>
                  <a:tcPr/>
                </a:tc>
                <a:tc>
                  <a:txBody>
                    <a:bodyPr/>
                    <a:lstStyle/>
                    <a:p>
                      <a:r>
                        <a:rPr lang="en-US" sz="2400" dirty="0">
                          <a:solidFill>
                            <a:schemeClr val="tx1"/>
                          </a:solidFill>
                        </a:rPr>
                        <a:t>Affiliation</a:t>
                      </a:r>
                    </a:p>
                  </a:txBody>
                  <a:tcPr/>
                </a:tc>
                <a:tc>
                  <a:txBody>
                    <a:bodyPr/>
                    <a:lstStyle/>
                    <a:p>
                      <a:r>
                        <a:rPr lang="en-US" sz="2400" dirty="0">
                          <a:solidFill>
                            <a:schemeClr val="tx1"/>
                          </a:solidFill>
                        </a:rPr>
                        <a:t>Remarks</a:t>
                      </a:r>
                    </a:p>
                  </a:txBody>
                  <a:tcPr/>
                </a:tc>
                <a:extLst>
                  <a:ext uri="{0D108BD9-81ED-4DB2-BD59-A6C34878D82A}">
                    <a16:rowId xmlns:a16="http://schemas.microsoft.com/office/drawing/2014/main" val="2852552540"/>
                  </a:ext>
                </a:extLst>
              </a:tr>
              <a:tr h="370840">
                <a:tc>
                  <a:txBody>
                    <a:bodyPr/>
                    <a:lstStyle/>
                    <a:p>
                      <a:r>
                        <a:rPr lang="en-US" sz="2400" dirty="0"/>
                        <a:t>1.</a:t>
                      </a:r>
                    </a:p>
                  </a:txBody>
                  <a:tcPr/>
                </a:tc>
                <a:tc>
                  <a:txBody>
                    <a:bodyPr/>
                    <a:lstStyle/>
                    <a:p>
                      <a:r>
                        <a:rPr lang="en-US" sz="2400" dirty="0"/>
                        <a:t>com</a:t>
                      </a:r>
                    </a:p>
                  </a:txBody>
                  <a:tcPr/>
                </a:tc>
                <a:tc>
                  <a:txBody>
                    <a:bodyPr/>
                    <a:lstStyle/>
                    <a:p>
                      <a:r>
                        <a:rPr lang="en-US" sz="2400" dirty="0"/>
                        <a:t>Commercial</a:t>
                      </a:r>
                    </a:p>
                  </a:txBody>
                  <a:tcPr/>
                </a:tc>
                <a:tc>
                  <a:txBody>
                    <a:bodyPr/>
                    <a:lstStyle/>
                    <a:p>
                      <a:r>
                        <a:rPr lang="en-US" sz="2400" dirty="0"/>
                        <a:t>for commercial firms</a:t>
                      </a:r>
                    </a:p>
                  </a:txBody>
                  <a:tcPr/>
                </a:tc>
                <a:extLst>
                  <a:ext uri="{0D108BD9-81ED-4DB2-BD59-A6C34878D82A}">
                    <a16:rowId xmlns:a16="http://schemas.microsoft.com/office/drawing/2014/main" val="990394307"/>
                  </a:ext>
                </a:extLst>
              </a:tr>
              <a:tr h="370840">
                <a:tc>
                  <a:txBody>
                    <a:bodyPr/>
                    <a:lstStyle/>
                    <a:p>
                      <a:r>
                        <a:rPr lang="en-US" sz="2400" dirty="0"/>
                        <a:t>2.</a:t>
                      </a:r>
                    </a:p>
                  </a:txBody>
                  <a:tcPr/>
                </a:tc>
                <a:tc>
                  <a:txBody>
                    <a:bodyPr/>
                    <a:lstStyle/>
                    <a:p>
                      <a:r>
                        <a:rPr lang="en-US" sz="2400" dirty="0" err="1"/>
                        <a:t>edu</a:t>
                      </a:r>
                    </a:p>
                  </a:txBody>
                  <a:tcPr/>
                </a:tc>
                <a:tc>
                  <a:txBody>
                    <a:bodyPr/>
                    <a:lstStyle/>
                    <a:p>
                      <a:r>
                        <a:rPr lang="en-US" sz="2400" dirty="0"/>
                        <a:t>Education</a:t>
                      </a:r>
                    </a:p>
                  </a:txBody>
                  <a:tcPr/>
                </a:tc>
                <a:tc>
                  <a:txBody>
                    <a:bodyPr/>
                    <a:lstStyle/>
                    <a:p>
                      <a:r>
                        <a:rPr lang="en-US" sz="2400" dirty="0"/>
                        <a:t>for educational firms</a:t>
                      </a:r>
                    </a:p>
                  </a:txBody>
                  <a:tcPr/>
                </a:tc>
                <a:extLst>
                  <a:ext uri="{0D108BD9-81ED-4DB2-BD59-A6C34878D82A}">
                    <a16:rowId xmlns:a16="http://schemas.microsoft.com/office/drawing/2014/main" val="299671134"/>
                  </a:ext>
                </a:extLst>
              </a:tr>
              <a:tr h="370840">
                <a:tc>
                  <a:txBody>
                    <a:bodyPr/>
                    <a:lstStyle/>
                    <a:p>
                      <a:r>
                        <a:rPr lang="en-US" sz="2400" dirty="0"/>
                        <a:t>3.</a:t>
                      </a:r>
                    </a:p>
                  </a:txBody>
                  <a:tcPr/>
                </a:tc>
                <a:tc>
                  <a:txBody>
                    <a:bodyPr/>
                    <a:lstStyle/>
                    <a:p>
                      <a:r>
                        <a:rPr lang="en-US" sz="2400" dirty="0"/>
                        <a:t>gov</a:t>
                      </a:r>
                    </a:p>
                  </a:txBody>
                  <a:tcPr/>
                </a:tc>
                <a:tc>
                  <a:txBody>
                    <a:bodyPr/>
                    <a:lstStyle/>
                    <a:p>
                      <a:r>
                        <a:rPr lang="en-US" sz="2400" dirty="0"/>
                        <a:t>Government</a:t>
                      </a:r>
                    </a:p>
                  </a:txBody>
                  <a:tcPr/>
                </a:tc>
                <a:tc>
                  <a:txBody>
                    <a:bodyPr/>
                    <a:lstStyle/>
                    <a:p>
                      <a:r>
                        <a:rPr lang="en-US" sz="2400" dirty="0"/>
                        <a:t>for government organizations/bodies</a:t>
                      </a:r>
                    </a:p>
                  </a:txBody>
                  <a:tcPr/>
                </a:tc>
                <a:extLst>
                  <a:ext uri="{0D108BD9-81ED-4DB2-BD59-A6C34878D82A}">
                    <a16:rowId xmlns:a16="http://schemas.microsoft.com/office/drawing/2014/main" val="1053072366"/>
                  </a:ext>
                </a:extLst>
              </a:tr>
              <a:tr h="370840">
                <a:tc>
                  <a:txBody>
                    <a:bodyPr/>
                    <a:lstStyle/>
                    <a:p>
                      <a:r>
                        <a:rPr lang="en-US" sz="2400" dirty="0"/>
                        <a:t>4.</a:t>
                      </a:r>
                    </a:p>
                  </a:txBody>
                  <a:tcPr/>
                </a:tc>
                <a:tc>
                  <a:txBody>
                    <a:bodyPr/>
                    <a:lstStyle/>
                    <a:p>
                      <a:r>
                        <a:rPr lang="en-US" sz="2400" dirty="0"/>
                        <a:t>mil</a:t>
                      </a:r>
                    </a:p>
                  </a:txBody>
                  <a:tcPr/>
                </a:tc>
                <a:tc>
                  <a:txBody>
                    <a:bodyPr/>
                    <a:lstStyle/>
                    <a:p>
                      <a:pPr lvl="0">
                        <a:buNone/>
                      </a:pPr>
                      <a:r>
                        <a:rPr lang="en-US" sz="2400" dirty="0"/>
                        <a:t>Military</a:t>
                      </a:r>
                    </a:p>
                  </a:txBody>
                  <a:tcPr/>
                </a:tc>
                <a:tc>
                  <a:txBody>
                    <a:bodyPr/>
                    <a:lstStyle/>
                    <a:p>
                      <a:r>
                        <a:rPr lang="en-US" sz="2400" dirty="0"/>
                        <a:t>for military</a:t>
                      </a:r>
                    </a:p>
                  </a:txBody>
                  <a:tcPr/>
                </a:tc>
                <a:extLst>
                  <a:ext uri="{0D108BD9-81ED-4DB2-BD59-A6C34878D82A}">
                    <a16:rowId xmlns:a16="http://schemas.microsoft.com/office/drawing/2014/main" val="3336130791"/>
                  </a:ext>
                </a:extLst>
              </a:tr>
              <a:tr h="370840">
                <a:tc>
                  <a:txBody>
                    <a:bodyPr/>
                    <a:lstStyle/>
                    <a:p>
                      <a:r>
                        <a:rPr lang="en-US" sz="2400" dirty="0"/>
                        <a:t>5.</a:t>
                      </a:r>
                    </a:p>
                  </a:txBody>
                  <a:tcPr/>
                </a:tc>
                <a:tc>
                  <a:txBody>
                    <a:bodyPr/>
                    <a:lstStyle/>
                    <a:p>
                      <a:r>
                        <a:rPr lang="en-US" sz="2400" dirty="0"/>
                        <a:t>net</a:t>
                      </a:r>
                    </a:p>
                  </a:txBody>
                  <a:tcPr/>
                </a:tc>
                <a:tc>
                  <a:txBody>
                    <a:bodyPr/>
                    <a:lstStyle/>
                    <a:p>
                      <a:pPr lvl="0">
                        <a:buNone/>
                      </a:pPr>
                      <a:r>
                        <a:rPr lang="en-US" sz="2400" dirty="0"/>
                        <a:t>Network resources</a:t>
                      </a:r>
                    </a:p>
                  </a:txBody>
                  <a:tcPr/>
                </a:tc>
                <a:tc>
                  <a:txBody>
                    <a:bodyPr/>
                    <a:lstStyle/>
                    <a:p>
                      <a:r>
                        <a:rPr lang="en-US" sz="2400" dirty="0"/>
                        <a:t>for isps/networks</a:t>
                      </a:r>
                    </a:p>
                  </a:txBody>
                  <a:tcPr/>
                </a:tc>
                <a:extLst>
                  <a:ext uri="{0D108BD9-81ED-4DB2-BD59-A6C34878D82A}">
                    <a16:rowId xmlns:a16="http://schemas.microsoft.com/office/drawing/2014/main" val="902270658"/>
                  </a:ext>
                </a:extLst>
              </a:tr>
              <a:tr h="370840">
                <a:tc>
                  <a:txBody>
                    <a:bodyPr/>
                    <a:lstStyle/>
                    <a:p>
                      <a:r>
                        <a:rPr lang="en-US" sz="2400" dirty="0"/>
                        <a:t>6.</a:t>
                      </a:r>
                    </a:p>
                  </a:txBody>
                  <a:tcPr/>
                </a:tc>
                <a:tc>
                  <a:txBody>
                    <a:bodyPr/>
                    <a:lstStyle/>
                    <a:p>
                      <a:r>
                        <a:rPr lang="en-US" sz="2400" dirty="0"/>
                        <a:t>org</a:t>
                      </a:r>
                    </a:p>
                  </a:txBody>
                  <a:tcPr/>
                </a:tc>
                <a:tc>
                  <a:txBody>
                    <a:bodyPr/>
                    <a:lstStyle/>
                    <a:p>
                      <a:pPr lvl="0">
                        <a:buNone/>
                      </a:pPr>
                      <a:r>
                        <a:rPr lang="en-US" sz="2400" dirty="0"/>
                        <a:t>Usually non-profit organizations</a:t>
                      </a:r>
                    </a:p>
                  </a:txBody>
                  <a:tcPr/>
                </a:tc>
                <a:tc>
                  <a:txBody>
                    <a:bodyPr/>
                    <a:lstStyle/>
                    <a:p>
                      <a:r>
                        <a:rPr lang="en-US" sz="2400" dirty="0"/>
                        <a:t>for ngos</a:t>
                      </a:r>
                    </a:p>
                  </a:txBody>
                  <a:tcPr/>
                </a:tc>
                <a:extLst>
                  <a:ext uri="{0D108BD9-81ED-4DB2-BD59-A6C34878D82A}">
                    <a16:rowId xmlns:a16="http://schemas.microsoft.com/office/drawing/2014/main" val="1638756446"/>
                  </a:ext>
                </a:extLst>
              </a:tr>
              <a:tr h="370840">
                <a:tc>
                  <a:txBody>
                    <a:bodyPr/>
                    <a:lstStyle/>
                    <a:p>
                      <a:r>
                        <a:rPr lang="en-US" sz="2400" dirty="0"/>
                        <a:t>7.</a:t>
                      </a:r>
                    </a:p>
                  </a:txBody>
                  <a:tcPr/>
                </a:tc>
                <a:tc>
                  <a:txBody>
                    <a:bodyPr/>
                    <a:lstStyle/>
                    <a:p>
                      <a:r>
                        <a:rPr lang="en-US" sz="2400" dirty="0"/>
                        <a:t>co</a:t>
                      </a:r>
                    </a:p>
                  </a:txBody>
                  <a:tcPr/>
                </a:tc>
                <a:tc>
                  <a:txBody>
                    <a:bodyPr/>
                    <a:lstStyle/>
                    <a:p>
                      <a:pPr lvl="0">
                        <a:buNone/>
                      </a:pPr>
                      <a:r>
                        <a:rPr lang="en-US" sz="2400" dirty="0"/>
                        <a:t>Company</a:t>
                      </a:r>
                    </a:p>
                  </a:txBody>
                  <a:tcPr/>
                </a:tc>
                <a:tc>
                  <a:txBody>
                    <a:bodyPr/>
                    <a:lstStyle/>
                    <a:p>
                      <a:r>
                        <a:rPr lang="en-US" sz="2400" dirty="0"/>
                        <a:t>for listed companies</a:t>
                      </a:r>
                    </a:p>
                  </a:txBody>
                  <a:tcPr/>
                </a:tc>
                <a:extLst>
                  <a:ext uri="{0D108BD9-81ED-4DB2-BD59-A6C34878D82A}">
                    <a16:rowId xmlns:a16="http://schemas.microsoft.com/office/drawing/2014/main" val="3683078404"/>
                  </a:ext>
                </a:extLst>
              </a:tr>
              <a:tr h="370839">
                <a:tc>
                  <a:txBody>
                    <a:bodyPr/>
                    <a:lstStyle/>
                    <a:p>
                      <a:pPr lvl="0">
                        <a:buNone/>
                      </a:pPr>
                      <a:r>
                        <a:rPr lang="en-US" sz="2400" dirty="0"/>
                        <a:t>8.</a:t>
                      </a:r>
                    </a:p>
                  </a:txBody>
                  <a:tcPr/>
                </a:tc>
                <a:tc>
                  <a:txBody>
                    <a:bodyPr/>
                    <a:lstStyle/>
                    <a:p>
                      <a:pPr lvl="0">
                        <a:buNone/>
                      </a:pPr>
                      <a:r>
                        <a:rPr lang="en-US" sz="2400" dirty="0"/>
                        <a:t>biz</a:t>
                      </a:r>
                    </a:p>
                  </a:txBody>
                  <a:tcPr/>
                </a:tc>
                <a:tc>
                  <a:txBody>
                    <a:bodyPr/>
                    <a:lstStyle/>
                    <a:p>
                      <a:pPr lvl="0">
                        <a:buNone/>
                      </a:pPr>
                      <a:r>
                        <a:rPr lang="en-US" sz="2400" dirty="0"/>
                        <a:t>Business</a:t>
                      </a:r>
                    </a:p>
                  </a:txBody>
                  <a:tcPr/>
                </a:tc>
                <a:tc>
                  <a:txBody>
                    <a:bodyPr/>
                    <a:lstStyle/>
                    <a:p>
                      <a:pPr lvl="0">
                        <a:buNone/>
                      </a:pPr>
                      <a:r>
                        <a:rPr lang="en-US" sz="2400" dirty="0"/>
                        <a:t>for business</a:t>
                      </a:r>
                    </a:p>
                  </a:txBody>
                  <a:tcPr/>
                </a:tc>
                <a:extLst>
                  <a:ext uri="{0D108BD9-81ED-4DB2-BD59-A6C34878D82A}">
                    <a16:rowId xmlns:a16="http://schemas.microsoft.com/office/drawing/2014/main" val="2063683741"/>
                  </a:ext>
                </a:extLst>
              </a:tr>
              <a:tr h="370838">
                <a:tc>
                  <a:txBody>
                    <a:bodyPr/>
                    <a:lstStyle/>
                    <a:p>
                      <a:pPr lvl="0">
                        <a:buNone/>
                      </a:pPr>
                      <a:r>
                        <a:rPr lang="en-US" sz="2400" dirty="0"/>
                        <a:t>9.</a:t>
                      </a:r>
                    </a:p>
                  </a:txBody>
                  <a:tcPr/>
                </a:tc>
                <a:tc>
                  <a:txBody>
                    <a:bodyPr/>
                    <a:lstStyle/>
                    <a:p>
                      <a:pPr lvl="0">
                        <a:buNone/>
                      </a:pPr>
                      <a:r>
                        <a:rPr lang="en-US" sz="2400" dirty="0"/>
                        <a:t>tv</a:t>
                      </a:r>
                    </a:p>
                  </a:txBody>
                  <a:tcPr/>
                </a:tc>
                <a:tc>
                  <a:txBody>
                    <a:bodyPr/>
                    <a:lstStyle/>
                    <a:p>
                      <a:pPr lvl="0">
                        <a:buNone/>
                      </a:pPr>
                      <a:r>
                        <a:rPr lang="en-US" sz="2400" dirty="0"/>
                        <a:t>Television</a:t>
                      </a:r>
                    </a:p>
                  </a:txBody>
                  <a:tcPr/>
                </a:tc>
                <a:tc>
                  <a:txBody>
                    <a:bodyPr/>
                    <a:lstStyle/>
                    <a:p>
                      <a:pPr lvl="0">
                        <a:buNone/>
                      </a:pPr>
                      <a:r>
                        <a:rPr lang="en-US" sz="2400" dirty="0"/>
                        <a:t>for television companies and channels</a:t>
                      </a:r>
                    </a:p>
                  </a:txBody>
                  <a:tcPr/>
                </a:tc>
                <a:extLst>
                  <a:ext uri="{0D108BD9-81ED-4DB2-BD59-A6C34878D82A}">
                    <a16:rowId xmlns:a16="http://schemas.microsoft.com/office/drawing/2014/main" val="987046544"/>
                  </a:ext>
                </a:extLst>
              </a:tr>
            </a:tbl>
          </a:graphicData>
        </a:graphic>
      </p:graphicFrame>
      <p:pic>
        <p:nvPicPr>
          <p:cNvPr id="2" name="Picture 2">
            <a:extLst>
              <a:ext uri="{FF2B5EF4-FFF2-40B4-BE49-F238E27FC236}">
                <a16:creationId xmlns:a16="http://schemas.microsoft.com/office/drawing/2014/main" id="{F6C982BC-F2D1-4ACA-85A4-8604B6B53802}"/>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06975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B08095-0F04-4699-8420-09BC8FB28441}"/>
              </a:ext>
            </a:extLst>
          </p:cNvPr>
          <p:cNvSpPr txBox="1"/>
          <p:nvPr/>
        </p:nvSpPr>
        <p:spPr>
          <a:xfrm>
            <a:off x="583721" y="276045"/>
            <a:ext cx="10974237" cy="6621300"/>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Web Page</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543050" lvl="3" indent="-171450">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documents residing on web sites are called web pages. The web pages use HTTP.</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location</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on</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a net server is called a </a:t>
            </a:r>
            <a:r>
              <a:rPr lang="en-IN" sz="2400" b="1" dirty="0">
                <a:effectLst/>
                <a:latin typeface="Calibri"/>
                <a:ea typeface="Times New Roman" panose="02020603050405020304" pitchFamily="18" charset="0"/>
                <a:cs typeface="Calibri"/>
              </a:rPr>
              <a:t>Web Site</a:t>
            </a:r>
            <a:r>
              <a:rPr lang="en-IN" sz="2400" dirty="0">
                <a:effectLst/>
                <a:latin typeface="Calibri"/>
                <a:ea typeface="Times New Roman" panose="02020603050405020304" pitchFamily="18" charset="0"/>
                <a:cs typeface="Calibri"/>
              </a:rPr>
              <a:t>. A document that uses HTTP is called a </a:t>
            </a:r>
            <a:r>
              <a:rPr lang="en-IN" sz="2400" b="1" dirty="0">
                <a:effectLst/>
                <a:latin typeface="Calibri"/>
                <a:ea typeface="Times New Roman" panose="02020603050405020304" pitchFamily="18" charset="0"/>
                <a:cs typeface="Calibri"/>
              </a:rPr>
              <a:t>Web Page</a:t>
            </a:r>
            <a:r>
              <a:rPr lang="en-IN" sz="2400" dirty="0">
                <a:effectLst/>
                <a:latin typeface="Calibri"/>
                <a:ea typeface="Times New Roman" panose="02020603050405020304" pitchFamily="18" charset="0"/>
                <a:cs typeface="Calibri"/>
              </a:rPr>
              <a:t>.</a:t>
            </a:r>
          </a:p>
          <a:p>
            <a:pPr>
              <a:lnSpc>
                <a:spcPct val="115000"/>
              </a:lnSpc>
              <a:spcAft>
                <a:spcPts val="1000"/>
              </a:spcAft>
            </a:pPr>
            <a:r>
              <a:rPr lang="en-IN" sz="3200" b="1" dirty="0">
                <a:solidFill>
                  <a:srgbClr val="FF0000"/>
                </a:solidFill>
                <a:latin typeface="Calibri"/>
                <a:ea typeface="Times New Roman" panose="02020603050405020304" pitchFamily="18" charset="0"/>
                <a:cs typeface="Calibri"/>
              </a:rPr>
              <a:t>Home Page:</a:t>
            </a:r>
            <a:r>
              <a:rPr lang="en-IN" sz="1400" dirty="0">
                <a:latin typeface="Calibri"/>
                <a:ea typeface="Times New Roman" panose="02020603050405020304" pitchFamily="18" charset="0"/>
                <a:cs typeface="Calibri"/>
              </a:rPr>
              <a:t> </a:t>
            </a:r>
            <a:endParaRPr lang="en-IN" sz="1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is the top-level web page of a web site. When a web-site is opened, its home page is displayed.</a:t>
            </a:r>
          </a:p>
          <a:p>
            <a:pPr>
              <a:lnSpc>
                <a:spcPct val="115000"/>
              </a:lnSpc>
              <a:spcAft>
                <a:spcPts val="1000"/>
              </a:spcAft>
            </a:pPr>
            <a:r>
              <a:rPr lang="en-IN" sz="3200" b="1" dirty="0">
                <a:solidFill>
                  <a:srgbClr val="FF0000"/>
                </a:solidFill>
                <a:latin typeface="Calibri"/>
                <a:ea typeface="Times New Roman" panose="02020603050405020304" pitchFamily="18" charset="0"/>
                <a:cs typeface="Calibri"/>
              </a:rPr>
              <a:t>Web Portal:</a:t>
            </a:r>
            <a:endParaRPr lang="en-IN" sz="3200" dirty="0">
              <a:solidFill>
                <a:srgbClr val="FF0000"/>
              </a:solidFill>
              <a:effectLst/>
              <a:latin typeface="Calibri"/>
              <a:ea typeface="Times New Roman" panose="02020603050405020304" pitchFamily="18" charset="0"/>
              <a:cs typeface="Calibri"/>
            </a:endParaRPr>
          </a:p>
          <a:p>
            <a:pPr marL="1657350" lvl="3" indent="-285750">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is a web site, which hosts other web sites.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In other words, a web portal has hyperlinks to many other web sites.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By clicking upon these links, the corresponding web sites can be opened. www.yahoo.com is an example of a web portal.</a:t>
            </a:r>
          </a:p>
        </p:txBody>
      </p:sp>
      <p:pic>
        <p:nvPicPr>
          <p:cNvPr id="2" name="Picture 2">
            <a:extLst>
              <a:ext uri="{FF2B5EF4-FFF2-40B4-BE49-F238E27FC236}">
                <a16:creationId xmlns:a16="http://schemas.microsoft.com/office/drawing/2014/main" id="{DF2786B1-8583-485A-B938-E18A5FF7533C}"/>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762754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8;p14">
            <a:extLst>
              <a:ext uri="{FF2B5EF4-FFF2-40B4-BE49-F238E27FC236}">
                <a16:creationId xmlns:a16="http://schemas.microsoft.com/office/drawing/2014/main" id="{76A57122-20A2-437D-B456-B5B222F72152}"/>
              </a:ext>
            </a:extLst>
          </p:cNvPr>
          <p:cNvSpPr txBox="1">
            <a:spLocks noGrp="1"/>
          </p:cNvSpPr>
          <p:nvPr/>
        </p:nvSpPr>
        <p:spPr>
          <a:xfrm>
            <a:off x="654170" y="597523"/>
            <a:ext cx="3328358" cy="136297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a:solidFill>
                  <a:srgbClr val="FF0000"/>
                </a:solidFill>
              </a:rPr>
              <a:t>SESSION REVIEW:</a:t>
            </a:r>
            <a:endParaRPr sz="3200" b="1" cap="none" dirty="0">
              <a:solidFill>
                <a:srgbClr val="FF0000"/>
              </a:solidFill>
            </a:endParaRPr>
          </a:p>
        </p:txBody>
      </p:sp>
      <p:pic>
        <p:nvPicPr>
          <p:cNvPr id="4" name="Picture 2">
            <a:extLst>
              <a:ext uri="{FF2B5EF4-FFF2-40B4-BE49-F238E27FC236}">
                <a16:creationId xmlns:a16="http://schemas.microsoft.com/office/drawing/2014/main" id="{0D356C45-21BE-40B9-A336-5D7F32B3373D}"/>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E2B40D8C-8949-43C5-8C94-DD6635993B9C}"/>
              </a:ext>
            </a:extLst>
          </p:cNvPr>
          <p:cNvSpPr txBox="1"/>
          <p:nvPr/>
        </p:nvSpPr>
        <p:spPr>
          <a:xfrm>
            <a:off x="3502325" y="2093343"/>
            <a:ext cx="7070784"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Mobile processors</a:t>
            </a:r>
          </a:p>
          <a:p>
            <a:pPr marL="342900" indent="-342900">
              <a:lnSpc>
                <a:spcPct val="200000"/>
              </a:lnSpc>
              <a:buFont typeface="Arial" panose="020B0604020202020204" pitchFamily="34" charset="0"/>
              <a:buChar char="•"/>
            </a:pPr>
            <a:r>
              <a:rPr lang="en-US" sz="2400">
                <a:cs typeface="Calibri"/>
              </a:rPr>
              <a:t>Wireless connectivity</a:t>
            </a:r>
          </a:p>
          <a:p>
            <a:pPr marL="342900" indent="-342900">
              <a:lnSpc>
                <a:spcPct val="200000"/>
              </a:lnSpc>
              <a:buFont typeface="Arial" panose="020B0604020202020204" pitchFamily="34" charset="0"/>
              <a:buChar char="•"/>
            </a:pPr>
            <a:r>
              <a:rPr lang="en-US" sz="2400">
                <a:cs typeface="Calibri"/>
              </a:rPr>
              <a:t>Internetworking terms and concepts</a:t>
            </a:r>
            <a:endParaRPr lang="en-US" sz="2400" dirty="0">
              <a:cs typeface="Calibri"/>
            </a:endParaRPr>
          </a:p>
        </p:txBody>
      </p:sp>
    </p:spTree>
    <p:extLst>
      <p:ext uri="{BB962C8B-B14F-4D97-AF65-F5344CB8AC3E}">
        <p14:creationId xmlns:p14="http://schemas.microsoft.com/office/powerpoint/2010/main" val="3836636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4;p12">
            <a:extLst>
              <a:ext uri="{FF2B5EF4-FFF2-40B4-BE49-F238E27FC236}">
                <a16:creationId xmlns:a16="http://schemas.microsoft.com/office/drawing/2014/main" id="{94FEA763-0541-4EE8-B6E8-B99E0341E66B}"/>
              </a:ext>
            </a:extLst>
          </p:cNvPr>
          <p:cNvSpPr txBox="1">
            <a:spLocks noGrp="1"/>
          </p:cNvSpPr>
          <p:nvPr/>
        </p:nvSpPr>
        <p:spPr>
          <a:xfrm>
            <a:off x="588636" y="558569"/>
            <a:ext cx="3095864" cy="1147313"/>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a:solidFill>
                  <a:srgbClr val="FF0000"/>
                </a:solidFill>
              </a:rPr>
              <a:t>ASSIGNMENT:</a:t>
            </a:r>
            <a:endParaRPr sz="6000"/>
          </a:p>
        </p:txBody>
      </p:sp>
      <p:pic>
        <p:nvPicPr>
          <p:cNvPr id="4" name="Picture 2">
            <a:extLst>
              <a:ext uri="{FF2B5EF4-FFF2-40B4-BE49-F238E27FC236}">
                <a16:creationId xmlns:a16="http://schemas.microsoft.com/office/drawing/2014/main" id="{3C15C12A-7A19-4F45-B31B-7B60D53FBD01}"/>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C0AF3792-E8AE-48DE-92C1-34451F0BE0D1}"/>
              </a:ext>
            </a:extLst>
          </p:cNvPr>
          <p:cNvSpPr txBox="1"/>
          <p:nvPr/>
        </p:nvSpPr>
        <p:spPr>
          <a:xfrm>
            <a:off x="3171645" y="1848928"/>
            <a:ext cx="7487728"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cs typeface="Calibri"/>
              </a:rPr>
              <a:t>Discuss about the protocols in video conferencing.</a:t>
            </a:r>
            <a:endParaRPr lang="en-US" sz="2400" dirty="0">
              <a:cs typeface="Calibri"/>
            </a:endParaRPr>
          </a:p>
          <a:p>
            <a:pPr marL="342900" indent="-342900">
              <a:lnSpc>
                <a:spcPct val="200000"/>
              </a:lnSpc>
              <a:buFont typeface="Arial" panose="020B0604020202020204" pitchFamily="34" charset="0"/>
              <a:buChar char="•"/>
            </a:pPr>
            <a:r>
              <a:rPr lang="en-US" sz="2400">
                <a:cs typeface="Calibri"/>
              </a:rPr>
              <a:t>What is WWW?</a:t>
            </a:r>
          </a:p>
          <a:p>
            <a:pPr marL="342900" indent="-342900">
              <a:lnSpc>
                <a:spcPct val="200000"/>
              </a:lnSpc>
              <a:buFont typeface="Arial" panose="020B0604020202020204" pitchFamily="34" charset="0"/>
              <a:buChar char="•"/>
            </a:pPr>
            <a:r>
              <a:rPr lang="en-US" sz="2400">
                <a:cs typeface="Calibri"/>
              </a:rPr>
              <a:t>Discuss the component of an URL.</a:t>
            </a:r>
            <a:endParaRPr lang="en-US" sz="2400" dirty="0">
              <a:cs typeface="Calibri"/>
            </a:endParaRPr>
          </a:p>
        </p:txBody>
      </p:sp>
    </p:spTree>
    <p:extLst>
      <p:ext uri="{BB962C8B-B14F-4D97-AF65-F5344CB8AC3E}">
        <p14:creationId xmlns:p14="http://schemas.microsoft.com/office/powerpoint/2010/main" val="2546327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1;p2">
            <a:extLst>
              <a:ext uri="{FF2B5EF4-FFF2-40B4-BE49-F238E27FC236}">
                <a16:creationId xmlns:a16="http://schemas.microsoft.com/office/drawing/2014/main" id="{66E9A202-0BF7-4D74-A9F6-F1DD746BB9F3}"/>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rgbClr val="FF0000"/>
                </a:solidFill>
                <a:latin typeface="Calibri"/>
                <a:cs typeface="Calibri"/>
              </a:rPr>
              <a:t>Discussed So Far </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2" name="Picture 2">
            <a:extLst>
              <a:ext uri="{FF2B5EF4-FFF2-40B4-BE49-F238E27FC236}">
                <a16:creationId xmlns:a16="http://schemas.microsoft.com/office/drawing/2014/main" id="{A025655B-3E41-4543-888B-F78E5313C1B7}"/>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id="{F83BA655-32A9-4D48-9EFB-696066CBEADF}"/>
              </a:ext>
            </a:extLst>
          </p:cNvPr>
          <p:cNvSpPr txBox="1"/>
          <p:nvPr/>
        </p:nvSpPr>
        <p:spPr>
          <a:xfrm>
            <a:off x="3272287" y="1892060"/>
            <a:ext cx="5661803" cy="22048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panose="020B0604020202020204" pitchFamily="34" charset="0"/>
              <a:buChar char="•"/>
            </a:pPr>
            <a:r>
              <a:rPr lang="en-US" sz="2400"/>
              <a:t>Communication protocol</a:t>
            </a:r>
          </a:p>
          <a:p>
            <a:pPr marL="342900" indent="-342900">
              <a:lnSpc>
                <a:spcPct val="200000"/>
              </a:lnSpc>
              <a:buFont typeface="Arial" panose="020B0604020202020204" pitchFamily="34" charset="0"/>
              <a:buChar char="•"/>
            </a:pPr>
            <a:r>
              <a:rPr lang="en-US" sz="2400">
                <a:cs typeface="Calibri"/>
              </a:rPr>
              <a:t>Wireless computing</a:t>
            </a:r>
          </a:p>
          <a:p>
            <a:pPr marL="342900" indent="-342900">
              <a:lnSpc>
                <a:spcPct val="200000"/>
              </a:lnSpc>
              <a:buFont typeface="Arial" panose="020B0604020202020204" pitchFamily="34" charset="0"/>
              <a:buChar char="•"/>
            </a:pPr>
            <a:r>
              <a:rPr lang="en-US" sz="2400">
                <a:cs typeface="Calibri"/>
              </a:rPr>
              <a:t>Mobile communication</a:t>
            </a:r>
            <a:endParaRPr lang="en-US" sz="2400" dirty="0">
              <a:cs typeface="Calibri"/>
            </a:endParaRPr>
          </a:p>
        </p:txBody>
      </p:sp>
    </p:spTree>
    <p:extLst>
      <p:ext uri="{BB962C8B-B14F-4D97-AF65-F5344CB8AC3E}">
        <p14:creationId xmlns:p14="http://schemas.microsoft.com/office/powerpoint/2010/main" val="10318094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id="{3C47CDE8-C4D8-4E19-B0D2-E208087835E3}"/>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6;p3">
            <a:extLst>
              <a:ext uri="{FF2B5EF4-FFF2-40B4-BE49-F238E27FC236}">
                <a16:creationId xmlns:a16="http://schemas.microsoft.com/office/drawing/2014/main" id="{E48B537B-1CA7-4B85-804A-1867586722F6}"/>
              </a:ext>
            </a:extLst>
          </p:cNvPr>
          <p:cNvSpPr txBox="1">
            <a:spLocks noGrp="1"/>
          </p:cNvSpPr>
          <p:nvPr/>
        </p:nvSpPr>
        <p:spPr>
          <a:xfrm>
            <a:off x="782991" y="1016508"/>
            <a:ext cx="2910662" cy="9646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000"/>
              <a:buFont typeface="Calibri"/>
              <a:buNone/>
            </a:pPr>
            <a:r>
              <a:rPr lang="en-US" sz="3200" b="1" cap="none" dirty="0">
                <a:solidFill>
                  <a:srgbClr val="FF0000"/>
                </a:solidFill>
              </a:rPr>
              <a:t>SUB-CONCEPTS:</a:t>
            </a:r>
            <a:endParaRPr sz="6000" b="1" dirty="0"/>
          </a:p>
        </p:txBody>
      </p:sp>
      <p:pic>
        <p:nvPicPr>
          <p:cNvPr id="4" name="Picture 2">
            <a:extLst>
              <a:ext uri="{FF2B5EF4-FFF2-40B4-BE49-F238E27FC236}">
                <a16:creationId xmlns:a16="http://schemas.microsoft.com/office/drawing/2014/main" id="{2E38B50C-3737-4CB8-A294-0B6BD5A455CA}"/>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20993E0C-C64C-4531-9F06-B498E6EB23A2}"/>
              </a:ext>
            </a:extLst>
          </p:cNvPr>
          <p:cNvSpPr txBox="1"/>
          <p:nvPr/>
        </p:nvSpPr>
        <p:spPr>
          <a:xfrm>
            <a:off x="3502325" y="2093343"/>
            <a:ext cx="7070784"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Mobile processors</a:t>
            </a:r>
          </a:p>
          <a:p>
            <a:pPr marL="342900" indent="-342900">
              <a:lnSpc>
                <a:spcPct val="200000"/>
              </a:lnSpc>
              <a:buFont typeface="Arial" panose="020B0604020202020204" pitchFamily="34" charset="0"/>
              <a:buChar char="•"/>
            </a:pPr>
            <a:r>
              <a:rPr lang="en-US" sz="2400">
                <a:cs typeface="Calibri"/>
              </a:rPr>
              <a:t>Wireless connectivity</a:t>
            </a:r>
          </a:p>
          <a:p>
            <a:pPr marL="342900" indent="-342900">
              <a:lnSpc>
                <a:spcPct val="200000"/>
              </a:lnSpc>
              <a:buFont typeface="Arial" panose="020B0604020202020204" pitchFamily="34" charset="0"/>
              <a:buChar char="•"/>
            </a:pPr>
            <a:r>
              <a:rPr lang="en-US" sz="2400">
                <a:cs typeface="Calibri"/>
              </a:rPr>
              <a:t>Internetworking terms and concepts</a:t>
            </a:r>
            <a:endParaRPr lang="en-US" sz="2400" dirty="0">
              <a:cs typeface="Calibri"/>
            </a:endParaRPr>
          </a:p>
        </p:txBody>
      </p:sp>
    </p:spTree>
    <p:extLst>
      <p:ext uri="{BB962C8B-B14F-4D97-AF65-F5344CB8AC3E}">
        <p14:creationId xmlns:p14="http://schemas.microsoft.com/office/powerpoint/2010/main" val="3719595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17E126-D426-4BC5-8E99-B86838EED6E5}"/>
              </a:ext>
            </a:extLst>
          </p:cNvPr>
          <p:cNvSpPr txBox="1"/>
          <p:nvPr/>
        </p:nvSpPr>
        <p:spPr>
          <a:xfrm>
            <a:off x="295455" y="372330"/>
            <a:ext cx="11500449" cy="6155147"/>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Mobile Processors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popularity of mobile phones of today is because one small machine can serve your various needs like communications, text creation, sending receiving messages, calculator, alarm clock, audio video recording, camera, music player etc.</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All this and even more are delivered to you in a small compact machine.</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All this is made possible by one essential and often-overlooked element that is largely responsible for the speed, efficiency, and battery life of your smartphone—the processor.</a:t>
            </a:r>
          </a:p>
          <a:p>
            <a:pPr>
              <a:lnSpc>
                <a:spcPct val="115000"/>
              </a:lnSpc>
              <a:spcAft>
                <a:spcPts val="1000"/>
              </a:spcAft>
            </a:pPr>
            <a:endParaRPr lang="en-IN" sz="2800" b="1" dirty="0">
              <a:latin typeface="Calibri"/>
              <a:ea typeface="Times New Roman" panose="02020603050405020304" pitchFamily="18" charset="0"/>
              <a:cs typeface="Calibri"/>
            </a:endParaRPr>
          </a:p>
          <a:p>
            <a:pPr>
              <a:lnSpc>
                <a:spcPct val="114999"/>
              </a:lnSpc>
              <a:spcAft>
                <a:spcPts val="1000"/>
              </a:spcAft>
            </a:pPr>
            <a:r>
              <a:rPr lang="en-IN" sz="2800" b="1" dirty="0">
                <a:effectLst/>
                <a:latin typeface="Calibri"/>
                <a:ea typeface="Times New Roman" panose="02020603050405020304" pitchFamily="18" charset="0"/>
                <a:cs typeface="Calibri"/>
              </a:rPr>
              <a:t>Let us look at various parts of the processor that work together to enable seamless actions.</a:t>
            </a:r>
            <a:endParaRPr lang="en-IN" sz="1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6B2D6DAB-2028-406F-A779-2EF787E0982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718988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DF8E98-D8E6-43CB-8712-1765D6C8FABE}"/>
              </a:ext>
            </a:extLst>
          </p:cNvPr>
          <p:cNvSpPr txBox="1"/>
          <p:nvPr/>
        </p:nvSpPr>
        <p:spPr>
          <a:xfrm>
            <a:off x="411193" y="296175"/>
            <a:ext cx="10967048" cy="65094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en-IN" sz="2400" b="1" dirty="0">
                <a:cs typeface="Arial"/>
              </a:rPr>
              <a:t>CPU(</a:t>
            </a:r>
            <a:r>
              <a:rPr lang="en-IN" sz="2400" dirty="0">
                <a:cs typeface="Arial"/>
              </a:rPr>
              <a:t>Central Processing  Unit)</a:t>
            </a:r>
            <a:r>
              <a:rPr lang="en-US" sz="2400" dirty="0">
                <a:cs typeface="Arial"/>
              </a:rPr>
              <a:t>​</a:t>
            </a:r>
            <a:endParaRPr lang="en-US" sz="2400" dirty="0">
              <a:cs typeface="Calibri"/>
            </a:endParaRPr>
          </a:p>
          <a:p>
            <a:pPr lvl="3"/>
            <a:r>
              <a:rPr lang="en-IN" sz="2400" dirty="0">
                <a:cs typeface="Segoe UI"/>
              </a:rPr>
              <a:t>It  receives commands, makes instant calculations, and sends signals throughout your device.</a:t>
            </a:r>
            <a:r>
              <a:rPr lang="en-US" sz="2400" dirty="0">
                <a:cs typeface="Segoe UI"/>
              </a:rPr>
              <a:t>​</a:t>
            </a:r>
          </a:p>
          <a:p>
            <a:pPr lvl="3"/>
            <a:endParaRPr lang="en-US" sz="1100" dirty="0">
              <a:cs typeface="Segoe UI"/>
            </a:endParaRPr>
          </a:p>
          <a:p>
            <a:pPr marL="285750" indent="-285750">
              <a:buFont typeface="Arial" panose="020B0604020202020204" pitchFamily="34" charset="0"/>
              <a:buChar char="•"/>
            </a:pPr>
            <a:r>
              <a:rPr lang="en-IN" sz="2400" b="1" dirty="0">
                <a:cs typeface="Arial"/>
              </a:rPr>
              <a:t>GPU(</a:t>
            </a:r>
            <a:r>
              <a:rPr lang="en-IN" sz="2400" dirty="0">
                <a:cs typeface="Arial"/>
              </a:rPr>
              <a:t>Graphics Processing Unit)</a:t>
            </a:r>
            <a:r>
              <a:rPr lang="en-US" sz="2400" dirty="0">
                <a:cs typeface="Arial"/>
              </a:rPr>
              <a:t>​</a:t>
            </a:r>
          </a:p>
          <a:p>
            <a:pPr lvl="3"/>
            <a:r>
              <a:rPr lang="en-IN" sz="2400" dirty="0">
                <a:cs typeface="Segoe UI"/>
              </a:rPr>
              <a:t>The GPU assists the CPU by handling the visuals, even for games and other graphically rich applications.</a:t>
            </a:r>
            <a:r>
              <a:rPr lang="en-US" sz="2400" dirty="0">
                <a:cs typeface="Segoe UI"/>
              </a:rPr>
              <a:t>​</a:t>
            </a:r>
          </a:p>
          <a:p>
            <a:pPr lvl="3"/>
            <a:endParaRPr lang="en-US" sz="1100" dirty="0">
              <a:cs typeface="Segoe UI"/>
            </a:endParaRPr>
          </a:p>
          <a:p>
            <a:pPr marL="285750" indent="-285750">
              <a:buFont typeface="Arial" panose="020B0604020202020204" pitchFamily="34" charset="0"/>
              <a:buChar char="•"/>
            </a:pPr>
            <a:r>
              <a:rPr lang="en-IN" sz="2400" b="1" dirty="0">
                <a:cs typeface="Arial"/>
              </a:rPr>
              <a:t>Camera ISP</a:t>
            </a:r>
            <a:r>
              <a:rPr lang="en-IN" sz="2400" dirty="0">
                <a:cs typeface="Arial"/>
              </a:rPr>
              <a:t> (Image Signal Processor)</a:t>
            </a:r>
            <a:r>
              <a:rPr lang="en-US" sz="2400" dirty="0">
                <a:cs typeface="Arial"/>
              </a:rPr>
              <a:t>​</a:t>
            </a:r>
          </a:p>
          <a:p>
            <a:pPr lvl="3"/>
            <a:r>
              <a:rPr lang="en-IN" sz="2400" dirty="0">
                <a:cs typeface="Segoe UI"/>
              </a:rPr>
              <a:t>It provides instant image capture, high-resolution support, image stabilization, and other image enhancements.</a:t>
            </a:r>
            <a:r>
              <a:rPr lang="en-US" sz="2400" dirty="0">
                <a:cs typeface="Segoe UI"/>
              </a:rPr>
              <a:t>​</a:t>
            </a:r>
          </a:p>
          <a:p>
            <a:pPr lvl="3"/>
            <a:endParaRPr lang="en-US" sz="1100" dirty="0">
              <a:cs typeface="Segoe UI"/>
            </a:endParaRPr>
          </a:p>
          <a:p>
            <a:pPr marL="285750" indent="-285750">
              <a:buFont typeface="Arial" panose="020B0604020202020204" pitchFamily="34" charset="0"/>
              <a:buChar char="•"/>
            </a:pPr>
            <a:r>
              <a:rPr lang="en-IN" sz="2400" b="1" dirty="0">
                <a:cs typeface="Arial"/>
              </a:rPr>
              <a:t>Audio and Video</a:t>
            </a:r>
            <a:r>
              <a:rPr lang="en-US" sz="2400" dirty="0">
                <a:cs typeface="Arial"/>
              </a:rPr>
              <a:t>​</a:t>
            </a:r>
          </a:p>
          <a:p>
            <a:pPr lvl="3"/>
            <a:r>
              <a:rPr lang="en-IN" sz="2400" dirty="0">
                <a:cs typeface="Segoe UI"/>
              </a:rPr>
              <a:t>It is a dedicated processing unit for handling audio and video.</a:t>
            </a:r>
            <a:r>
              <a:rPr lang="en-US" sz="2400" dirty="0">
                <a:cs typeface="Segoe UI"/>
              </a:rPr>
              <a:t>​</a:t>
            </a:r>
          </a:p>
          <a:p>
            <a:pPr lvl="3"/>
            <a:endParaRPr lang="en-US" sz="1100" dirty="0">
              <a:cs typeface="Segoe UI"/>
            </a:endParaRPr>
          </a:p>
          <a:p>
            <a:pPr marL="285750" indent="-285750">
              <a:buFont typeface="Arial" panose="020B0604020202020204" pitchFamily="34" charset="0"/>
              <a:buChar char="•"/>
            </a:pPr>
            <a:r>
              <a:rPr lang="en-IN" sz="2400" b="1" dirty="0">
                <a:cs typeface="Arial"/>
              </a:rPr>
              <a:t>Radio (RF Transceiver) &amp; 3G/4G Modem</a:t>
            </a:r>
            <a:r>
              <a:rPr lang="en-US" sz="2400" dirty="0">
                <a:cs typeface="Arial"/>
              </a:rPr>
              <a:t>​</a:t>
            </a:r>
          </a:p>
          <a:p>
            <a:pPr lvl="3"/>
            <a:r>
              <a:rPr lang="en-IN" sz="2400" dirty="0">
                <a:cs typeface="Segoe UI"/>
              </a:rPr>
              <a:t>The RF Transceiver receives and transmits voice connections and the modem enables your phone </a:t>
            </a:r>
            <a:r>
              <a:rPr lang="en-US" sz="2400" dirty="0">
                <a:cs typeface="Segoe UI"/>
              </a:rPr>
              <a:t>​</a:t>
            </a:r>
            <a:r>
              <a:rPr lang="en-IN" sz="2400" dirty="0">
                <a:cs typeface="Segoe UI"/>
              </a:rPr>
              <a:t>to send and receive digital signals over high-speed cellular wireless network or Wi-Fi connection.</a:t>
            </a:r>
            <a:r>
              <a:rPr lang="en-US" sz="2400" dirty="0">
                <a:cs typeface="Segoe UI"/>
              </a:rPr>
              <a:t>​</a:t>
            </a:r>
          </a:p>
        </p:txBody>
      </p:sp>
      <p:pic>
        <p:nvPicPr>
          <p:cNvPr id="4" name="Picture 2">
            <a:extLst>
              <a:ext uri="{FF2B5EF4-FFF2-40B4-BE49-F238E27FC236}">
                <a16:creationId xmlns:a16="http://schemas.microsoft.com/office/drawing/2014/main" id="{B83F6008-B3D9-491D-A30C-95F450B6A61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631646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710508-53EA-4CA2-8366-B3BD41F55AFB}"/>
              </a:ext>
            </a:extLst>
          </p:cNvPr>
          <p:cNvSpPr txBox="1"/>
          <p:nvPr/>
        </p:nvSpPr>
        <p:spPr>
          <a:xfrm>
            <a:off x="343619" y="362311"/>
            <a:ext cx="11132388" cy="6138283"/>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latin typeface="Calibri"/>
                <a:ea typeface="Times New Roman" panose="02020603050405020304" pitchFamily="18" charset="0"/>
                <a:cs typeface="Calibri"/>
              </a:rPr>
              <a:t>Examples</a:t>
            </a:r>
            <a:r>
              <a:rPr lang="en-IN" sz="3200" dirty="0">
                <a:solidFill>
                  <a:srgbClr val="FF0000"/>
                </a:solidFill>
                <a:effectLst/>
                <a:latin typeface="Calibri"/>
                <a:ea typeface="Times New Roman" panose="02020603050405020304" pitchFamily="18" charset="0"/>
                <a:cs typeface="Calibri"/>
              </a:rPr>
              <a:t>:</a:t>
            </a:r>
          </a:p>
          <a:p>
            <a:pPr lvl="3">
              <a:lnSpc>
                <a:spcPct val="115000"/>
              </a:lnSpc>
              <a:spcAft>
                <a:spcPts val="1000"/>
              </a:spcAft>
            </a:pPr>
            <a:r>
              <a:rPr lang="en-IN" sz="2400" dirty="0">
                <a:effectLst/>
                <a:latin typeface="Calibri"/>
                <a:ea typeface="Times New Roman" panose="02020603050405020304" pitchFamily="18" charset="0"/>
                <a:cs typeface="Calibri"/>
              </a:rPr>
              <a:t>Smartphones or the mobile phones you use today claim about their performance only because of the capabilities and power of their processors.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lvl="3">
              <a:lnSpc>
                <a:spcPct val="115000"/>
              </a:lnSpc>
              <a:spcAft>
                <a:spcPts val="1000"/>
              </a:spcAft>
            </a:pPr>
            <a:r>
              <a:rPr lang="en-IN" sz="2400" dirty="0">
                <a:effectLst/>
                <a:latin typeface="Calibri"/>
                <a:ea typeface="Times New Roman" panose="02020603050405020304" pitchFamily="18" charset="0"/>
                <a:cs typeface="Calibri"/>
              </a:rPr>
              <a:t>Some mobile processors of today’s age are :</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Qualcomm Snapdragon </a:t>
            </a:r>
            <a:r>
              <a:rPr lang="en-IN" sz="2400" err="1">
                <a:effectLst/>
                <a:latin typeface="Calibri"/>
                <a:ea typeface="Times New Roman" panose="02020603050405020304" pitchFamily="18" charset="0"/>
                <a:cs typeface="Calibri"/>
              </a:rPr>
              <a:t>Snapdragon</a:t>
            </a:r>
            <a:r>
              <a:rPr lang="en-IN" sz="2400" dirty="0">
                <a:effectLst/>
                <a:latin typeface="Calibri"/>
                <a:ea typeface="Times New Roman" panose="02020603050405020304" pitchFamily="18" charset="0"/>
                <a:cs typeface="Calibri"/>
              </a:rPr>
              <a:t> 835, Snapdragon 820 etc.</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Samsung EXYNOS 8890, 7570, 7420 etc.</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Huawei KIRIN 960, 955, 950 etc.</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Nvidia TEGRA X1, K1 etc.</a:t>
            </a:r>
          </a:p>
          <a:p>
            <a:pPr marL="4000500" lvl="8"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Calibri"/>
              </a:rPr>
              <a:t>MediaTek Helio P10, P20, X20, X30 etc.</a:t>
            </a:r>
          </a:p>
          <a:p>
            <a:pPr marL="4000500" lvl="8" indent="-342900">
              <a:lnSpc>
                <a:spcPct val="150000"/>
              </a:lnSpc>
              <a:spcAft>
                <a:spcPts val="1000"/>
              </a:spcAft>
              <a:buFont typeface="Symbol" panose="05050102010706020507" pitchFamily="18" charset="2"/>
              <a:buChar char=""/>
            </a:pPr>
            <a:r>
              <a:rPr lang="en-IN" sz="2400" dirty="0">
                <a:effectLst/>
                <a:latin typeface="Calibri"/>
                <a:ea typeface="Times New Roman" panose="02020603050405020304" pitchFamily="18" charset="0"/>
                <a:cs typeface="Calibri"/>
              </a:rPr>
              <a:t>Apple A8, A9, A10 etc.</a:t>
            </a:r>
          </a:p>
        </p:txBody>
      </p:sp>
      <p:pic>
        <p:nvPicPr>
          <p:cNvPr id="2" name="Picture 2">
            <a:extLst>
              <a:ext uri="{FF2B5EF4-FFF2-40B4-BE49-F238E27FC236}">
                <a16:creationId xmlns:a16="http://schemas.microsoft.com/office/drawing/2014/main" id="{CEEB5ED9-48C3-4008-862B-E9A75D2668FC}"/>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55010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EE3343-A915-4F9B-8936-A1EEE98C8292}"/>
              </a:ext>
            </a:extLst>
          </p:cNvPr>
          <p:cNvSpPr txBox="1"/>
          <p:nvPr/>
        </p:nvSpPr>
        <p:spPr>
          <a:xfrm>
            <a:off x="422485" y="386752"/>
            <a:ext cx="10998679" cy="6088526"/>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SMS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Short Message Service (SMS) is the transmission of short text messages to and from a mobile phone, fax machine and/or IP address.</a:t>
            </a:r>
          </a:p>
          <a:p>
            <a:pPr marL="1543050" lvl="3" indent="-171450">
              <a:lnSpc>
                <a:spcPct val="115000"/>
              </a:lnSpc>
              <a:spcAft>
                <a:spcPts val="1000"/>
              </a:spcAft>
              <a:buFont typeface="Arial" panose="020B0604020202020204" pitchFamily="34" charset="0"/>
              <a:buChar char="•"/>
            </a:pP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Messages must be no longer than some fixed number of alpha-numeric characters and contain no images or graphics.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Once a message is sent, it is received by a Short Message Service Centre(SMSC), which must then get it to the appropriate mobile device.</a:t>
            </a: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Chat</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Online textual talk, in real time, is called Chatting. In chatting, you type a message on your screen, which is immediately received by the recipient ; then the recipient can type a message in response to your message, which is received by you instantly.</a:t>
            </a:r>
          </a:p>
        </p:txBody>
      </p:sp>
      <p:pic>
        <p:nvPicPr>
          <p:cNvPr id="2" name="Picture 2">
            <a:extLst>
              <a:ext uri="{FF2B5EF4-FFF2-40B4-BE49-F238E27FC236}">
                <a16:creationId xmlns:a16="http://schemas.microsoft.com/office/drawing/2014/main" id="{A24A83CD-F15A-47A8-B7EE-55A12C28EE9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478802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A2E30C-A77B-4CB2-868A-AD6C98AAAC06}"/>
              </a:ext>
            </a:extLst>
          </p:cNvPr>
          <p:cNvSpPr txBox="1"/>
          <p:nvPr/>
        </p:nvSpPr>
        <p:spPr>
          <a:xfrm>
            <a:off x="291708" y="842514"/>
            <a:ext cx="11116573" cy="3708387"/>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Video Conferencing</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a:lnSpc>
                <a:spcPct val="114999"/>
              </a:lnSpc>
              <a:spcAft>
                <a:spcPts val="1000"/>
              </a:spcAft>
            </a:pPr>
            <a:endParaRPr lang="en-IN" sz="3200" b="1" dirty="0">
              <a:solidFill>
                <a:srgbClr val="FF0000"/>
              </a:solidFill>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next dimension in Internet communication is the videophone.</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People who have a multimedia PC with a camera and video compression hardware, access to Internet over an ordinary telephone line, and videophone software can see each other while talking, which is what is called video conferencing.</a:t>
            </a:r>
          </a:p>
        </p:txBody>
      </p:sp>
      <p:pic>
        <p:nvPicPr>
          <p:cNvPr id="4" name="Picture 2">
            <a:extLst>
              <a:ext uri="{FF2B5EF4-FFF2-40B4-BE49-F238E27FC236}">
                <a16:creationId xmlns:a16="http://schemas.microsoft.com/office/drawing/2014/main" id="{DA35D3D2-B322-48F4-866C-0F4441427DB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293319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1236</TotalTime>
  <Words>1949</Words>
  <Application>Microsoft Office PowerPoint</Application>
  <PresentationFormat>Widescreen</PresentationFormat>
  <Paragraphs>140</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673</cp:revision>
  <dcterms:created xsi:type="dcterms:W3CDTF">2006-08-16T00:00:00Z</dcterms:created>
  <dcterms:modified xsi:type="dcterms:W3CDTF">2021-10-17T07:18:25Z</dcterms:modified>
</cp:coreProperties>
</file>