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4"/>
  </p:notesMasterIdLst>
  <p:sldIdLst>
    <p:sldId id="256" r:id="rId2"/>
    <p:sldId id="285" r:id="rId3"/>
    <p:sldId id="284" r:id="rId4"/>
    <p:sldId id="283" r:id="rId5"/>
    <p:sldId id="258" r:id="rId6"/>
    <p:sldId id="260" r:id="rId7"/>
    <p:sldId id="269" r:id="rId8"/>
    <p:sldId id="259" r:id="rId9"/>
    <p:sldId id="279" r:id="rId10"/>
    <p:sldId id="270" r:id="rId11"/>
    <p:sldId id="261" r:id="rId12"/>
    <p:sldId id="271" r:id="rId13"/>
    <p:sldId id="262" r:id="rId14"/>
    <p:sldId id="280" r:id="rId15"/>
    <p:sldId id="272" r:id="rId16"/>
    <p:sldId id="281" r:id="rId17"/>
    <p:sldId id="263" r:id="rId18"/>
    <p:sldId id="273" r:id="rId19"/>
    <p:sldId id="264" r:id="rId20"/>
    <p:sldId id="282" r:id="rId21"/>
    <p:sldId id="274" r:id="rId22"/>
    <p:sldId id="265" r:id="rId23"/>
    <p:sldId id="275" r:id="rId24"/>
    <p:sldId id="266" r:id="rId25"/>
    <p:sldId id="276" r:id="rId26"/>
    <p:sldId id="267" r:id="rId27"/>
    <p:sldId id="277" r:id="rId28"/>
    <p:sldId id="268" r:id="rId29"/>
    <p:sldId id="278" r:id="rId30"/>
    <p:sldId id="287" r:id="rId31"/>
    <p:sldId id="286" r:id="rId32"/>
    <p:sldId id="25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34CDFE6-A316-495E-B5ED-1A1FA29E065C}">
          <p14:sldIdLst>
            <p14:sldId id="256"/>
            <p14:sldId id="285"/>
            <p14:sldId id="284"/>
            <p14:sldId id="283"/>
            <p14:sldId id="258"/>
            <p14:sldId id="260"/>
            <p14:sldId id="269"/>
            <p14:sldId id="259"/>
            <p14:sldId id="279"/>
            <p14:sldId id="270"/>
            <p14:sldId id="261"/>
            <p14:sldId id="271"/>
            <p14:sldId id="262"/>
            <p14:sldId id="280"/>
            <p14:sldId id="272"/>
            <p14:sldId id="281"/>
            <p14:sldId id="263"/>
            <p14:sldId id="273"/>
            <p14:sldId id="264"/>
            <p14:sldId id="282"/>
            <p14:sldId id="274"/>
            <p14:sldId id="265"/>
            <p14:sldId id="275"/>
            <p14:sldId id="266"/>
            <p14:sldId id="276"/>
            <p14:sldId id="267"/>
            <p14:sldId id="277"/>
            <p14:sldId id="268"/>
            <p14:sldId id="278"/>
            <p14:sldId id="287"/>
            <p14:sldId id="286"/>
          </p14:sldIdLst>
        </p14:section>
        <p14:section name="Untitled Section" id="{07D6D575-7ABE-4916-B85C-423C12E391C7}">
          <p14:sldIdLst>
            <p14:sldId id="25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F65223-5623-47D5-A883-C528809F33D2}" v="40" dt="2021-10-15T15:25:34.394"/>
    <p1510:client id="{84093D78-CF7F-44A8-8D25-8E22902B6770}" v="336" dt="2021-10-15T14:41:21.071"/>
    <p1510:client id="{C5FABEE5-F2FB-403C-B2BA-8AECA30F996B}" v="480" dt="2021-10-17T07:11:39.959"/>
    <p1510:client id="{D4AAE10B-9372-4A67-8E8C-DB38BC698332}" v="1597" dt="2021-10-04T17:16:43.3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249" autoAdjust="0"/>
  </p:normalViewPr>
  <p:slideViewPr>
    <p:cSldViewPr>
      <p:cViewPr varScale="1">
        <p:scale>
          <a:sx n="86" d="100"/>
          <a:sy n="86" d="100"/>
        </p:scale>
        <p:origin x="1358" y="4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ber raj kunal" userId="ff53f78b27f9dcad" providerId="Windows Live" clId="Web-{84093D78-CF7F-44A8-8D25-8E22902B6770}"/>
    <pc:docChg chg="addSld modSld modSection">
      <pc:chgData name="kuber raj kunal" userId="ff53f78b27f9dcad" providerId="Windows Live" clId="Web-{84093D78-CF7F-44A8-8D25-8E22902B6770}" dt="2021-10-15T14:41:15.664" v="239" actId="20577"/>
      <pc:docMkLst>
        <pc:docMk/>
      </pc:docMkLst>
      <pc:sldChg chg="modSp">
        <pc:chgData name="kuber raj kunal" userId="ff53f78b27f9dcad" providerId="Windows Live" clId="Web-{84093D78-CF7F-44A8-8D25-8E22902B6770}" dt="2021-10-15T14:23:22.135" v="27" actId="1076"/>
        <pc:sldMkLst>
          <pc:docMk/>
          <pc:sldMk cId="1745951203" sldId="258"/>
        </pc:sldMkLst>
        <pc:spChg chg="mod">
          <ac:chgData name="kuber raj kunal" userId="ff53f78b27f9dcad" providerId="Windows Live" clId="Web-{84093D78-CF7F-44A8-8D25-8E22902B6770}" dt="2021-10-15T14:23:22.135" v="27" actId="1076"/>
          <ac:spMkLst>
            <pc:docMk/>
            <pc:sldMk cId="1745951203" sldId="258"/>
            <ac:spMk id="5" creationId="{4AAB899C-EBDD-468D-8F9A-F8B4E6B0F48E}"/>
          </ac:spMkLst>
        </pc:spChg>
      </pc:sldChg>
      <pc:sldChg chg="modSp">
        <pc:chgData name="kuber raj kunal" userId="ff53f78b27f9dcad" providerId="Windows Live" clId="Web-{84093D78-CF7F-44A8-8D25-8E22902B6770}" dt="2021-10-15T14:25:57.280" v="51" actId="20577"/>
        <pc:sldMkLst>
          <pc:docMk/>
          <pc:sldMk cId="3986355999" sldId="259"/>
        </pc:sldMkLst>
        <pc:spChg chg="mod">
          <ac:chgData name="kuber raj kunal" userId="ff53f78b27f9dcad" providerId="Windows Live" clId="Web-{84093D78-CF7F-44A8-8D25-8E22902B6770}" dt="2021-10-15T14:25:57.280" v="51" actId="20577"/>
          <ac:spMkLst>
            <pc:docMk/>
            <pc:sldMk cId="3986355999" sldId="259"/>
            <ac:spMk id="3" creationId="{009810F1-6F06-4DD8-88BC-B2C97452639F}"/>
          </ac:spMkLst>
        </pc:spChg>
      </pc:sldChg>
      <pc:sldChg chg="modSp">
        <pc:chgData name="kuber raj kunal" userId="ff53f78b27f9dcad" providerId="Windows Live" clId="Web-{84093D78-CF7F-44A8-8D25-8E22902B6770}" dt="2021-10-15T14:23:11.479" v="26" actId="20577"/>
        <pc:sldMkLst>
          <pc:docMk/>
          <pc:sldMk cId="1709656394" sldId="260"/>
        </pc:sldMkLst>
        <pc:spChg chg="mod">
          <ac:chgData name="kuber raj kunal" userId="ff53f78b27f9dcad" providerId="Windows Live" clId="Web-{84093D78-CF7F-44A8-8D25-8E22902B6770}" dt="2021-10-15T14:23:11.479" v="26" actId="20577"/>
          <ac:spMkLst>
            <pc:docMk/>
            <pc:sldMk cId="1709656394" sldId="260"/>
            <ac:spMk id="3" creationId="{1D6FB346-4B12-4618-BD5F-C75BA617221B}"/>
          </ac:spMkLst>
        </pc:spChg>
      </pc:sldChg>
      <pc:sldChg chg="modSp">
        <pc:chgData name="kuber raj kunal" userId="ff53f78b27f9dcad" providerId="Windows Live" clId="Web-{84093D78-CF7F-44A8-8D25-8E22902B6770}" dt="2021-10-15T14:29:02.050" v="87" actId="20577"/>
        <pc:sldMkLst>
          <pc:docMk/>
          <pc:sldMk cId="4036044582" sldId="261"/>
        </pc:sldMkLst>
        <pc:spChg chg="mod">
          <ac:chgData name="kuber raj kunal" userId="ff53f78b27f9dcad" providerId="Windows Live" clId="Web-{84093D78-CF7F-44A8-8D25-8E22902B6770}" dt="2021-10-15T14:29:02.050" v="87" actId="20577"/>
          <ac:spMkLst>
            <pc:docMk/>
            <pc:sldMk cId="4036044582" sldId="261"/>
            <ac:spMk id="3" creationId="{5F3A5340-3790-4221-A938-599E1DE56CCD}"/>
          </ac:spMkLst>
        </pc:spChg>
      </pc:sldChg>
      <pc:sldChg chg="delSp modSp">
        <pc:chgData name="kuber raj kunal" userId="ff53f78b27f9dcad" providerId="Windows Live" clId="Web-{84093D78-CF7F-44A8-8D25-8E22902B6770}" dt="2021-10-15T14:30:47.929" v="117" actId="20577"/>
        <pc:sldMkLst>
          <pc:docMk/>
          <pc:sldMk cId="497591726" sldId="262"/>
        </pc:sldMkLst>
        <pc:spChg chg="mod">
          <ac:chgData name="kuber raj kunal" userId="ff53f78b27f9dcad" providerId="Windows Live" clId="Web-{84093D78-CF7F-44A8-8D25-8E22902B6770}" dt="2021-10-15T14:30:47.929" v="117" actId="20577"/>
          <ac:spMkLst>
            <pc:docMk/>
            <pc:sldMk cId="497591726" sldId="262"/>
            <ac:spMk id="3" creationId="{1D2828ED-EF59-489A-875E-8B8FB526B68E}"/>
          </ac:spMkLst>
        </pc:spChg>
        <pc:spChg chg="del">
          <ac:chgData name="kuber raj kunal" userId="ff53f78b27f9dcad" providerId="Windows Live" clId="Web-{84093D78-CF7F-44A8-8D25-8E22902B6770}" dt="2021-10-15T14:30:10.334" v="108"/>
          <ac:spMkLst>
            <pc:docMk/>
            <pc:sldMk cId="497591726" sldId="262"/>
            <ac:spMk id="5" creationId="{9F7A070C-8CA1-4479-AEBB-783053A55EAD}"/>
          </ac:spMkLst>
        </pc:spChg>
      </pc:sldChg>
      <pc:sldChg chg="modSp">
        <pc:chgData name="kuber raj kunal" userId="ff53f78b27f9dcad" providerId="Windows Live" clId="Web-{84093D78-CF7F-44A8-8D25-8E22902B6770}" dt="2021-10-15T14:33:56.356" v="152" actId="20577"/>
        <pc:sldMkLst>
          <pc:docMk/>
          <pc:sldMk cId="2645232755" sldId="263"/>
        </pc:sldMkLst>
        <pc:spChg chg="mod">
          <ac:chgData name="kuber raj kunal" userId="ff53f78b27f9dcad" providerId="Windows Live" clId="Web-{84093D78-CF7F-44A8-8D25-8E22902B6770}" dt="2021-10-15T14:33:56.356" v="152" actId="20577"/>
          <ac:spMkLst>
            <pc:docMk/>
            <pc:sldMk cId="2645232755" sldId="263"/>
            <ac:spMk id="3" creationId="{124B9019-2D3A-49E0-9CC8-76B276014394}"/>
          </ac:spMkLst>
        </pc:spChg>
      </pc:sldChg>
      <pc:sldChg chg="modSp">
        <pc:chgData name="kuber raj kunal" userId="ff53f78b27f9dcad" providerId="Windows Live" clId="Web-{84093D78-CF7F-44A8-8D25-8E22902B6770}" dt="2021-10-15T14:35:04.670" v="164" actId="20577"/>
        <pc:sldMkLst>
          <pc:docMk/>
          <pc:sldMk cId="458751702" sldId="264"/>
        </pc:sldMkLst>
        <pc:spChg chg="mod">
          <ac:chgData name="kuber raj kunal" userId="ff53f78b27f9dcad" providerId="Windows Live" clId="Web-{84093D78-CF7F-44A8-8D25-8E22902B6770}" dt="2021-10-15T14:35:04.670" v="164" actId="20577"/>
          <ac:spMkLst>
            <pc:docMk/>
            <pc:sldMk cId="458751702" sldId="264"/>
            <ac:spMk id="3" creationId="{D03BBD36-1275-4571-B019-F596208A9FCF}"/>
          </ac:spMkLst>
        </pc:spChg>
      </pc:sldChg>
      <pc:sldChg chg="modSp">
        <pc:chgData name="kuber raj kunal" userId="ff53f78b27f9dcad" providerId="Windows Live" clId="Web-{84093D78-CF7F-44A8-8D25-8E22902B6770}" dt="2021-10-15T14:37:30.237" v="193" actId="20577"/>
        <pc:sldMkLst>
          <pc:docMk/>
          <pc:sldMk cId="3955884894" sldId="265"/>
        </pc:sldMkLst>
        <pc:spChg chg="mod">
          <ac:chgData name="kuber raj kunal" userId="ff53f78b27f9dcad" providerId="Windows Live" clId="Web-{84093D78-CF7F-44A8-8D25-8E22902B6770}" dt="2021-10-15T14:37:30.237" v="193" actId="20577"/>
          <ac:spMkLst>
            <pc:docMk/>
            <pc:sldMk cId="3955884894" sldId="265"/>
            <ac:spMk id="3" creationId="{6ED4DE58-4EB5-4AAB-AE29-5C8B3C483F67}"/>
          </ac:spMkLst>
        </pc:spChg>
      </pc:sldChg>
      <pc:sldChg chg="modSp">
        <pc:chgData name="kuber raj kunal" userId="ff53f78b27f9dcad" providerId="Windows Live" clId="Web-{84093D78-CF7F-44A8-8D25-8E22902B6770}" dt="2021-10-15T14:40:25.991" v="221" actId="1076"/>
        <pc:sldMkLst>
          <pc:docMk/>
          <pc:sldMk cId="1194668258" sldId="268"/>
        </pc:sldMkLst>
        <pc:spChg chg="mod">
          <ac:chgData name="kuber raj kunal" userId="ff53f78b27f9dcad" providerId="Windows Live" clId="Web-{84093D78-CF7F-44A8-8D25-8E22902B6770}" dt="2021-10-15T14:40:25.991" v="221" actId="1076"/>
          <ac:spMkLst>
            <pc:docMk/>
            <pc:sldMk cId="1194668258" sldId="268"/>
            <ac:spMk id="3" creationId="{AF69EFE9-EA4B-4E2C-9B19-B4B71BDCF15D}"/>
          </ac:spMkLst>
        </pc:spChg>
      </pc:sldChg>
      <pc:sldChg chg="modSp">
        <pc:chgData name="kuber raj kunal" userId="ff53f78b27f9dcad" providerId="Windows Live" clId="Web-{84093D78-CF7F-44A8-8D25-8E22902B6770}" dt="2021-10-15T14:23:43.964" v="44" actId="20577"/>
        <pc:sldMkLst>
          <pc:docMk/>
          <pc:sldMk cId="1452490629" sldId="269"/>
        </pc:sldMkLst>
        <pc:spChg chg="mod">
          <ac:chgData name="kuber raj kunal" userId="ff53f78b27f9dcad" providerId="Windows Live" clId="Web-{84093D78-CF7F-44A8-8D25-8E22902B6770}" dt="2021-10-15T14:23:43.964" v="44" actId="20577"/>
          <ac:spMkLst>
            <pc:docMk/>
            <pc:sldMk cId="1452490629" sldId="269"/>
            <ac:spMk id="2" creationId="{FA55F2F6-CA6D-45F2-8197-8FF341980A21}"/>
          </ac:spMkLst>
        </pc:spChg>
      </pc:sldChg>
      <pc:sldChg chg="modSp">
        <pc:chgData name="kuber raj kunal" userId="ff53f78b27f9dcad" providerId="Windows Live" clId="Web-{84093D78-CF7F-44A8-8D25-8E22902B6770}" dt="2021-10-15T14:26:50.547" v="77" actId="20577"/>
        <pc:sldMkLst>
          <pc:docMk/>
          <pc:sldMk cId="2792156041" sldId="270"/>
        </pc:sldMkLst>
        <pc:spChg chg="mod">
          <ac:chgData name="kuber raj kunal" userId="ff53f78b27f9dcad" providerId="Windows Live" clId="Web-{84093D78-CF7F-44A8-8D25-8E22902B6770}" dt="2021-10-15T14:26:50.547" v="77" actId="20577"/>
          <ac:spMkLst>
            <pc:docMk/>
            <pc:sldMk cId="2792156041" sldId="270"/>
            <ac:spMk id="2" creationId="{27C72DAF-BB04-4DD5-B733-E6E6B06B8B3C}"/>
          </ac:spMkLst>
        </pc:spChg>
      </pc:sldChg>
      <pc:sldChg chg="modSp">
        <pc:chgData name="kuber raj kunal" userId="ff53f78b27f9dcad" providerId="Windows Live" clId="Web-{84093D78-CF7F-44A8-8D25-8E22902B6770}" dt="2021-10-15T14:29:45.459" v="105" actId="14100"/>
        <pc:sldMkLst>
          <pc:docMk/>
          <pc:sldMk cId="4192518647" sldId="271"/>
        </pc:sldMkLst>
        <pc:spChg chg="mod">
          <ac:chgData name="kuber raj kunal" userId="ff53f78b27f9dcad" providerId="Windows Live" clId="Web-{84093D78-CF7F-44A8-8D25-8E22902B6770}" dt="2021-10-15T14:29:45.459" v="105" actId="14100"/>
          <ac:spMkLst>
            <pc:docMk/>
            <pc:sldMk cId="4192518647" sldId="271"/>
            <ac:spMk id="2" creationId="{F426E9AD-AB86-4C1B-8C0F-78502AB362EF}"/>
          </ac:spMkLst>
        </pc:spChg>
        <pc:spChg chg="mod">
          <ac:chgData name="kuber raj kunal" userId="ff53f78b27f9dcad" providerId="Windows Live" clId="Web-{84093D78-CF7F-44A8-8D25-8E22902B6770}" dt="2021-10-15T14:29:23.051" v="95" actId="1076"/>
          <ac:spMkLst>
            <pc:docMk/>
            <pc:sldMk cId="4192518647" sldId="271"/>
            <ac:spMk id="4" creationId="{A3DDD224-2E76-4389-91A8-2D790A2DED33}"/>
          </ac:spMkLst>
        </pc:spChg>
        <pc:spChg chg="mod">
          <ac:chgData name="kuber raj kunal" userId="ff53f78b27f9dcad" providerId="Windows Live" clId="Web-{84093D78-CF7F-44A8-8D25-8E22902B6770}" dt="2021-10-15T14:29:23.035" v="93" actId="1076"/>
          <ac:spMkLst>
            <pc:docMk/>
            <pc:sldMk cId="4192518647" sldId="271"/>
            <ac:spMk id="11" creationId="{6E42F32C-2EB8-4F62-9218-ED3A56C8C544}"/>
          </ac:spMkLst>
        </pc:spChg>
        <pc:spChg chg="mod">
          <ac:chgData name="kuber raj kunal" userId="ff53f78b27f9dcad" providerId="Windows Live" clId="Web-{84093D78-CF7F-44A8-8D25-8E22902B6770}" dt="2021-10-15T14:29:23.051" v="94" actId="1076"/>
          <ac:spMkLst>
            <pc:docMk/>
            <pc:sldMk cId="4192518647" sldId="271"/>
            <ac:spMk id="12" creationId="{2D6F1279-C138-493F-A750-D67C35A6E9C2}"/>
          </ac:spMkLst>
        </pc:spChg>
        <pc:graphicFrameChg chg="mod">
          <ac:chgData name="kuber raj kunal" userId="ff53f78b27f9dcad" providerId="Windows Live" clId="Web-{84093D78-CF7F-44A8-8D25-8E22902B6770}" dt="2021-10-15T14:29:23.004" v="89" actId="1076"/>
          <ac:graphicFrameMkLst>
            <pc:docMk/>
            <pc:sldMk cId="4192518647" sldId="271"/>
            <ac:graphicFrameMk id="5" creationId="{6EE9E4FE-AB09-4200-B074-3D2FCA65F5CD}"/>
          </ac:graphicFrameMkLst>
        </pc:graphicFrameChg>
        <pc:cxnChg chg="mod">
          <ac:chgData name="kuber raj kunal" userId="ff53f78b27f9dcad" providerId="Windows Live" clId="Web-{84093D78-CF7F-44A8-8D25-8E22902B6770}" dt="2021-10-15T14:29:23.020" v="90" actId="1076"/>
          <ac:cxnSpMkLst>
            <pc:docMk/>
            <pc:sldMk cId="4192518647" sldId="271"/>
            <ac:cxnSpMk id="8" creationId="{1B7602B0-05EB-4B88-A3F9-0E86E94D0BB2}"/>
          </ac:cxnSpMkLst>
        </pc:cxnChg>
        <pc:cxnChg chg="mod">
          <ac:chgData name="kuber raj kunal" userId="ff53f78b27f9dcad" providerId="Windows Live" clId="Web-{84093D78-CF7F-44A8-8D25-8E22902B6770}" dt="2021-10-15T14:29:23.020" v="91" actId="1076"/>
          <ac:cxnSpMkLst>
            <pc:docMk/>
            <pc:sldMk cId="4192518647" sldId="271"/>
            <ac:cxnSpMk id="9" creationId="{2C1C4055-BC2E-4E7E-9C7C-57C6C243F183}"/>
          </ac:cxnSpMkLst>
        </pc:cxnChg>
        <pc:cxnChg chg="mod">
          <ac:chgData name="kuber raj kunal" userId="ff53f78b27f9dcad" providerId="Windows Live" clId="Web-{84093D78-CF7F-44A8-8D25-8E22902B6770}" dt="2021-10-15T14:29:23.035" v="92" actId="1076"/>
          <ac:cxnSpMkLst>
            <pc:docMk/>
            <pc:sldMk cId="4192518647" sldId="271"/>
            <ac:cxnSpMk id="10" creationId="{8EE04742-46BF-4FF5-A7C9-406F0D7CD061}"/>
          </ac:cxnSpMkLst>
        </pc:cxnChg>
      </pc:sldChg>
      <pc:sldChg chg="modSp">
        <pc:chgData name="kuber raj kunal" userId="ff53f78b27f9dcad" providerId="Windows Live" clId="Web-{84093D78-CF7F-44A8-8D25-8E22902B6770}" dt="2021-10-15T14:32:34.026" v="136" actId="20577"/>
        <pc:sldMkLst>
          <pc:docMk/>
          <pc:sldMk cId="3673133427" sldId="272"/>
        </pc:sldMkLst>
        <pc:spChg chg="mod">
          <ac:chgData name="kuber raj kunal" userId="ff53f78b27f9dcad" providerId="Windows Live" clId="Web-{84093D78-CF7F-44A8-8D25-8E22902B6770}" dt="2021-10-15T14:32:34.026" v="136" actId="20577"/>
          <ac:spMkLst>
            <pc:docMk/>
            <pc:sldMk cId="3673133427" sldId="272"/>
            <ac:spMk id="2" creationId="{2B5DD942-CE1B-4577-B725-AD8C48D68B03}"/>
          </ac:spMkLst>
        </pc:spChg>
      </pc:sldChg>
      <pc:sldChg chg="modSp">
        <pc:chgData name="kuber raj kunal" userId="ff53f78b27f9dcad" providerId="Windows Live" clId="Web-{84093D78-CF7F-44A8-8D25-8E22902B6770}" dt="2021-10-15T14:34:21.841" v="155" actId="14100"/>
        <pc:sldMkLst>
          <pc:docMk/>
          <pc:sldMk cId="2550745718" sldId="273"/>
        </pc:sldMkLst>
        <pc:spChg chg="mod">
          <ac:chgData name="kuber raj kunal" userId="ff53f78b27f9dcad" providerId="Windows Live" clId="Web-{84093D78-CF7F-44A8-8D25-8E22902B6770}" dt="2021-10-15T14:34:21.841" v="155" actId="14100"/>
          <ac:spMkLst>
            <pc:docMk/>
            <pc:sldMk cId="2550745718" sldId="273"/>
            <ac:spMk id="2" creationId="{4F63A82B-8AF3-4752-910A-54CBDFE67C74}"/>
          </ac:spMkLst>
        </pc:spChg>
      </pc:sldChg>
      <pc:sldChg chg="delSp modSp">
        <pc:chgData name="kuber raj kunal" userId="ff53f78b27f9dcad" providerId="Windows Live" clId="Web-{84093D78-CF7F-44A8-8D25-8E22902B6770}" dt="2021-10-15T14:36:56.439" v="189" actId="20577"/>
        <pc:sldMkLst>
          <pc:docMk/>
          <pc:sldMk cId="2991951876" sldId="274"/>
        </pc:sldMkLst>
        <pc:spChg chg="mod">
          <ac:chgData name="kuber raj kunal" userId="ff53f78b27f9dcad" providerId="Windows Live" clId="Web-{84093D78-CF7F-44A8-8D25-8E22902B6770}" dt="2021-10-15T14:36:56.439" v="189" actId="20577"/>
          <ac:spMkLst>
            <pc:docMk/>
            <pc:sldMk cId="2991951876" sldId="274"/>
            <ac:spMk id="2" creationId="{C3B7E8BF-69BF-475A-833A-099C8FCE2BE5}"/>
          </ac:spMkLst>
        </pc:spChg>
        <pc:spChg chg="del">
          <ac:chgData name="kuber raj kunal" userId="ff53f78b27f9dcad" providerId="Windows Live" clId="Web-{84093D78-CF7F-44A8-8D25-8E22902B6770}" dt="2021-10-15T14:36:05.687" v="178"/>
          <ac:spMkLst>
            <pc:docMk/>
            <pc:sldMk cId="2991951876" sldId="274"/>
            <ac:spMk id="3" creationId="{97984A17-B718-43FF-AB0F-73EF7836DD75}"/>
          </ac:spMkLst>
        </pc:spChg>
      </pc:sldChg>
      <pc:sldChg chg="modSp">
        <pc:chgData name="kuber raj kunal" userId="ff53f78b27f9dcad" providerId="Windows Live" clId="Web-{84093D78-CF7F-44A8-8D25-8E22902B6770}" dt="2021-10-15T14:38:46.239" v="207" actId="20577"/>
        <pc:sldMkLst>
          <pc:docMk/>
          <pc:sldMk cId="2496691359" sldId="275"/>
        </pc:sldMkLst>
        <pc:spChg chg="mod">
          <ac:chgData name="kuber raj kunal" userId="ff53f78b27f9dcad" providerId="Windows Live" clId="Web-{84093D78-CF7F-44A8-8D25-8E22902B6770}" dt="2021-10-15T14:38:46.239" v="207" actId="20577"/>
          <ac:spMkLst>
            <pc:docMk/>
            <pc:sldMk cId="2496691359" sldId="275"/>
            <ac:spMk id="2" creationId="{7121F71A-1D6B-4773-B30F-09EEB9C93C98}"/>
          </ac:spMkLst>
        </pc:spChg>
      </pc:sldChg>
      <pc:sldChg chg="modSp">
        <pc:chgData name="kuber raj kunal" userId="ff53f78b27f9dcad" providerId="Windows Live" clId="Web-{84093D78-CF7F-44A8-8D25-8E22902B6770}" dt="2021-10-15T14:39:39.771" v="213" actId="20577"/>
        <pc:sldMkLst>
          <pc:docMk/>
          <pc:sldMk cId="3076036626" sldId="276"/>
        </pc:sldMkLst>
        <pc:spChg chg="mod">
          <ac:chgData name="kuber raj kunal" userId="ff53f78b27f9dcad" providerId="Windows Live" clId="Web-{84093D78-CF7F-44A8-8D25-8E22902B6770}" dt="2021-10-15T14:39:39.771" v="213" actId="20577"/>
          <ac:spMkLst>
            <pc:docMk/>
            <pc:sldMk cId="3076036626" sldId="276"/>
            <ac:spMk id="2" creationId="{4B5346FC-C9DA-45BF-8937-2EC50C310E0B}"/>
          </ac:spMkLst>
        </pc:spChg>
      </pc:sldChg>
      <pc:sldChg chg="modSp">
        <pc:chgData name="kuber raj kunal" userId="ff53f78b27f9dcad" providerId="Windows Live" clId="Web-{84093D78-CF7F-44A8-8D25-8E22902B6770}" dt="2021-10-15T14:40:07.741" v="220" actId="20577"/>
        <pc:sldMkLst>
          <pc:docMk/>
          <pc:sldMk cId="184285413" sldId="277"/>
        </pc:sldMkLst>
        <pc:spChg chg="mod">
          <ac:chgData name="kuber raj kunal" userId="ff53f78b27f9dcad" providerId="Windows Live" clId="Web-{84093D78-CF7F-44A8-8D25-8E22902B6770}" dt="2021-10-15T14:40:07.741" v="220" actId="20577"/>
          <ac:spMkLst>
            <pc:docMk/>
            <pc:sldMk cId="184285413" sldId="277"/>
            <ac:spMk id="2" creationId="{101528DD-042D-460B-8ED5-A97B07E63A8A}"/>
          </ac:spMkLst>
        </pc:spChg>
      </pc:sldChg>
      <pc:sldChg chg="modSp">
        <pc:chgData name="kuber raj kunal" userId="ff53f78b27f9dcad" providerId="Windows Live" clId="Web-{84093D78-CF7F-44A8-8D25-8E22902B6770}" dt="2021-10-15T14:41:15.664" v="239" actId="20577"/>
        <pc:sldMkLst>
          <pc:docMk/>
          <pc:sldMk cId="1290683416" sldId="278"/>
        </pc:sldMkLst>
        <pc:spChg chg="mod">
          <ac:chgData name="kuber raj kunal" userId="ff53f78b27f9dcad" providerId="Windows Live" clId="Web-{84093D78-CF7F-44A8-8D25-8E22902B6770}" dt="2021-10-15T14:41:15.664" v="239" actId="20577"/>
          <ac:spMkLst>
            <pc:docMk/>
            <pc:sldMk cId="1290683416" sldId="278"/>
            <ac:spMk id="2" creationId="{879FC924-FE55-4116-A4E5-F181F6AFFF62}"/>
          </ac:spMkLst>
        </pc:spChg>
      </pc:sldChg>
      <pc:sldChg chg="addSp modSp new">
        <pc:chgData name="kuber raj kunal" userId="ff53f78b27f9dcad" providerId="Windows Live" clId="Web-{84093D78-CF7F-44A8-8D25-8E22902B6770}" dt="2021-10-15T14:26:24.031" v="66" actId="20577"/>
        <pc:sldMkLst>
          <pc:docMk/>
          <pc:sldMk cId="1276844428" sldId="279"/>
        </pc:sldMkLst>
        <pc:spChg chg="add mod">
          <ac:chgData name="kuber raj kunal" userId="ff53f78b27f9dcad" providerId="Windows Live" clId="Web-{84093D78-CF7F-44A8-8D25-8E22902B6770}" dt="2021-10-15T14:26:24.031" v="66" actId="20577"/>
          <ac:spMkLst>
            <pc:docMk/>
            <pc:sldMk cId="1276844428" sldId="279"/>
            <ac:spMk id="2" creationId="{88636102-2B4D-4ADB-BC9C-14821AA3F75B}"/>
          </ac:spMkLst>
        </pc:spChg>
      </pc:sldChg>
      <pc:sldChg chg="addSp modSp new">
        <pc:chgData name="kuber raj kunal" userId="ff53f78b27f9dcad" providerId="Windows Live" clId="Web-{84093D78-CF7F-44A8-8D25-8E22902B6770}" dt="2021-10-15T14:31:18.227" v="126"/>
        <pc:sldMkLst>
          <pc:docMk/>
          <pc:sldMk cId="87820407" sldId="280"/>
        </pc:sldMkLst>
        <pc:spChg chg="add mod">
          <ac:chgData name="kuber raj kunal" userId="ff53f78b27f9dcad" providerId="Windows Live" clId="Web-{84093D78-CF7F-44A8-8D25-8E22902B6770}" dt="2021-10-15T14:31:18.227" v="126"/>
          <ac:spMkLst>
            <pc:docMk/>
            <pc:sldMk cId="87820407" sldId="280"/>
            <ac:spMk id="2" creationId="{955EA7DC-4824-42BD-AE88-C9BA71E05B8E}"/>
          </ac:spMkLst>
        </pc:spChg>
      </pc:sldChg>
      <pc:sldChg chg="addSp modSp new">
        <pc:chgData name="kuber raj kunal" userId="ff53f78b27f9dcad" providerId="Windows Live" clId="Web-{84093D78-CF7F-44A8-8D25-8E22902B6770}" dt="2021-10-15T14:33:30.590" v="148" actId="20577"/>
        <pc:sldMkLst>
          <pc:docMk/>
          <pc:sldMk cId="2967947678" sldId="281"/>
        </pc:sldMkLst>
        <pc:spChg chg="add mod">
          <ac:chgData name="kuber raj kunal" userId="ff53f78b27f9dcad" providerId="Windows Live" clId="Web-{84093D78-CF7F-44A8-8D25-8E22902B6770}" dt="2021-10-15T14:33:30.590" v="148" actId="20577"/>
          <ac:spMkLst>
            <pc:docMk/>
            <pc:sldMk cId="2967947678" sldId="281"/>
            <ac:spMk id="2" creationId="{38AA07AC-E843-4167-9496-1C0393187FF3}"/>
          </ac:spMkLst>
        </pc:spChg>
      </pc:sldChg>
      <pc:sldChg chg="addSp modSp new">
        <pc:chgData name="kuber raj kunal" userId="ff53f78b27f9dcad" providerId="Windows Live" clId="Web-{84093D78-CF7F-44A8-8D25-8E22902B6770}" dt="2021-10-15T14:36:40.641" v="186" actId="20577"/>
        <pc:sldMkLst>
          <pc:docMk/>
          <pc:sldMk cId="2815502352" sldId="282"/>
        </pc:sldMkLst>
        <pc:spChg chg="add mod">
          <ac:chgData name="kuber raj kunal" userId="ff53f78b27f9dcad" providerId="Windows Live" clId="Web-{84093D78-CF7F-44A8-8D25-8E22902B6770}" dt="2021-10-15T14:36:40.641" v="186" actId="20577"/>
          <ac:spMkLst>
            <pc:docMk/>
            <pc:sldMk cId="2815502352" sldId="282"/>
            <ac:spMk id="2" creationId="{267491C3-6DF9-43B5-A608-5D160A720B70}"/>
          </ac:spMkLst>
        </pc:spChg>
        <pc:spChg chg="add mod">
          <ac:chgData name="kuber raj kunal" userId="ff53f78b27f9dcad" providerId="Windows Live" clId="Web-{84093D78-CF7F-44A8-8D25-8E22902B6770}" dt="2021-10-15T14:36:31.329" v="184" actId="1076"/>
          <ac:spMkLst>
            <pc:docMk/>
            <pc:sldMk cId="2815502352" sldId="282"/>
            <ac:spMk id="3" creationId="{49275431-3915-45DA-B7F2-BE01D84C1CE6}"/>
          </ac:spMkLst>
        </pc:spChg>
      </pc:sldChg>
    </pc:docChg>
  </pc:docChgLst>
  <pc:docChgLst>
    <pc:chgData name="kuber raj kunal" userId="ff53f78b27f9dcad" providerId="Windows Live" clId="Web-{D4AAE10B-9372-4A67-8E8C-DB38BC698332}"/>
    <pc:docChg chg="mod addSld delSld modSld modMainMaster modSection setSldSz">
      <pc:chgData name="kuber raj kunal" userId="ff53f78b27f9dcad" providerId="Windows Live" clId="Web-{D4AAE10B-9372-4A67-8E8C-DB38BC698332}" dt="2021-10-04T17:16:42.576" v="1144" actId="1076"/>
      <pc:docMkLst>
        <pc:docMk/>
      </pc:docMkLst>
      <pc:sldChg chg="delSp modSp">
        <pc:chgData name="kuber raj kunal" userId="ff53f78b27f9dcad" providerId="Windows Live" clId="Web-{D4AAE10B-9372-4A67-8E8C-DB38BC698332}" dt="2021-10-04T16:27:36.155" v="13" actId="14100"/>
        <pc:sldMkLst>
          <pc:docMk/>
          <pc:sldMk cId="1653987709" sldId="256"/>
        </pc:sldMkLst>
        <pc:spChg chg="mod">
          <ac:chgData name="kuber raj kunal" userId="ff53f78b27f9dcad" providerId="Windows Live" clId="Web-{D4AAE10B-9372-4A67-8E8C-DB38BC698332}" dt="2021-10-04T16:26:25.152" v="0"/>
          <ac:spMkLst>
            <pc:docMk/>
            <pc:sldMk cId="1653987709" sldId="256"/>
            <ac:spMk id="56" creationId="{00000000-0000-0000-0000-000000000000}"/>
          </ac:spMkLst>
        </pc:spChg>
        <pc:spChg chg="mod">
          <ac:chgData name="kuber raj kunal" userId="ff53f78b27f9dcad" providerId="Windows Live" clId="Web-{D4AAE10B-9372-4A67-8E8C-DB38BC698332}" dt="2021-10-04T16:27:28.857" v="11" actId="20577"/>
          <ac:spMkLst>
            <pc:docMk/>
            <pc:sldMk cId="1653987709" sldId="256"/>
            <ac:spMk id="57" creationId="{00000000-0000-0000-0000-000000000000}"/>
          </ac:spMkLst>
        </pc:spChg>
        <pc:picChg chg="mod">
          <ac:chgData name="kuber raj kunal" userId="ff53f78b27f9dcad" providerId="Windows Live" clId="Web-{D4AAE10B-9372-4A67-8E8C-DB38BC698332}" dt="2021-10-04T16:27:36.155" v="13" actId="14100"/>
          <ac:picMkLst>
            <pc:docMk/>
            <pc:sldMk cId="1653987709" sldId="256"/>
            <ac:picMk id="54" creationId="{00000000-0000-0000-0000-000000000000}"/>
          </ac:picMkLst>
        </pc:picChg>
        <pc:picChg chg="del mod">
          <ac:chgData name="kuber raj kunal" userId="ff53f78b27f9dcad" providerId="Windows Live" clId="Web-{D4AAE10B-9372-4A67-8E8C-DB38BC698332}" dt="2021-10-04T16:27:06.059" v="1"/>
          <ac:picMkLst>
            <pc:docMk/>
            <pc:sldMk cId="1653987709" sldId="256"/>
            <ac:picMk id="55" creationId="{00000000-0000-0000-0000-000000000000}"/>
          </ac:picMkLst>
        </pc:picChg>
      </pc:sldChg>
      <pc:sldChg chg="delSp modSp">
        <pc:chgData name="kuber raj kunal" userId="ff53f78b27f9dcad" providerId="Windows Live" clId="Web-{D4AAE10B-9372-4A67-8E8C-DB38BC698332}" dt="2021-10-04T16:52:28.748" v="576"/>
        <pc:sldMkLst>
          <pc:docMk/>
          <pc:sldMk cId="3621350876" sldId="257"/>
        </pc:sldMkLst>
        <pc:spChg chg="mod">
          <ac:chgData name="kuber raj kunal" userId="ff53f78b27f9dcad" providerId="Windows Live" clId="Web-{D4AAE10B-9372-4A67-8E8C-DB38BC698332}" dt="2021-10-04T16:26:25.152" v="0"/>
          <ac:spMkLst>
            <pc:docMk/>
            <pc:sldMk cId="3621350876" sldId="257"/>
            <ac:spMk id="77" creationId="{00000000-0000-0000-0000-000000000000}"/>
          </ac:spMkLst>
        </pc:spChg>
        <pc:picChg chg="del mod">
          <ac:chgData name="kuber raj kunal" userId="ff53f78b27f9dcad" providerId="Windows Live" clId="Web-{D4AAE10B-9372-4A67-8E8C-DB38BC698332}" dt="2021-10-04T16:52:28.748" v="576"/>
          <ac:picMkLst>
            <pc:docMk/>
            <pc:sldMk cId="3621350876" sldId="257"/>
            <ac:picMk id="76" creationId="{00000000-0000-0000-0000-000000000000}"/>
          </ac:picMkLst>
        </pc:picChg>
      </pc:sldChg>
      <pc:sldChg chg="delSp modSp">
        <pc:chgData name="kuber raj kunal" userId="ff53f78b27f9dcad" providerId="Windows Live" clId="Web-{D4AAE10B-9372-4A67-8E8C-DB38BC698332}" dt="2021-10-04T16:28:46.656" v="42"/>
        <pc:sldMkLst>
          <pc:docMk/>
          <pc:sldMk cId="1745951203" sldId="258"/>
        </pc:sldMkLst>
        <pc:spChg chg="mod">
          <ac:chgData name="kuber raj kunal" userId="ff53f78b27f9dcad" providerId="Windows Live" clId="Web-{D4AAE10B-9372-4A67-8E8C-DB38BC698332}" dt="2021-10-04T16:28:46.656" v="42"/>
          <ac:spMkLst>
            <pc:docMk/>
            <pc:sldMk cId="1745951203" sldId="258"/>
            <ac:spMk id="5" creationId="{4AAB899C-EBDD-468D-8F9A-F8B4E6B0F48E}"/>
          </ac:spMkLst>
        </pc:spChg>
        <pc:picChg chg="del mod">
          <ac:chgData name="kuber raj kunal" userId="ff53f78b27f9dcad" providerId="Windows Live" clId="Web-{D4AAE10B-9372-4A67-8E8C-DB38BC698332}" dt="2021-10-04T16:27:42.436" v="14"/>
          <ac:picMkLst>
            <pc:docMk/>
            <pc:sldMk cId="1745951203" sldId="258"/>
            <ac:picMk id="7" creationId="{F6234659-1925-4EA4-8574-D6C01478D0BA}"/>
          </ac:picMkLst>
        </pc:picChg>
      </pc:sldChg>
      <pc:sldChg chg="delSp modSp">
        <pc:chgData name="kuber raj kunal" userId="ff53f78b27f9dcad" providerId="Windows Live" clId="Web-{D4AAE10B-9372-4A67-8E8C-DB38BC698332}" dt="2021-10-04T16:34:52.054" v="156" actId="20577"/>
        <pc:sldMkLst>
          <pc:docMk/>
          <pc:sldMk cId="3986355999" sldId="259"/>
        </pc:sldMkLst>
        <pc:spChg chg="mod">
          <ac:chgData name="kuber raj kunal" userId="ff53f78b27f9dcad" providerId="Windows Live" clId="Web-{D4AAE10B-9372-4A67-8E8C-DB38BC698332}" dt="2021-10-04T16:34:52.054" v="156" actId="20577"/>
          <ac:spMkLst>
            <pc:docMk/>
            <pc:sldMk cId="3986355999" sldId="259"/>
            <ac:spMk id="3" creationId="{009810F1-6F06-4DD8-88BC-B2C97452639F}"/>
          </ac:spMkLst>
        </pc:spChg>
        <pc:spChg chg="del mod">
          <ac:chgData name="kuber raj kunal" userId="ff53f78b27f9dcad" providerId="Windows Live" clId="Web-{D4AAE10B-9372-4A67-8E8C-DB38BC698332}" dt="2021-10-04T16:32:18.176" v="116"/>
          <ac:spMkLst>
            <pc:docMk/>
            <pc:sldMk cId="3986355999" sldId="259"/>
            <ac:spMk id="5" creationId="{5C60425B-2103-43E1-84CD-48BB8A64C35D}"/>
          </ac:spMkLst>
        </pc:spChg>
        <pc:picChg chg="del mod">
          <ac:chgData name="kuber raj kunal" userId="ff53f78b27f9dcad" providerId="Windows Live" clId="Web-{D4AAE10B-9372-4A67-8E8C-DB38BC698332}" dt="2021-10-04T16:32:14.379" v="115"/>
          <ac:picMkLst>
            <pc:docMk/>
            <pc:sldMk cId="3986355999" sldId="259"/>
            <ac:picMk id="7" creationId="{E6327A5B-1F68-407C-8463-8CD83FA06500}"/>
          </ac:picMkLst>
        </pc:picChg>
      </pc:sldChg>
      <pc:sldChg chg="delSp modSp">
        <pc:chgData name="kuber raj kunal" userId="ff53f78b27f9dcad" providerId="Windows Live" clId="Web-{D4AAE10B-9372-4A67-8E8C-DB38BC698332}" dt="2021-10-04T16:30:57.893" v="84" actId="14100"/>
        <pc:sldMkLst>
          <pc:docMk/>
          <pc:sldMk cId="1709656394" sldId="260"/>
        </pc:sldMkLst>
        <pc:spChg chg="mod">
          <ac:chgData name="kuber raj kunal" userId="ff53f78b27f9dcad" providerId="Windows Live" clId="Web-{D4AAE10B-9372-4A67-8E8C-DB38BC698332}" dt="2021-10-04T16:30:57.893" v="84" actId="14100"/>
          <ac:spMkLst>
            <pc:docMk/>
            <pc:sldMk cId="1709656394" sldId="260"/>
            <ac:spMk id="3" creationId="{1D6FB346-4B12-4618-BD5F-C75BA617221B}"/>
          </ac:spMkLst>
        </pc:spChg>
        <pc:picChg chg="del mod">
          <ac:chgData name="kuber raj kunal" userId="ff53f78b27f9dcad" providerId="Windows Live" clId="Web-{D4AAE10B-9372-4A67-8E8C-DB38BC698332}" dt="2021-10-04T16:28:54.656" v="43"/>
          <ac:picMkLst>
            <pc:docMk/>
            <pc:sldMk cId="1709656394" sldId="260"/>
            <ac:picMk id="5" creationId="{C702C55B-6F59-43BB-83CF-F1E7FFE94173}"/>
          </ac:picMkLst>
        </pc:picChg>
      </pc:sldChg>
      <pc:sldChg chg="delSp modSp">
        <pc:chgData name="kuber raj kunal" userId="ff53f78b27f9dcad" providerId="Windows Live" clId="Web-{D4AAE10B-9372-4A67-8E8C-DB38BC698332}" dt="2021-10-04T16:37:59.495" v="224" actId="1076"/>
        <pc:sldMkLst>
          <pc:docMk/>
          <pc:sldMk cId="4036044582" sldId="261"/>
        </pc:sldMkLst>
        <pc:spChg chg="mod">
          <ac:chgData name="kuber raj kunal" userId="ff53f78b27f9dcad" providerId="Windows Live" clId="Web-{D4AAE10B-9372-4A67-8E8C-DB38BC698332}" dt="2021-10-04T16:37:59.495" v="224" actId="1076"/>
          <ac:spMkLst>
            <pc:docMk/>
            <pc:sldMk cId="4036044582" sldId="261"/>
            <ac:spMk id="3" creationId="{5F3A5340-3790-4221-A938-599E1DE56CCD}"/>
          </ac:spMkLst>
        </pc:spChg>
        <pc:picChg chg="del mod">
          <ac:chgData name="kuber raj kunal" userId="ff53f78b27f9dcad" providerId="Windows Live" clId="Web-{D4AAE10B-9372-4A67-8E8C-DB38BC698332}" dt="2021-10-04T16:37:56.183" v="223"/>
          <ac:picMkLst>
            <pc:docMk/>
            <pc:sldMk cId="4036044582" sldId="261"/>
            <ac:picMk id="4" creationId="{92157ED7-C5F8-4289-AA6C-43919B029FF9}"/>
          </ac:picMkLst>
        </pc:picChg>
        <pc:picChg chg="del mod">
          <ac:chgData name="kuber raj kunal" userId="ff53f78b27f9dcad" providerId="Windows Live" clId="Web-{D4AAE10B-9372-4A67-8E8C-DB38BC698332}" dt="2021-10-04T16:35:38.227" v="176"/>
          <ac:picMkLst>
            <pc:docMk/>
            <pc:sldMk cId="4036044582" sldId="261"/>
            <ac:picMk id="6" creationId="{1D6D2E84-4F77-49AC-A848-F38FF8BE9788}"/>
          </ac:picMkLst>
        </pc:picChg>
      </pc:sldChg>
      <pc:sldChg chg="delSp modSp">
        <pc:chgData name="kuber raj kunal" userId="ff53f78b27f9dcad" providerId="Windows Live" clId="Web-{D4AAE10B-9372-4A67-8E8C-DB38BC698332}" dt="2021-10-04T16:58:18.724" v="628" actId="20577"/>
        <pc:sldMkLst>
          <pc:docMk/>
          <pc:sldMk cId="497591726" sldId="262"/>
        </pc:sldMkLst>
        <pc:spChg chg="mod">
          <ac:chgData name="kuber raj kunal" userId="ff53f78b27f9dcad" providerId="Windows Live" clId="Web-{D4AAE10B-9372-4A67-8E8C-DB38BC698332}" dt="2021-10-04T16:58:18.724" v="628" actId="20577"/>
          <ac:spMkLst>
            <pc:docMk/>
            <pc:sldMk cId="497591726" sldId="262"/>
            <ac:spMk id="3" creationId="{1D2828ED-EF59-489A-875E-8B8FB526B68E}"/>
          </ac:spMkLst>
        </pc:spChg>
        <pc:spChg chg="mod">
          <ac:chgData name="kuber raj kunal" userId="ff53f78b27f9dcad" providerId="Windows Live" clId="Web-{D4AAE10B-9372-4A67-8E8C-DB38BC698332}" dt="2021-10-04T16:58:07.365" v="626" actId="20577"/>
          <ac:spMkLst>
            <pc:docMk/>
            <pc:sldMk cId="497591726" sldId="262"/>
            <ac:spMk id="5" creationId="{9F7A070C-8CA1-4479-AEBB-783053A55EAD}"/>
          </ac:spMkLst>
        </pc:spChg>
        <pc:picChg chg="del mod">
          <ac:chgData name="kuber raj kunal" userId="ff53f78b27f9dcad" providerId="Windows Live" clId="Web-{D4AAE10B-9372-4A67-8E8C-DB38BC698332}" dt="2021-10-04T16:51:45.965" v="567"/>
          <ac:picMkLst>
            <pc:docMk/>
            <pc:sldMk cId="497591726" sldId="262"/>
            <ac:picMk id="7" creationId="{07C0661C-AA55-4FD2-847D-E014B73DB7EC}"/>
          </ac:picMkLst>
        </pc:picChg>
      </pc:sldChg>
      <pc:sldChg chg="delSp modSp">
        <pc:chgData name="kuber raj kunal" userId="ff53f78b27f9dcad" providerId="Windows Live" clId="Web-{D4AAE10B-9372-4A67-8E8C-DB38BC698332}" dt="2021-10-04T17:01:39.603" v="712" actId="1076"/>
        <pc:sldMkLst>
          <pc:docMk/>
          <pc:sldMk cId="2645232755" sldId="263"/>
        </pc:sldMkLst>
        <pc:spChg chg="mod">
          <ac:chgData name="kuber raj kunal" userId="ff53f78b27f9dcad" providerId="Windows Live" clId="Web-{D4AAE10B-9372-4A67-8E8C-DB38BC698332}" dt="2021-10-04T17:01:39.603" v="712" actId="1076"/>
          <ac:spMkLst>
            <pc:docMk/>
            <pc:sldMk cId="2645232755" sldId="263"/>
            <ac:spMk id="3" creationId="{124B9019-2D3A-49E0-9CC8-76B276014394}"/>
          </ac:spMkLst>
        </pc:spChg>
        <pc:picChg chg="del mod">
          <ac:chgData name="kuber raj kunal" userId="ff53f78b27f9dcad" providerId="Windows Live" clId="Web-{D4AAE10B-9372-4A67-8E8C-DB38BC698332}" dt="2021-10-04T16:52:05.716" v="570"/>
          <ac:picMkLst>
            <pc:docMk/>
            <pc:sldMk cId="2645232755" sldId="263"/>
            <ac:picMk id="5" creationId="{FF4E8146-6337-45DE-804B-27BD37E7716E}"/>
          </ac:picMkLst>
        </pc:picChg>
      </pc:sldChg>
      <pc:sldChg chg="delSp modSp">
        <pc:chgData name="kuber raj kunal" userId="ff53f78b27f9dcad" providerId="Windows Live" clId="Web-{D4AAE10B-9372-4A67-8E8C-DB38BC698332}" dt="2021-10-04T17:04:34.951" v="783" actId="1076"/>
        <pc:sldMkLst>
          <pc:docMk/>
          <pc:sldMk cId="458751702" sldId="264"/>
        </pc:sldMkLst>
        <pc:spChg chg="mod">
          <ac:chgData name="kuber raj kunal" userId="ff53f78b27f9dcad" providerId="Windows Live" clId="Web-{D4AAE10B-9372-4A67-8E8C-DB38BC698332}" dt="2021-10-04T17:04:34.951" v="783" actId="1076"/>
          <ac:spMkLst>
            <pc:docMk/>
            <pc:sldMk cId="458751702" sldId="264"/>
            <ac:spMk id="3" creationId="{D03BBD36-1275-4571-B019-F596208A9FCF}"/>
          </ac:spMkLst>
        </pc:spChg>
        <pc:picChg chg="del mod">
          <ac:chgData name="kuber raj kunal" userId="ff53f78b27f9dcad" providerId="Windows Live" clId="Web-{D4AAE10B-9372-4A67-8E8C-DB38BC698332}" dt="2021-10-04T16:52:08.544" v="571"/>
          <ac:picMkLst>
            <pc:docMk/>
            <pc:sldMk cId="458751702" sldId="264"/>
            <ac:picMk id="5" creationId="{C1CE993C-2752-4222-BC17-A957057E978F}"/>
          </ac:picMkLst>
        </pc:picChg>
      </pc:sldChg>
      <pc:sldChg chg="delSp modSp">
        <pc:chgData name="kuber raj kunal" userId="ff53f78b27f9dcad" providerId="Windows Live" clId="Web-{D4AAE10B-9372-4A67-8E8C-DB38BC698332}" dt="2021-10-04T17:06:53.485" v="834" actId="1076"/>
        <pc:sldMkLst>
          <pc:docMk/>
          <pc:sldMk cId="3955884894" sldId="265"/>
        </pc:sldMkLst>
        <pc:spChg chg="mod">
          <ac:chgData name="kuber raj kunal" userId="ff53f78b27f9dcad" providerId="Windows Live" clId="Web-{D4AAE10B-9372-4A67-8E8C-DB38BC698332}" dt="2021-10-04T17:06:53.485" v="834" actId="1076"/>
          <ac:spMkLst>
            <pc:docMk/>
            <pc:sldMk cId="3955884894" sldId="265"/>
            <ac:spMk id="3" creationId="{6ED4DE58-4EB5-4AAB-AE29-5C8B3C483F67}"/>
          </ac:spMkLst>
        </pc:spChg>
        <pc:picChg chg="del mod">
          <ac:chgData name="kuber raj kunal" userId="ff53f78b27f9dcad" providerId="Windows Live" clId="Web-{D4AAE10B-9372-4A67-8E8C-DB38BC698332}" dt="2021-10-04T16:52:12.528" v="572"/>
          <ac:picMkLst>
            <pc:docMk/>
            <pc:sldMk cId="3955884894" sldId="265"/>
            <ac:picMk id="5" creationId="{24E4829D-0DEF-4D8F-93F4-656CE52801F5}"/>
          </ac:picMkLst>
        </pc:picChg>
      </pc:sldChg>
      <pc:sldChg chg="delSp modSp">
        <pc:chgData name="kuber raj kunal" userId="ff53f78b27f9dcad" providerId="Windows Live" clId="Web-{D4AAE10B-9372-4A67-8E8C-DB38BC698332}" dt="2021-10-04T17:11:09.115" v="983"/>
        <pc:sldMkLst>
          <pc:docMk/>
          <pc:sldMk cId="2029686101" sldId="266"/>
        </pc:sldMkLst>
        <pc:spChg chg="mod">
          <ac:chgData name="kuber raj kunal" userId="ff53f78b27f9dcad" providerId="Windows Live" clId="Web-{D4AAE10B-9372-4A67-8E8C-DB38BC698332}" dt="2021-10-04T17:11:09.115" v="983"/>
          <ac:spMkLst>
            <pc:docMk/>
            <pc:sldMk cId="2029686101" sldId="266"/>
            <ac:spMk id="3" creationId="{8C4C7E60-B7AF-438F-A6F9-EB88986C98A9}"/>
          </ac:spMkLst>
        </pc:spChg>
        <pc:picChg chg="del mod">
          <ac:chgData name="kuber raj kunal" userId="ff53f78b27f9dcad" providerId="Windows Live" clId="Web-{D4AAE10B-9372-4A67-8E8C-DB38BC698332}" dt="2021-10-04T16:52:16.638" v="573"/>
          <ac:picMkLst>
            <pc:docMk/>
            <pc:sldMk cId="2029686101" sldId="266"/>
            <ac:picMk id="6" creationId="{92239BFA-1762-4CBA-BA4B-71BB917B8991}"/>
          </ac:picMkLst>
        </pc:picChg>
      </pc:sldChg>
      <pc:sldChg chg="delSp modSp">
        <pc:chgData name="kuber raj kunal" userId="ff53f78b27f9dcad" providerId="Windows Live" clId="Web-{D4AAE10B-9372-4A67-8E8C-DB38BC698332}" dt="2021-10-04T17:14:02.087" v="1038" actId="1076"/>
        <pc:sldMkLst>
          <pc:docMk/>
          <pc:sldMk cId="325075060" sldId="267"/>
        </pc:sldMkLst>
        <pc:spChg chg="mod">
          <ac:chgData name="kuber raj kunal" userId="ff53f78b27f9dcad" providerId="Windows Live" clId="Web-{D4AAE10B-9372-4A67-8E8C-DB38BC698332}" dt="2021-10-04T17:14:02.087" v="1038" actId="1076"/>
          <ac:spMkLst>
            <pc:docMk/>
            <pc:sldMk cId="325075060" sldId="267"/>
            <ac:spMk id="3" creationId="{2432815D-E94A-443E-BCA5-7EA8B79482A4}"/>
          </ac:spMkLst>
        </pc:spChg>
        <pc:picChg chg="del mod">
          <ac:chgData name="kuber raj kunal" userId="ff53f78b27f9dcad" providerId="Windows Live" clId="Web-{D4AAE10B-9372-4A67-8E8C-DB38BC698332}" dt="2021-10-04T16:52:20.326" v="574"/>
          <ac:picMkLst>
            <pc:docMk/>
            <pc:sldMk cId="325075060" sldId="267"/>
            <ac:picMk id="5" creationId="{07D2FB08-9D92-4714-A815-C2CB4F392618}"/>
          </ac:picMkLst>
        </pc:picChg>
      </pc:sldChg>
      <pc:sldChg chg="delSp modSp">
        <pc:chgData name="kuber raj kunal" userId="ff53f78b27f9dcad" providerId="Windows Live" clId="Web-{D4AAE10B-9372-4A67-8E8C-DB38BC698332}" dt="2021-10-04T17:15:49.589" v="1102" actId="1076"/>
        <pc:sldMkLst>
          <pc:docMk/>
          <pc:sldMk cId="1194668258" sldId="268"/>
        </pc:sldMkLst>
        <pc:spChg chg="mod">
          <ac:chgData name="kuber raj kunal" userId="ff53f78b27f9dcad" providerId="Windows Live" clId="Web-{D4AAE10B-9372-4A67-8E8C-DB38BC698332}" dt="2021-10-04T17:15:49.589" v="1102" actId="1076"/>
          <ac:spMkLst>
            <pc:docMk/>
            <pc:sldMk cId="1194668258" sldId="268"/>
            <ac:spMk id="3" creationId="{AF69EFE9-EA4B-4E2C-9B19-B4B71BDCF15D}"/>
          </ac:spMkLst>
        </pc:spChg>
        <pc:picChg chg="del mod">
          <ac:chgData name="kuber raj kunal" userId="ff53f78b27f9dcad" providerId="Windows Live" clId="Web-{D4AAE10B-9372-4A67-8E8C-DB38BC698332}" dt="2021-10-04T16:52:23.497" v="575"/>
          <ac:picMkLst>
            <pc:docMk/>
            <pc:sldMk cId="1194668258" sldId="268"/>
            <ac:picMk id="5" creationId="{00BD166C-0C14-47CF-B4C3-9AE5DF6D829D}"/>
          </ac:picMkLst>
        </pc:picChg>
      </pc:sldChg>
      <pc:sldChg chg="addSp modSp new">
        <pc:chgData name="kuber raj kunal" userId="ff53f78b27f9dcad" providerId="Windows Live" clId="Web-{D4AAE10B-9372-4A67-8E8C-DB38BC698332}" dt="2021-10-04T16:32:05.441" v="114" actId="20577"/>
        <pc:sldMkLst>
          <pc:docMk/>
          <pc:sldMk cId="1452490629" sldId="269"/>
        </pc:sldMkLst>
        <pc:spChg chg="add mod">
          <ac:chgData name="kuber raj kunal" userId="ff53f78b27f9dcad" providerId="Windows Live" clId="Web-{D4AAE10B-9372-4A67-8E8C-DB38BC698332}" dt="2021-10-04T16:32:05.441" v="114" actId="20577"/>
          <ac:spMkLst>
            <pc:docMk/>
            <pc:sldMk cId="1452490629" sldId="269"/>
            <ac:spMk id="2" creationId="{FA55F2F6-CA6D-45F2-8197-8FF341980A21}"/>
          </ac:spMkLst>
        </pc:spChg>
      </pc:sldChg>
      <pc:sldChg chg="addSp modSp new">
        <pc:chgData name="kuber raj kunal" userId="ff53f78b27f9dcad" providerId="Windows Live" clId="Web-{D4AAE10B-9372-4A67-8E8C-DB38BC698332}" dt="2021-10-04T16:35:31.117" v="173" actId="1076"/>
        <pc:sldMkLst>
          <pc:docMk/>
          <pc:sldMk cId="2792156041" sldId="270"/>
        </pc:sldMkLst>
        <pc:spChg chg="add mod">
          <ac:chgData name="kuber raj kunal" userId="ff53f78b27f9dcad" providerId="Windows Live" clId="Web-{D4AAE10B-9372-4A67-8E8C-DB38BC698332}" dt="2021-10-04T16:35:31.117" v="173" actId="1076"/>
          <ac:spMkLst>
            <pc:docMk/>
            <pc:sldMk cId="2792156041" sldId="270"/>
            <ac:spMk id="2" creationId="{27C72DAF-BB04-4DD5-B733-E6E6B06B8B3C}"/>
          </ac:spMkLst>
        </pc:spChg>
      </pc:sldChg>
      <pc:sldChg chg="addSp delSp modSp new">
        <pc:chgData name="kuber raj kunal" userId="ff53f78b27f9dcad" providerId="Windows Live" clId="Web-{D4AAE10B-9372-4A67-8E8C-DB38BC698332}" dt="2021-10-04T16:51:18.434" v="566" actId="1076"/>
        <pc:sldMkLst>
          <pc:docMk/>
          <pc:sldMk cId="4192518647" sldId="271"/>
        </pc:sldMkLst>
        <pc:spChg chg="add mod">
          <ac:chgData name="kuber raj kunal" userId="ff53f78b27f9dcad" providerId="Windows Live" clId="Web-{D4AAE10B-9372-4A67-8E8C-DB38BC698332}" dt="2021-10-04T16:51:18.434" v="566" actId="1076"/>
          <ac:spMkLst>
            <pc:docMk/>
            <pc:sldMk cId="4192518647" sldId="271"/>
            <ac:spMk id="2" creationId="{F426E9AD-AB86-4C1B-8C0F-78502AB362EF}"/>
          </ac:spMkLst>
        </pc:spChg>
        <pc:spChg chg="add mod">
          <ac:chgData name="kuber raj kunal" userId="ff53f78b27f9dcad" providerId="Windows Live" clId="Web-{D4AAE10B-9372-4A67-8E8C-DB38BC698332}" dt="2021-10-04T16:51:03.355" v="564" actId="14100"/>
          <ac:spMkLst>
            <pc:docMk/>
            <pc:sldMk cId="4192518647" sldId="271"/>
            <ac:spMk id="4" creationId="{A3DDD224-2E76-4389-91A8-2D790A2DED33}"/>
          </ac:spMkLst>
        </pc:spChg>
        <pc:spChg chg="add del mod">
          <ac:chgData name="kuber raj kunal" userId="ff53f78b27f9dcad" providerId="Windows Live" clId="Web-{D4AAE10B-9372-4A67-8E8C-DB38BC698332}" dt="2021-10-04T16:44:22.628" v="423"/>
          <ac:spMkLst>
            <pc:docMk/>
            <pc:sldMk cId="4192518647" sldId="271"/>
            <ac:spMk id="6" creationId="{8BCAEB8B-BD97-4573-B620-3E5DE9EE0FF3}"/>
          </ac:spMkLst>
        </pc:spChg>
        <pc:spChg chg="add del mod">
          <ac:chgData name="kuber raj kunal" userId="ff53f78b27f9dcad" providerId="Windows Live" clId="Web-{D4AAE10B-9372-4A67-8E8C-DB38BC698332}" dt="2021-10-04T16:44:59.817" v="427"/>
          <ac:spMkLst>
            <pc:docMk/>
            <pc:sldMk cId="4192518647" sldId="271"/>
            <ac:spMk id="7" creationId="{9BEC0820-64D4-425C-BB4E-570BAB12B9F1}"/>
          </ac:spMkLst>
        </pc:spChg>
        <pc:spChg chg="add mod">
          <ac:chgData name="kuber raj kunal" userId="ff53f78b27f9dcad" providerId="Windows Live" clId="Web-{D4AAE10B-9372-4A67-8E8C-DB38BC698332}" dt="2021-10-04T16:48:45.212" v="460" actId="1076"/>
          <ac:spMkLst>
            <pc:docMk/>
            <pc:sldMk cId="4192518647" sldId="271"/>
            <ac:spMk id="11" creationId="{6E42F32C-2EB8-4F62-9218-ED3A56C8C544}"/>
          </ac:spMkLst>
        </pc:spChg>
        <pc:spChg chg="add mod">
          <ac:chgData name="kuber raj kunal" userId="ff53f78b27f9dcad" providerId="Windows Live" clId="Web-{D4AAE10B-9372-4A67-8E8C-DB38BC698332}" dt="2021-10-04T16:50:57.543" v="563" actId="14100"/>
          <ac:spMkLst>
            <pc:docMk/>
            <pc:sldMk cId="4192518647" sldId="271"/>
            <ac:spMk id="12" creationId="{2D6F1279-C138-493F-A750-D67C35A6E9C2}"/>
          </ac:spMkLst>
        </pc:spChg>
        <pc:graphicFrameChg chg="add mod modGraphic">
          <ac:chgData name="kuber raj kunal" userId="ff53f78b27f9dcad" providerId="Windows Live" clId="Web-{D4AAE10B-9372-4A67-8E8C-DB38BC698332}" dt="2021-10-04T16:50:25.620" v="556"/>
          <ac:graphicFrameMkLst>
            <pc:docMk/>
            <pc:sldMk cId="4192518647" sldId="271"/>
            <ac:graphicFrameMk id="5" creationId="{6EE9E4FE-AB09-4200-B074-3D2FCA65F5CD}"/>
          </ac:graphicFrameMkLst>
        </pc:graphicFrameChg>
        <pc:picChg chg="add del mod">
          <ac:chgData name="kuber raj kunal" userId="ff53f78b27f9dcad" providerId="Windows Live" clId="Web-{D4AAE10B-9372-4A67-8E8C-DB38BC698332}" dt="2021-10-04T16:51:12.902" v="565"/>
          <ac:picMkLst>
            <pc:docMk/>
            <pc:sldMk cId="4192518647" sldId="271"/>
            <ac:picMk id="3" creationId="{F3A7F7EE-7486-403C-8B26-CDB63EBA40D1}"/>
          </ac:picMkLst>
        </pc:picChg>
        <pc:cxnChg chg="add mod">
          <ac:chgData name="kuber raj kunal" userId="ff53f78b27f9dcad" providerId="Windows Live" clId="Web-{D4AAE10B-9372-4A67-8E8C-DB38BC698332}" dt="2021-10-04T16:45:31.161" v="435"/>
          <ac:cxnSpMkLst>
            <pc:docMk/>
            <pc:sldMk cId="4192518647" sldId="271"/>
            <ac:cxnSpMk id="8" creationId="{1B7602B0-05EB-4B88-A3F9-0E86E94D0BB2}"/>
          </ac:cxnSpMkLst>
        </pc:cxnChg>
        <pc:cxnChg chg="add mod">
          <ac:chgData name="kuber raj kunal" userId="ff53f78b27f9dcad" providerId="Windows Live" clId="Web-{D4AAE10B-9372-4A67-8E8C-DB38BC698332}" dt="2021-10-04T16:48:04.898" v="448" actId="1076"/>
          <ac:cxnSpMkLst>
            <pc:docMk/>
            <pc:sldMk cId="4192518647" sldId="271"/>
            <ac:cxnSpMk id="9" creationId="{2C1C4055-BC2E-4E7E-9C7C-57C6C243F183}"/>
          </ac:cxnSpMkLst>
        </pc:cxnChg>
        <pc:cxnChg chg="add mod">
          <ac:chgData name="kuber raj kunal" userId="ff53f78b27f9dcad" providerId="Windows Live" clId="Web-{D4AAE10B-9372-4A67-8E8C-DB38BC698332}" dt="2021-10-04T16:48:16.664" v="450" actId="1076"/>
          <ac:cxnSpMkLst>
            <pc:docMk/>
            <pc:sldMk cId="4192518647" sldId="271"/>
            <ac:cxnSpMk id="10" creationId="{8EE04742-46BF-4FF5-A7C9-406F0D7CD061}"/>
          </ac:cxnSpMkLst>
        </pc:cxnChg>
      </pc:sldChg>
      <pc:sldChg chg="addSp modSp new">
        <pc:chgData name="kuber raj kunal" userId="ff53f78b27f9dcad" providerId="Windows Live" clId="Web-{D4AAE10B-9372-4A67-8E8C-DB38BC698332}" dt="2021-10-04T16:59:25.772" v="658" actId="1076"/>
        <pc:sldMkLst>
          <pc:docMk/>
          <pc:sldMk cId="3673133427" sldId="272"/>
        </pc:sldMkLst>
        <pc:spChg chg="add mod">
          <ac:chgData name="kuber raj kunal" userId="ff53f78b27f9dcad" providerId="Windows Live" clId="Web-{D4AAE10B-9372-4A67-8E8C-DB38BC698332}" dt="2021-10-04T16:59:25.772" v="658" actId="1076"/>
          <ac:spMkLst>
            <pc:docMk/>
            <pc:sldMk cId="3673133427" sldId="272"/>
            <ac:spMk id="2" creationId="{2B5DD942-CE1B-4577-B725-AD8C48D68B03}"/>
          </ac:spMkLst>
        </pc:spChg>
      </pc:sldChg>
      <pc:sldChg chg="addSp modSp new">
        <pc:chgData name="kuber raj kunal" userId="ff53f78b27f9dcad" providerId="Windows Live" clId="Web-{D4AAE10B-9372-4A67-8E8C-DB38BC698332}" dt="2021-10-04T17:02:08.916" v="728" actId="1076"/>
        <pc:sldMkLst>
          <pc:docMk/>
          <pc:sldMk cId="2550745718" sldId="273"/>
        </pc:sldMkLst>
        <pc:spChg chg="add mod">
          <ac:chgData name="kuber raj kunal" userId="ff53f78b27f9dcad" providerId="Windows Live" clId="Web-{D4AAE10B-9372-4A67-8E8C-DB38BC698332}" dt="2021-10-04T17:02:08.916" v="728" actId="1076"/>
          <ac:spMkLst>
            <pc:docMk/>
            <pc:sldMk cId="2550745718" sldId="273"/>
            <ac:spMk id="2" creationId="{4F63A82B-8AF3-4752-910A-54CBDFE67C74}"/>
          </ac:spMkLst>
        </pc:spChg>
      </pc:sldChg>
      <pc:sldChg chg="addSp modSp new">
        <pc:chgData name="kuber raj kunal" userId="ff53f78b27f9dcad" providerId="Windows Live" clId="Web-{D4AAE10B-9372-4A67-8E8C-DB38BC698332}" dt="2021-10-04T17:04:58.998" v="794" actId="1076"/>
        <pc:sldMkLst>
          <pc:docMk/>
          <pc:sldMk cId="2991951876" sldId="274"/>
        </pc:sldMkLst>
        <pc:spChg chg="add mod">
          <ac:chgData name="kuber raj kunal" userId="ff53f78b27f9dcad" providerId="Windows Live" clId="Web-{D4AAE10B-9372-4A67-8E8C-DB38BC698332}" dt="2021-10-04T17:03:55.450" v="773" actId="1076"/>
          <ac:spMkLst>
            <pc:docMk/>
            <pc:sldMk cId="2991951876" sldId="274"/>
            <ac:spMk id="2" creationId="{C3B7E8BF-69BF-475A-833A-099C8FCE2BE5}"/>
          </ac:spMkLst>
        </pc:spChg>
        <pc:spChg chg="add mod">
          <ac:chgData name="kuber raj kunal" userId="ff53f78b27f9dcad" providerId="Windows Live" clId="Web-{D4AAE10B-9372-4A67-8E8C-DB38BC698332}" dt="2021-10-04T17:04:58.998" v="794" actId="1076"/>
          <ac:spMkLst>
            <pc:docMk/>
            <pc:sldMk cId="2991951876" sldId="274"/>
            <ac:spMk id="3" creationId="{97984A17-B718-43FF-AB0F-73EF7836DD75}"/>
          </ac:spMkLst>
        </pc:spChg>
      </pc:sldChg>
      <pc:sldChg chg="addSp modSp new">
        <pc:chgData name="kuber raj kunal" userId="ff53f78b27f9dcad" providerId="Windows Live" clId="Web-{D4AAE10B-9372-4A67-8E8C-DB38BC698332}" dt="2021-10-04T17:09:44.551" v="933" actId="20577"/>
        <pc:sldMkLst>
          <pc:docMk/>
          <pc:sldMk cId="2496691359" sldId="275"/>
        </pc:sldMkLst>
        <pc:spChg chg="add mod">
          <ac:chgData name="kuber raj kunal" userId="ff53f78b27f9dcad" providerId="Windows Live" clId="Web-{D4AAE10B-9372-4A67-8E8C-DB38BC698332}" dt="2021-10-04T17:09:44.551" v="933" actId="20577"/>
          <ac:spMkLst>
            <pc:docMk/>
            <pc:sldMk cId="2496691359" sldId="275"/>
            <ac:spMk id="2" creationId="{7121F71A-1D6B-4773-B30F-09EEB9C93C98}"/>
          </ac:spMkLst>
        </pc:spChg>
      </pc:sldChg>
      <pc:sldChg chg="addSp modSp new">
        <pc:chgData name="kuber raj kunal" userId="ff53f78b27f9dcad" providerId="Windows Live" clId="Web-{D4AAE10B-9372-4A67-8E8C-DB38BC698332}" dt="2021-10-04T17:11:22.271" v="991" actId="1076"/>
        <pc:sldMkLst>
          <pc:docMk/>
          <pc:sldMk cId="3076036626" sldId="276"/>
        </pc:sldMkLst>
        <pc:spChg chg="add mod">
          <ac:chgData name="kuber raj kunal" userId="ff53f78b27f9dcad" providerId="Windows Live" clId="Web-{D4AAE10B-9372-4A67-8E8C-DB38BC698332}" dt="2021-10-04T17:11:22.271" v="991" actId="1076"/>
          <ac:spMkLst>
            <pc:docMk/>
            <pc:sldMk cId="3076036626" sldId="276"/>
            <ac:spMk id="2" creationId="{4B5346FC-C9DA-45BF-8937-2EC50C310E0B}"/>
          </ac:spMkLst>
        </pc:spChg>
      </pc:sldChg>
      <pc:sldChg chg="addSp modSp new">
        <pc:chgData name="kuber raj kunal" userId="ff53f78b27f9dcad" providerId="Windows Live" clId="Web-{D4AAE10B-9372-4A67-8E8C-DB38BC698332}" dt="2021-10-04T17:14:38.713" v="1061" actId="1076"/>
        <pc:sldMkLst>
          <pc:docMk/>
          <pc:sldMk cId="184285413" sldId="277"/>
        </pc:sldMkLst>
        <pc:spChg chg="add mod">
          <ac:chgData name="kuber raj kunal" userId="ff53f78b27f9dcad" providerId="Windows Live" clId="Web-{D4AAE10B-9372-4A67-8E8C-DB38BC698332}" dt="2021-10-04T17:14:38.713" v="1061" actId="1076"/>
          <ac:spMkLst>
            <pc:docMk/>
            <pc:sldMk cId="184285413" sldId="277"/>
            <ac:spMk id="2" creationId="{101528DD-042D-460B-8ED5-A97B07E63A8A}"/>
          </ac:spMkLst>
        </pc:spChg>
      </pc:sldChg>
      <pc:sldChg chg="addSp modSp new">
        <pc:chgData name="kuber raj kunal" userId="ff53f78b27f9dcad" providerId="Windows Live" clId="Web-{D4AAE10B-9372-4A67-8E8C-DB38BC698332}" dt="2021-10-04T17:16:42.576" v="1144" actId="1076"/>
        <pc:sldMkLst>
          <pc:docMk/>
          <pc:sldMk cId="1290683416" sldId="278"/>
        </pc:sldMkLst>
        <pc:spChg chg="add mod">
          <ac:chgData name="kuber raj kunal" userId="ff53f78b27f9dcad" providerId="Windows Live" clId="Web-{D4AAE10B-9372-4A67-8E8C-DB38BC698332}" dt="2021-10-04T17:16:42.576" v="1144" actId="1076"/>
          <ac:spMkLst>
            <pc:docMk/>
            <pc:sldMk cId="1290683416" sldId="278"/>
            <ac:spMk id="2" creationId="{879FC924-FE55-4116-A4E5-F181F6AFFF62}"/>
          </ac:spMkLst>
        </pc:spChg>
      </pc:sldChg>
      <pc:sldChg chg="new del">
        <pc:chgData name="kuber raj kunal" userId="ff53f78b27f9dcad" providerId="Windows Live" clId="Web-{D4AAE10B-9372-4A67-8E8C-DB38BC698332}" dt="2021-10-04T17:14:41.900" v="1062"/>
        <pc:sldMkLst>
          <pc:docMk/>
          <pc:sldMk cId="4287950949" sldId="279"/>
        </pc:sldMkLst>
      </pc:sldChg>
      <pc:sldMasterChg chg="modSp modSldLayout">
        <pc:chgData name="kuber raj kunal" userId="ff53f78b27f9dcad" providerId="Windows Live" clId="Web-{D4AAE10B-9372-4A67-8E8C-DB38BC698332}" dt="2021-10-04T16:26:25.152" v="0"/>
        <pc:sldMasterMkLst>
          <pc:docMk/>
          <pc:sldMasterMk cId="0" sldId="2147483648"/>
        </pc:sldMasterMkLst>
        <pc:spChg chg="mod">
          <ac:chgData name="kuber raj kunal" userId="ff53f78b27f9dcad" providerId="Windows Live" clId="Web-{D4AAE10B-9372-4A67-8E8C-DB38BC698332}" dt="2021-10-04T16:26:25.152" v="0"/>
          <ac:spMkLst>
            <pc:docMk/>
            <pc:sldMasterMk cId="0" sldId="2147483648"/>
            <ac:spMk id="2" creationId="{00000000-0000-0000-0000-000000000000}"/>
          </ac:spMkLst>
        </pc:spChg>
        <pc:spChg chg="mod">
          <ac:chgData name="kuber raj kunal" userId="ff53f78b27f9dcad" providerId="Windows Live" clId="Web-{D4AAE10B-9372-4A67-8E8C-DB38BC698332}" dt="2021-10-04T16:26:25.152" v="0"/>
          <ac:spMkLst>
            <pc:docMk/>
            <pc:sldMasterMk cId="0" sldId="2147483648"/>
            <ac:spMk id="3" creationId="{00000000-0000-0000-0000-000000000000}"/>
          </ac:spMkLst>
        </pc:spChg>
        <pc:spChg chg="mod">
          <ac:chgData name="kuber raj kunal" userId="ff53f78b27f9dcad" providerId="Windows Live" clId="Web-{D4AAE10B-9372-4A67-8E8C-DB38BC698332}" dt="2021-10-04T16:26:25.152" v="0"/>
          <ac:spMkLst>
            <pc:docMk/>
            <pc:sldMasterMk cId="0" sldId="2147483648"/>
            <ac:spMk id="4" creationId="{00000000-0000-0000-0000-000000000000}"/>
          </ac:spMkLst>
        </pc:spChg>
        <pc:spChg chg="mod">
          <ac:chgData name="kuber raj kunal" userId="ff53f78b27f9dcad" providerId="Windows Live" clId="Web-{D4AAE10B-9372-4A67-8E8C-DB38BC698332}" dt="2021-10-04T16:26:25.152" v="0"/>
          <ac:spMkLst>
            <pc:docMk/>
            <pc:sldMasterMk cId="0" sldId="2147483648"/>
            <ac:spMk id="5" creationId="{00000000-0000-0000-0000-000000000000}"/>
          </ac:spMkLst>
        </pc:spChg>
        <pc:spChg chg="mod">
          <ac:chgData name="kuber raj kunal" userId="ff53f78b27f9dcad" providerId="Windows Live" clId="Web-{D4AAE10B-9372-4A67-8E8C-DB38BC698332}" dt="2021-10-04T16:26:25.152" v="0"/>
          <ac:spMkLst>
            <pc:docMk/>
            <pc:sldMasterMk cId="0" sldId="2147483648"/>
            <ac:spMk id="6" creationId="{00000000-0000-0000-0000-000000000000}"/>
          </ac:spMkLst>
        </pc:spChg>
        <pc:sldLayoutChg chg="modSp">
          <pc:chgData name="kuber raj kunal" userId="ff53f78b27f9dcad" providerId="Windows Live" clId="Web-{D4AAE10B-9372-4A67-8E8C-DB38BC698332}" dt="2021-10-04T16:26:25.152" v="0"/>
          <pc:sldLayoutMkLst>
            <pc:docMk/>
            <pc:sldMasterMk cId="0" sldId="2147483648"/>
            <pc:sldLayoutMk cId="0" sldId="2147483649"/>
          </pc:sldLayoutMkLst>
          <pc:spChg chg="mod">
            <ac:chgData name="kuber raj kunal" userId="ff53f78b27f9dcad" providerId="Windows Live" clId="Web-{D4AAE10B-9372-4A67-8E8C-DB38BC698332}" dt="2021-10-04T16:26:25.152" v="0"/>
            <ac:spMkLst>
              <pc:docMk/>
              <pc:sldMasterMk cId="0" sldId="2147483648"/>
              <pc:sldLayoutMk cId="0" sldId="2147483649"/>
              <ac:spMk id="2" creationId="{00000000-0000-0000-0000-000000000000}"/>
            </ac:spMkLst>
          </pc:spChg>
          <pc:spChg chg="mod">
            <ac:chgData name="kuber raj kunal" userId="ff53f78b27f9dcad" providerId="Windows Live" clId="Web-{D4AAE10B-9372-4A67-8E8C-DB38BC698332}" dt="2021-10-04T16:26:25.152" v="0"/>
            <ac:spMkLst>
              <pc:docMk/>
              <pc:sldMasterMk cId="0" sldId="2147483648"/>
              <pc:sldLayoutMk cId="0" sldId="2147483649"/>
              <ac:spMk id="3" creationId="{00000000-0000-0000-0000-000000000000}"/>
            </ac:spMkLst>
          </pc:spChg>
        </pc:sldLayoutChg>
        <pc:sldLayoutChg chg="modSp">
          <pc:chgData name="kuber raj kunal" userId="ff53f78b27f9dcad" providerId="Windows Live" clId="Web-{D4AAE10B-9372-4A67-8E8C-DB38BC698332}" dt="2021-10-04T16:26:25.152" v="0"/>
          <pc:sldLayoutMkLst>
            <pc:docMk/>
            <pc:sldMasterMk cId="0" sldId="2147483648"/>
            <pc:sldLayoutMk cId="0" sldId="2147483651"/>
          </pc:sldLayoutMkLst>
          <pc:spChg chg="mod">
            <ac:chgData name="kuber raj kunal" userId="ff53f78b27f9dcad" providerId="Windows Live" clId="Web-{D4AAE10B-9372-4A67-8E8C-DB38BC698332}" dt="2021-10-04T16:26:25.152" v="0"/>
            <ac:spMkLst>
              <pc:docMk/>
              <pc:sldMasterMk cId="0" sldId="2147483648"/>
              <pc:sldLayoutMk cId="0" sldId="2147483651"/>
              <ac:spMk id="2" creationId="{00000000-0000-0000-0000-000000000000}"/>
            </ac:spMkLst>
          </pc:spChg>
          <pc:spChg chg="mod">
            <ac:chgData name="kuber raj kunal" userId="ff53f78b27f9dcad" providerId="Windows Live" clId="Web-{D4AAE10B-9372-4A67-8E8C-DB38BC698332}" dt="2021-10-04T16:26:25.152" v="0"/>
            <ac:spMkLst>
              <pc:docMk/>
              <pc:sldMasterMk cId="0" sldId="2147483648"/>
              <pc:sldLayoutMk cId="0" sldId="2147483651"/>
              <ac:spMk id="3" creationId="{00000000-0000-0000-0000-000000000000}"/>
            </ac:spMkLst>
          </pc:spChg>
        </pc:sldLayoutChg>
        <pc:sldLayoutChg chg="modSp">
          <pc:chgData name="kuber raj kunal" userId="ff53f78b27f9dcad" providerId="Windows Live" clId="Web-{D4AAE10B-9372-4A67-8E8C-DB38BC698332}" dt="2021-10-04T16:26:25.152" v="0"/>
          <pc:sldLayoutMkLst>
            <pc:docMk/>
            <pc:sldMasterMk cId="0" sldId="2147483648"/>
            <pc:sldLayoutMk cId="0" sldId="2147483652"/>
          </pc:sldLayoutMkLst>
          <pc:spChg chg="mod">
            <ac:chgData name="kuber raj kunal" userId="ff53f78b27f9dcad" providerId="Windows Live" clId="Web-{D4AAE10B-9372-4A67-8E8C-DB38BC698332}" dt="2021-10-04T16:26:25.152" v="0"/>
            <ac:spMkLst>
              <pc:docMk/>
              <pc:sldMasterMk cId="0" sldId="2147483648"/>
              <pc:sldLayoutMk cId="0" sldId="2147483652"/>
              <ac:spMk id="3" creationId="{00000000-0000-0000-0000-000000000000}"/>
            </ac:spMkLst>
          </pc:spChg>
          <pc:spChg chg="mod">
            <ac:chgData name="kuber raj kunal" userId="ff53f78b27f9dcad" providerId="Windows Live" clId="Web-{D4AAE10B-9372-4A67-8E8C-DB38BC698332}" dt="2021-10-04T16:26:25.152" v="0"/>
            <ac:spMkLst>
              <pc:docMk/>
              <pc:sldMasterMk cId="0" sldId="2147483648"/>
              <pc:sldLayoutMk cId="0" sldId="2147483652"/>
              <ac:spMk id="4" creationId="{00000000-0000-0000-0000-000000000000}"/>
            </ac:spMkLst>
          </pc:spChg>
        </pc:sldLayoutChg>
        <pc:sldLayoutChg chg="modSp">
          <pc:chgData name="kuber raj kunal" userId="ff53f78b27f9dcad" providerId="Windows Live" clId="Web-{D4AAE10B-9372-4A67-8E8C-DB38BC698332}" dt="2021-10-04T16:26:25.152" v="0"/>
          <pc:sldLayoutMkLst>
            <pc:docMk/>
            <pc:sldMasterMk cId="0" sldId="2147483648"/>
            <pc:sldLayoutMk cId="0" sldId="2147483653"/>
          </pc:sldLayoutMkLst>
          <pc:spChg chg="mod">
            <ac:chgData name="kuber raj kunal" userId="ff53f78b27f9dcad" providerId="Windows Live" clId="Web-{D4AAE10B-9372-4A67-8E8C-DB38BC698332}" dt="2021-10-04T16:26:25.152" v="0"/>
            <ac:spMkLst>
              <pc:docMk/>
              <pc:sldMasterMk cId="0" sldId="2147483648"/>
              <pc:sldLayoutMk cId="0" sldId="2147483653"/>
              <ac:spMk id="3" creationId="{00000000-0000-0000-0000-000000000000}"/>
            </ac:spMkLst>
          </pc:spChg>
          <pc:spChg chg="mod">
            <ac:chgData name="kuber raj kunal" userId="ff53f78b27f9dcad" providerId="Windows Live" clId="Web-{D4AAE10B-9372-4A67-8E8C-DB38BC698332}" dt="2021-10-04T16:26:25.152" v="0"/>
            <ac:spMkLst>
              <pc:docMk/>
              <pc:sldMasterMk cId="0" sldId="2147483648"/>
              <pc:sldLayoutMk cId="0" sldId="2147483653"/>
              <ac:spMk id="4" creationId="{00000000-0000-0000-0000-000000000000}"/>
            </ac:spMkLst>
          </pc:spChg>
          <pc:spChg chg="mod">
            <ac:chgData name="kuber raj kunal" userId="ff53f78b27f9dcad" providerId="Windows Live" clId="Web-{D4AAE10B-9372-4A67-8E8C-DB38BC698332}" dt="2021-10-04T16:26:25.152" v="0"/>
            <ac:spMkLst>
              <pc:docMk/>
              <pc:sldMasterMk cId="0" sldId="2147483648"/>
              <pc:sldLayoutMk cId="0" sldId="2147483653"/>
              <ac:spMk id="5" creationId="{00000000-0000-0000-0000-000000000000}"/>
            </ac:spMkLst>
          </pc:spChg>
          <pc:spChg chg="mod">
            <ac:chgData name="kuber raj kunal" userId="ff53f78b27f9dcad" providerId="Windows Live" clId="Web-{D4AAE10B-9372-4A67-8E8C-DB38BC698332}" dt="2021-10-04T16:26:25.152" v="0"/>
            <ac:spMkLst>
              <pc:docMk/>
              <pc:sldMasterMk cId="0" sldId="2147483648"/>
              <pc:sldLayoutMk cId="0" sldId="2147483653"/>
              <ac:spMk id="6" creationId="{00000000-0000-0000-0000-000000000000}"/>
            </ac:spMkLst>
          </pc:spChg>
        </pc:sldLayoutChg>
        <pc:sldLayoutChg chg="modSp">
          <pc:chgData name="kuber raj kunal" userId="ff53f78b27f9dcad" providerId="Windows Live" clId="Web-{D4AAE10B-9372-4A67-8E8C-DB38BC698332}" dt="2021-10-04T16:26:25.152" v="0"/>
          <pc:sldLayoutMkLst>
            <pc:docMk/>
            <pc:sldMasterMk cId="0" sldId="2147483648"/>
            <pc:sldLayoutMk cId="0" sldId="2147483656"/>
          </pc:sldLayoutMkLst>
          <pc:spChg chg="mod">
            <ac:chgData name="kuber raj kunal" userId="ff53f78b27f9dcad" providerId="Windows Live" clId="Web-{D4AAE10B-9372-4A67-8E8C-DB38BC698332}" dt="2021-10-04T16:26:25.152" v="0"/>
            <ac:spMkLst>
              <pc:docMk/>
              <pc:sldMasterMk cId="0" sldId="2147483648"/>
              <pc:sldLayoutMk cId="0" sldId="2147483656"/>
              <ac:spMk id="2" creationId="{00000000-0000-0000-0000-000000000000}"/>
            </ac:spMkLst>
          </pc:spChg>
          <pc:spChg chg="mod">
            <ac:chgData name="kuber raj kunal" userId="ff53f78b27f9dcad" providerId="Windows Live" clId="Web-{D4AAE10B-9372-4A67-8E8C-DB38BC698332}" dt="2021-10-04T16:26:25.152" v="0"/>
            <ac:spMkLst>
              <pc:docMk/>
              <pc:sldMasterMk cId="0" sldId="2147483648"/>
              <pc:sldLayoutMk cId="0" sldId="2147483656"/>
              <ac:spMk id="3" creationId="{00000000-0000-0000-0000-000000000000}"/>
            </ac:spMkLst>
          </pc:spChg>
          <pc:spChg chg="mod">
            <ac:chgData name="kuber raj kunal" userId="ff53f78b27f9dcad" providerId="Windows Live" clId="Web-{D4AAE10B-9372-4A67-8E8C-DB38BC698332}" dt="2021-10-04T16:26:25.152" v="0"/>
            <ac:spMkLst>
              <pc:docMk/>
              <pc:sldMasterMk cId="0" sldId="2147483648"/>
              <pc:sldLayoutMk cId="0" sldId="2147483656"/>
              <ac:spMk id="4" creationId="{00000000-0000-0000-0000-000000000000}"/>
            </ac:spMkLst>
          </pc:spChg>
        </pc:sldLayoutChg>
        <pc:sldLayoutChg chg="modSp">
          <pc:chgData name="kuber raj kunal" userId="ff53f78b27f9dcad" providerId="Windows Live" clId="Web-{D4AAE10B-9372-4A67-8E8C-DB38BC698332}" dt="2021-10-04T16:26:25.152" v="0"/>
          <pc:sldLayoutMkLst>
            <pc:docMk/>
            <pc:sldMasterMk cId="0" sldId="2147483648"/>
            <pc:sldLayoutMk cId="0" sldId="2147483657"/>
          </pc:sldLayoutMkLst>
          <pc:spChg chg="mod">
            <ac:chgData name="kuber raj kunal" userId="ff53f78b27f9dcad" providerId="Windows Live" clId="Web-{D4AAE10B-9372-4A67-8E8C-DB38BC698332}" dt="2021-10-04T16:26:25.152" v="0"/>
            <ac:spMkLst>
              <pc:docMk/>
              <pc:sldMasterMk cId="0" sldId="2147483648"/>
              <pc:sldLayoutMk cId="0" sldId="2147483657"/>
              <ac:spMk id="2" creationId="{00000000-0000-0000-0000-000000000000}"/>
            </ac:spMkLst>
          </pc:spChg>
          <pc:spChg chg="mod">
            <ac:chgData name="kuber raj kunal" userId="ff53f78b27f9dcad" providerId="Windows Live" clId="Web-{D4AAE10B-9372-4A67-8E8C-DB38BC698332}" dt="2021-10-04T16:26:25.152" v="0"/>
            <ac:spMkLst>
              <pc:docMk/>
              <pc:sldMasterMk cId="0" sldId="2147483648"/>
              <pc:sldLayoutMk cId="0" sldId="2147483657"/>
              <ac:spMk id="3" creationId="{00000000-0000-0000-0000-000000000000}"/>
            </ac:spMkLst>
          </pc:spChg>
          <pc:spChg chg="mod">
            <ac:chgData name="kuber raj kunal" userId="ff53f78b27f9dcad" providerId="Windows Live" clId="Web-{D4AAE10B-9372-4A67-8E8C-DB38BC698332}" dt="2021-10-04T16:26:25.152" v="0"/>
            <ac:spMkLst>
              <pc:docMk/>
              <pc:sldMasterMk cId="0" sldId="2147483648"/>
              <pc:sldLayoutMk cId="0" sldId="2147483657"/>
              <ac:spMk id="4" creationId="{00000000-0000-0000-0000-000000000000}"/>
            </ac:spMkLst>
          </pc:spChg>
        </pc:sldLayoutChg>
        <pc:sldLayoutChg chg="modSp">
          <pc:chgData name="kuber raj kunal" userId="ff53f78b27f9dcad" providerId="Windows Live" clId="Web-{D4AAE10B-9372-4A67-8E8C-DB38BC698332}" dt="2021-10-04T16:26:25.152" v="0"/>
          <pc:sldLayoutMkLst>
            <pc:docMk/>
            <pc:sldMasterMk cId="0" sldId="2147483648"/>
            <pc:sldLayoutMk cId="0" sldId="2147483659"/>
          </pc:sldLayoutMkLst>
          <pc:spChg chg="mod">
            <ac:chgData name="kuber raj kunal" userId="ff53f78b27f9dcad" providerId="Windows Live" clId="Web-{D4AAE10B-9372-4A67-8E8C-DB38BC698332}" dt="2021-10-04T16:26:25.152" v="0"/>
            <ac:spMkLst>
              <pc:docMk/>
              <pc:sldMasterMk cId="0" sldId="2147483648"/>
              <pc:sldLayoutMk cId="0" sldId="2147483659"/>
              <ac:spMk id="2" creationId="{00000000-0000-0000-0000-000000000000}"/>
            </ac:spMkLst>
          </pc:spChg>
          <pc:spChg chg="mod">
            <ac:chgData name="kuber raj kunal" userId="ff53f78b27f9dcad" providerId="Windows Live" clId="Web-{D4AAE10B-9372-4A67-8E8C-DB38BC698332}" dt="2021-10-04T16:26:25.152" v="0"/>
            <ac:spMkLst>
              <pc:docMk/>
              <pc:sldMasterMk cId="0" sldId="2147483648"/>
              <pc:sldLayoutMk cId="0" sldId="2147483659"/>
              <ac:spMk id="3" creationId="{00000000-0000-0000-0000-000000000000}"/>
            </ac:spMkLst>
          </pc:spChg>
        </pc:sldLayoutChg>
      </pc:sldMasterChg>
    </pc:docChg>
  </pc:docChgLst>
  <pc:docChgLst>
    <pc:chgData name="kuber raj kunal" userId="ff53f78b27f9dcad" providerId="Windows Live" clId="Web-{C5FABEE5-F2FB-403C-B2BA-8AECA30F996B}"/>
    <pc:docChg chg="modSld">
      <pc:chgData name="kuber raj kunal" userId="ff53f78b27f9dcad" providerId="Windows Live" clId="Web-{C5FABEE5-F2FB-403C-B2BA-8AECA30F996B}" dt="2021-10-17T07:11:22.614" v="253" actId="20577"/>
      <pc:docMkLst>
        <pc:docMk/>
      </pc:docMkLst>
      <pc:sldChg chg="addSp modSp">
        <pc:chgData name="kuber raj kunal" userId="ff53f78b27f9dcad" providerId="Windows Live" clId="Web-{C5FABEE5-F2FB-403C-B2BA-8AECA30F996B}" dt="2021-10-17T07:09:27.424" v="132" actId="1076"/>
        <pc:sldMkLst>
          <pc:docMk/>
          <pc:sldMk cId="140568411" sldId="283"/>
        </pc:sldMkLst>
        <pc:spChg chg="add mod">
          <ac:chgData name="kuber raj kunal" userId="ff53f78b27f9dcad" providerId="Windows Live" clId="Web-{C5FABEE5-F2FB-403C-B2BA-8AECA30F996B}" dt="2021-10-17T07:09:27.424" v="132" actId="1076"/>
          <ac:spMkLst>
            <pc:docMk/>
            <pc:sldMk cId="140568411" sldId="283"/>
            <ac:spMk id="3" creationId="{C60B91BF-812D-46ED-A1DF-FF4AF96094CA}"/>
          </ac:spMkLst>
        </pc:spChg>
      </pc:sldChg>
      <pc:sldChg chg="addSp">
        <pc:chgData name="kuber raj kunal" userId="ff53f78b27f9dcad" providerId="Windows Live" clId="Web-{C5FABEE5-F2FB-403C-B2BA-8AECA30F996B}" dt="2021-10-17T07:01:38.601" v="0"/>
        <pc:sldMkLst>
          <pc:docMk/>
          <pc:sldMk cId="3738158845" sldId="284"/>
        </pc:sldMkLst>
        <pc:spChg chg="add">
          <ac:chgData name="kuber raj kunal" userId="ff53f78b27f9dcad" providerId="Windows Live" clId="Web-{C5FABEE5-F2FB-403C-B2BA-8AECA30F996B}" dt="2021-10-17T07:01:38.601" v="0"/>
          <ac:spMkLst>
            <pc:docMk/>
            <pc:sldMk cId="3738158845" sldId="284"/>
            <ac:spMk id="5" creationId="{552A7D5C-5361-486E-A50C-A5DC624B4F3D}"/>
          </ac:spMkLst>
        </pc:spChg>
      </pc:sldChg>
      <pc:sldChg chg="addSp modSp">
        <pc:chgData name="kuber raj kunal" userId="ff53f78b27f9dcad" providerId="Windows Live" clId="Web-{C5FABEE5-F2FB-403C-B2BA-8AECA30F996B}" dt="2021-10-17T07:04:54.199" v="79" actId="20577"/>
        <pc:sldMkLst>
          <pc:docMk/>
          <pc:sldMk cId="1030296966" sldId="285"/>
        </pc:sldMkLst>
        <pc:spChg chg="add mod">
          <ac:chgData name="kuber raj kunal" userId="ff53f78b27f9dcad" providerId="Windows Live" clId="Web-{C5FABEE5-F2FB-403C-B2BA-8AECA30F996B}" dt="2021-10-17T07:04:54.199" v="79" actId="20577"/>
          <ac:spMkLst>
            <pc:docMk/>
            <pc:sldMk cId="1030296966" sldId="285"/>
            <ac:spMk id="3" creationId="{58745B13-47C7-4ED4-A808-47F4A6FD2AB9}"/>
          </ac:spMkLst>
        </pc:spChg>
      </pc:sldChg>
      <pc:sldChg chg="addSp modSp">
        <pc:chgData name="kuber raj kunal" userId="ff53f78b27f9dcad" providerId="Windows Live" clId="Web-{C5FABEE5-F2FB-403C-B2BA-8AECA30F996B}" dt="2021-10-17T07:11:22.614" v="253" actId="20577"/>
        <pc:sldMkLst>
          <pc:docMk/>
          <pc:sldMk cId="3037998588" sldId="286"/>
        </pc:sldMkLst>
        <pc:spChg chg="add mod">
          <ac:chgData name="kuber raj kunal" userId="ff53f78b27f9dcad" providerId="Windows Live" clId="Web-{C5FABEE5-F2FB-403C-B2BA-8AECA30F996B}" dt="2021-10-17T07:11:22.614" v="253" actId="20577"/>
          <ac:spMkLst>
            <pc:docMk/>
            <pc:sldMk cId="3037998588" sldId="286"/>
            <ac:spMk id="3" creationId="{BDE3C3A2-81C6-4C78-8BAD-0BEFEA9C75E3}"/>
          </ac:spMkLst>
        </pc:spChg>
      </pc:sldChg>
      <pc:sldChg chg="addSp">
        <pc:chgData name="kuber raj kunal" userId="ff53f78b27f9dcad" providerId="Windows Live" clId="Web-{C5FABEE5-F2FB-403C-B2BA-8AECA30F996B}" dt="2021-10-17T07:09:33.128" v="133"/>
        <pc:sldMkLst>
          <pc:docMk/>
          <pc:sldMk cId="117946708" sldId="287"/>
        </pc:sldMkLst>
        <pc:spChg chg="add">
          <ac:chgData name="kuber raj kunal" userId="ff53f78b27f9dcad" providerId="Windows Live" clId="Web-{C5FABEE5-F2FB-403C-B2BA-8AECA30F996B}" dt="2021-10-17T07:09:33.128" v="133"/>
          <ac:spMkLst>
            <pc:docMk/>
            <pc:sldMk cId="117946708" sldId="287"/>
            <ac:spMk id="3" creationId="{0B4B46A0-CDF0-4F80-8FB2-EA5E2DC81D8D}"/>
          </ac:spMkLst>
        </pc:spChg>
      </pc:sldChg>
    </pc:docChg>
  </pc:docChgLst>
  <pc:docChgLst>
    <pc:chgData name="kuber raj kunal" userId="ff53f78b27f9dcad" providerId="Windows Live" clId="Web-{7DF65223-5623-47D5-A883-C528809F33D2}"/>
    <pc:docChg chg="addSld delSld modSld modSection">
      <pc:chgData name="kuber raj kunal" userId="ff53f78b27f9dcad" providerId="Windows Live" clId="Web-{7DF65223-5623-47D5-A883-C528809F33D2}" dt="2021-10-15T15:25:34.394" v="39"/>
      <pc:docMkLst>
        <pc:docMk/>
      </pc:docMkLst>
      <pc:sldChg chg="addSp modSp">
        <pc:chgData name="kuber raj kunal" userId="ff53f78b27f9dcad" providerId="Windows Live" clId="Web-{7DF65223-5623-47D5-A883-C528809F33D2}" dt="2021-10-15T15:18:28.602" v="6" actId="1076"/>
        <pc:sldMkLst>
          <pc:docMk/>
          <pc:sldMk cId="1653987709" sldId="256"/>
        </pc:sldMkLst>
        <pc:picChg chg="add mod">
          <ac:chgData name="kuber raj kunal" userId="ff53f78b27f9dcad" providerId="Windows Live" clId="Web-{7DF65223-5623-47D5-A883-C528809F33D2}" dt="2021-10-15T15:18:28.602" v="6" actId="1076"/>
          <ac:picMkLst>
            <pc:docMk/>
            <pc:sldMk cId="1653987709" sldId="256"/>
            <ac:picMk id="2" creationId="{380FB969-AFF3-4B4F-A259-EE3D7BE75BCA}"/>
          </ac:picMkLst>
        </pc:picChg>
      </pc:sldChg>
      <pc:sldChg chg="addSp">
        <pc:chgData name="kuber raj kunal" userId="ff53f78b27f9dcad" providerId="Windows Live" clId="Web-{7DF65223-5623-47D5-A883-C528809F33D2}" dt="2021-10-15T15:25:34.394" v="39"/>
        <pc:sldMkLst>
          <pc:docMk/>
          <pc:sldMk cId="3621350876" sldId="257"/>
        </pc:sldMkLst>
        <pc:picChg chg="add">
          <ac:chgData name="kuber raj kunal" userId="ff53f78b27f9dcad" providerId="Windows Live" clId="Web-{7DF65223-5623-47D5-A883-C528809F33D2}" dt="2021-10-15T15:25:34.394" v="39"/>
          <ac:picMkLst>
            <pc:docMk/>
            <pc:sldMk cId="3621350876" sldId="257"/>
            <ac:picMk id="2" creationId="{2B37A535-B369-4AFC-B4E5-BDF65A3229E0}"/>
          </ac:picMkLst>
        </pc:picChg>
      </pc:sldChg>
      <pc:sldChg chg="addSp">
        <pc:chgData name="kuber raj kunal" userId="ff53f78b27f9dcad" providerId="Windows Live" clId="Web-{7DF65223-5623-47D5-A883-C528809F33D2}" dt="2021-10-15T15:24:22.236" v="10"/>
        <pc:sldMkLst>
          <pc:docMk/>
          <pc:sldMk cId="1745951203" sldId="258"/>
        </pc:sldMkLst>
        <pc:picChg chg="add">
          <ac:chgData name="kuber raj kunal" userId="ff53f78b27f9dcad" providerId="Windows Live" clId="Web-{7DF65223-5623-47D5-A883-C528809F33D2}" dt="2021-10-15T15:24:22.236" v="10"/>
          <ac:picMkLst>
            <pc:docMk/>
            <pc:sldMk cId="1745951203" sldId="258"/>
            <ac:picMk id="2" creationId="{39AB519F-87A1-4EC0-8A6C-AF3041F88C14}"/>
          </ac:picMkLst>
        </pc:picChg>
      </pc:sldChg>
      <pc:sldChg chg="addSp">
        <pc:chgData name="kuber raj kunal" userId="ff53f78b27f9dcad" providerId="Windows Live" clId="Web-{7DF65223-5623-47D5-A883-C528809F33D2}" dt="2021-10-15T15:24:29.018" v="13"/>
        <pc:sldMkLst>
          <pc:docMk/>
          <pc:sldMk cId="3986355999" sldId="259"/>
        </pc:sldMkLst>
        <pc:picChg chg="add">
          <ac:chgData name="kuber raj kunal" userId="ff53f78b27f9dcad" providerId="Windows Live" clId="Web-{7DF65223-5623-47D5-A883-C528809F33D2}" dt="2021-10-15T15:24:29.018" v="13"/>
          <ac:picMkLst>
            <pc:docMk/>
            <pc:sldMk cId="3986355999" sldId="259"/>
            <ac:picMk id="2" creationId="{92F8A47E-CD0E-4435-8774-B6358C980D56}"/>
          </ac:picMkLst>
        </pc:picChg>
      </pc:sldChg>
      <pc:sldChg chg="addSp">
        <pc:chgData name="kuber raj kunal" userId="ff53f78b27f9dcad" providerId="Windows Live" clId="Web-{7DF65223-5623-47D5-A883-C528809F33D2}" dt="2021-10-15T15:24:24.283" v="11"/>
        <pc:sldMkLst>
          <pc:docMk/>
          <pc:sldMk cId="1709656394" sldId="260"/>
        </pc:sldMkLst>
        <pc:picChg chg="add">
          <ac:chgData name="kuber raj kunal" userId="ff53f78b27f9dcad" providerId="Windows Live" clId="Web-{7DF65223-5623-47D5-A883-C528809F33D2}" dt="2021-10-15T15:24:24.283" v="11"/>
          <ac:picMkLst>
            <pc:docMk/>
            <pc:sldMk cId="1709656394" sldId="260"/>
            <ac:picMk id="2" creationId="{00C76184-2DC1-4260-9DC1-73EBB96EB20C}"/>
          </ac:picMkLst>
        </pc:picChg>
      </pc:sldChg>
      <pc:sldChg chg="addSp">
        <pc:chgData name="kuber raj kunal" userId="ff53f78b27f9dcad" providerId="Windows Live" clId="Web-{7DF65223-5623-47D5-A883-C528809F33D2}" dt="2021-10-15T15:24:35.627" v="16"/>
        <pc:sldMkLst>
          <pc:docMk/>
          <pc:sldMk cId="4036044582" sldId="261"/>
        </pc:sldMkLst>
        <pc:picChg chg="add">
          <ac:chgData name="kuber raj kunal" userId="ff53f78b27f9dcad" providerId="Windows Live" clId="Web-{7DF65223-5623-47D5-A883-C528809F33D2}" dt="2021-10-15T15:24:35.627" v="16"/>
          <ac:picMkLst>
            <pc:docMk/>
            <pc:sldMk cId="4036044582" sldId="261"/>
            <ac:picMk id="2" creationId="{0D8314F6-74E1-447E-86CB-C0C9690E31B5}"/>
          </ac:picMkLst>
        </pc:picChg>
      </pc:sldChg>
      <pc:sldChg chg="addSp">
        <pc:chgData name="kuber raj kunal" userId="ff53f78b27f9dcad" providerId="Windows Live" clId="Web-{7DF65223-5623-47D5-A883-C528809F33D2}" dt="2021-10-15T15:24:40.487" v="18"/>
        <pc:sldMkLst>
          <pc:docMk/>
          <pc:sldMk cId="497591726" sldId="262"/>
        </pc:sldMkLst>
        <pc:picChg chg="add">
          <ac:chgData name="kuber raj kunal" userId="ff53f78b27f9dcad" providerId="Windows Live" clId="Web-{7DF65223-5623-47D5-A883-C528809F33D2}" dt="2021-10-15T15:24:40.487" v="18"/>
          <ac:picMkLst>
            <pc:docMk/>
            <pc:sldMk cId="497591726" sldId="262"/>
            <ac:picMk id="2" creationId="{1EB59D79-6427-4B8D-B760-AB91B5CC2192}"/>
          </ac:picMkLst>
        </pc:picChg>
      </pc:sldChg>
      <pc:sldChg chg="addSp">
        <pc:chgData name="kuber raj kunal" userId="ff53f78b27f9dcad" providerId="Windows Live" clId="Web-{7DF65223-5623-47D5-A883-C528809F33D2}" dt="2021-10-15T15:24:49.081" v="22"/>
        <pc:sldMkLst>
          <pc:docMk/>
          <pc:sldMk cId="2645232755" sldId="263"/>
        </pc:sldMkLst>
        <pc:picChg chg="add">
          <ac:chgData name="kuber raj kunal" userId="ff53f78b27f9dcad" providerId="Windows Live" clId="Web-{7DF65223-5623-47D5-A883-C528809F33D2}" dt="2021-10-15T15:24:49.081" v="22"/>
          <ac:picMkLst>
            <pc:docMk/>
            <pc:sldMk cId="2645232755" sldId="263"/>
            <ac:picMk id="2" creationId="{D1AA43FE-6A0E-4B3D-9593-328F851D2679}"/>
          </ac:picMkLst>
        </pc:picChg>
      </pc:sldChg>
      <pc:sldChg chg="addSp">
        <pc:chgData name="kuber raj kunal" userId="ff53f78b27f9dcad" providerId="Windows Live" clId="Web-{7DF65223-5623-47D5-A883-C528809F33D2}" dt="2021-10-15T15:24:52.987" v="24"/>
        <pc:sldMkLst>
          <pc:docMk/>
          <pc:sldMk cId="458751702" sldId="264"/>
        </pc:sldMkLst>
        <pc:picChg chg="add">
          <ac:chgData name="kuber raj kunal" userId="ff53f78b27f9dcad" providerId="Windows Live" clId="Web-{7DF65223-5623-47D5-A883-C528809F33D2}" dt="2021-10-15T15:24:52.987" v="24"/>
          <ac:picMkLst>
            <pc:docMk/>
            <pc:sldMk cId="458751702" sldId="264"/>
            <ac:picMk id="2" creationId="{70046C1F-32EE-476F-BB15-063602D2F157}"/>
          </ac:picMkLst>
        </pc:picChg>
      </pc:sldChg>
      <pc:sldChg chg="addSp">
        <pc:chgData name="kuber raj kunal" userId="ff53f78b27f9dcad" providerId="Windows Live" clId="Web-{7DF65223-5623-47D5-A883-C528809F33D2}" dt="2021-10-15T15:24:58.940" v="27"/>
        <pc:sldMkLst>
          <pc:docMk/>
          <pc:sldMk cId="3955884894" sldId="265"/>
        </pc:sldMkLst>
        <pc:picChg chg="add">
          <ac:chgData name="kuber raj kunal" userId="ff53f78b27f9dcad" providerId="Windows Live" clId="Web-{7DF65223-5623-47D5-A883-C528809F33D2}" dt="2021-10-15T15:24:58.940" v="27"/>
          <ac:picMkLst>
            <pc:docMk/>
            <pc:sldMk cId="3955884894" sldId="265"/>
            <ac:picMk id="2" creationId="{821F2E1A-8285-4D52-BFE0-E0DA2ED4D6D5}"/>
          </ac:picMkLst>
        </pc:picChg>
      </pc:sldChg>
      <pc:sldChg chg="addSp">
        <pc:chgData name="kuber raj kunal" userId="ff53f78b27f9dcad" providerId="Windows Live" clId="Web-{7DF65223-5623-47D5-A883-C528809F33D2}" dt="2021-10-15T15:25:00.800" v="28"/>
        <pc:sldMkLst>
          <pc:docMk/>
          <pc:sldMk cId="2029686101" sldId="266"/>
        </pc:sldMkLst>
        <pc:picChg chg="add">
          <ac:chgData name="kuber raj kunal" userId="ff53f78b27f9dcad" providerId="Windows Live" clId="Web-{7DF65223-5623-47D5-A883-C528809F33D2}" dt="2021-10-15T15:25:00.800" v="28"/>
          <ac:picMkLst>
            <pc:docMk/>
            <pc:sldMk cId="2029686101" sldId="266"/>
            <ac:picMk id="2" creationId="{A8363354-A6FE-4C06-820A-A8427FE2A063}"/>
          </ac:picMkLst>
        </pc:picChg>
      </pc:sldChg>
      <pc:sldChg chg="addSp">
        <pc:chgData name="kuber raj kunal" userId="ff53f78b27f9dcad" providerId="Windows Live" clId="Web-{7DF65223-5623-47D5-A883-C528809F33D2}" dt="2021-10-15T15:25:09.878" v="31"/>
        <pc:sldMkLst>
          <pc:docMk/>
          <pc:sldMk cId="325075060" sldId="267"/>
        </pc:sldMkLst>
        <pc:picChg chg="add">
          <ac:chgData name="kuber raj kunal" userId="ff53f78b27f9dcad" providerId="Windows Live" clId="Web-{7DF65223-5623-47D5-A883-C528809F33D2}" dt="2021-10-15T15:25:09.878" v="31"/>
          <ac:picMkLst>
            <pc:docMk/>
            <pc:sldMk cId="325075060" sldId="267"/>
            <ac:picMk id="2" creationId="{D31FE380-A390-461C-BE21-13B3221D31BB}"/>
          </ac:picMkLst>
        </pc:picChg>
      </pc:sldChg>
      <pc:sldChg chg="addSp">
        <pc:chgData name="kuber raj kunal" userId="ff53f78b27f9dcad" providerId="Windows Live" clId="Web-{7DF65223-5623-47D5-A883-C528809F33D2}" dt="2021-10-15T15:25:16.488" v="33"/>
        <pc:sldMkLst>
          <pc:docMk/>
          <pc:sldMk cId="1194668258" sldId="268"/>
        </pc:sldMkLst>
        <pc:picChg chg="add">
          <ac:chgData name="kuber raj kunal" userId="ff53f78b27f9dcad" providerId="Windows Live" clId="Web-{7DF65223-5623-47D5-A883-C528809F33D2}" dt="2021-10-15T15:25:16.488" v="33"/>
          <ac:picMkLst>
            <pc:docMk/>
            <pc:sldMk cId="1194668258" sldId="268"/>
            <ac:picMk id="2" creationId="{1F679FC6-E7AC-4465-A1D9-3AE7DD5F5886}"/>
          </ac:picMkLst>
        </pc:picChg>
      </pc:sldChg>
      <pc:sldChg chg="addSp">
        <pc:chgData name="kuber raj kunal" userId="ff53f78b27f9dcad" providerId="Windows Live" clId="Web-{7DF65223-5623-47D5-A883-C528809F33D2}" dt="2021-10-15T15:24:26.455" v="12"/>
        <pc:sldMkLst>
          <pc:docMk/>
          <pc:sldMk cId="1452490629" sldId="269"/>
        </pc:sldMkLst>
        <pc:picChg chg="add">
          <ac:chgData name="kuber raj kunal" userId="ff53f78b27f9dcad" providerId="Windows Live" clId="Web-{7DF65223-5623-47D5-A883-C528809F33D2}" dt="2021-10-15T15:24:26.455" v="12"/>
          <ac:picMkLst>
            <pc:docMk/>
            <pc:sldMk cId="1452490629" sldId="269"/>
            <ac:picMk id="4" creationId="{1B452696-2D76-4883-9387-5151F725AFAB}"/>
          </ac:picMkLst>
        </pc:picChg>
      </pc:sldChg>
      <pc:sldChg chg="addSp">
        <pc:chgData name="kuber raj kunal" userId="ff53f78b27f9dcad" providerId="Windows Live" clId="Web-{7DF65223-5623-47D5-A883-C528809F33D2}" dt="2021-10-15T15:24:33.065" v="15"/>
        <pc:sldMkLst>
          <pc:docMk/>
          <pc:sldMk cId="2792156041" sldId="270"/>
        </pc:sldMkLst>
        <pc:picChg chg="add">
          <ac:chgData name="kuber raj kunal" userId="ff53f78b27f9dcad" providerId="Windows Live" clId="Web-{7DF65223-5623-47D5-A883-C528809F33D2}" dt="2021-10-15T15:24:33.065" v="15"/>
          <ac:picMkLst>
            <pc:docMk/>
            <pc:sldMk cId="2792156041" sldId="270"/>
            <ac:picMk id="4" creationId="{2EFFC57A-1DD5-4461-88B4-D8B463289785}"/>
          </ac:picMkLst>
        </pc:picChg>
      </pc:sldChg>
      <pc:sldChg chg="addSp">
        <pc:chgData name="kuber raj kunal" userId="ff53f78b27f9dcad" providerId="Windows Live" clId="Web-{7DF65223-5623-47D5-A883-C528809F33D2}" dt="2021-10-15T15:24:38.549" v="17"/>
        <pc:sldMkLst>
          <pc:docMk/>
          <pc:sldMk cId="4192518647" sldId="271"/>
        </pc:sldMkLst>
        <pc:picChg chg="add">
          <ac:chgData name="kuber raj kunal" userId="ff53f78b27f9dcad" providerId="Windows Live" clId="Web-{7DF65223-5623-47D5-A883-C528809F33D2}" dt="2021-10-15T15:24:38.549" v="17"/>
          <ac:picMkLst>
            <pc:docMk/>
            <pc:sldMk cId="4192518647" sldId="271"/>
            <ac:picMk id="3" creationId="{19E7A58E-978F-4181-B064-5178A4974FCD}"/>
          </ac:picMkLst>
        </pc:picChg>
      </pc:sldChg>
      <pc:sldChg chg="addSp">
        <pc:chgData name="kuber raj kunal" userId="ff53f78b27f9dcad" providerId="Windows Live" clId="Web-{7DF65223-5623-47D5-A883-C528809F33D2}" dt="2021-10-15T15:24:42.690" v="19"/>
        <pc:sldMkLst>
          <pc:docMk/>
          <pc:sldMk cId="3673133427" sldId="272"/>
        </pc:sldMkLst>
        <pc:picChg chg="add">
          <ac:chgData name="kuber raj kunal" userId="ff53f78b27f9dcad" providerId="Windows Live" clId="Web-{7DF65223-5623-47D5-A883-C528809F33D2}" dt="2021-10-15T15:24:42.690" v="19"/>
          <ac:picMkLst>
            <pc:docMk/>
            <pc:sldMk cId="3673133427" sldId="272"/>
            <ac:picMk id="4" creationId="{6B255A1A-D434-4057-BA17-78051402A5A4}"/>
          </ac:picMkLst>
        </pc:picChg>
      </pc:sldChg>
      <pc:sldChg chg="addSp">
        <pc:chgData name="kuber raj kunal" userId="ff53f78b27f9dcad" providerId="Windows Live" clId="Web-{7DF65223-5623-47D5-A883-C528809F33D2}" dt="2021-10-15T15:24:51.456" v="23"/>
        <pc:sldMkLst>
          <pc:docMk/>
          <pc:sldMk cId="2550745718" sldId="273"/>
        </pc:sldMkLst>
        <pc:picChg chg="add">
          <ac:chgData name="kuber raj kunal" userId="ff53f78b27f9dcad" providerId="Windows Live" clId="Web-{7DF65223-5623-47D5-A883-C528809F33D2}" dt="2021-10-15T15:24:51.456" v="23"/>
          <ac:picMkLst>
            <pc:docMk/>
            <pc:sldMk cId="2550745718" sldId="273"/>
            <ac:picMk id="4" creationId="{3BFDB3F8-497E-46D9-9B17-B3F0AAAC91BB}"/>
          </ac:picMkLst>
        </pc:picChg>
      </pc:sldChg>
      <pc:sldChg chg="addSp">
        <pc:chgData name="kuber raj kunal" userId="ff53f78b27f9dcad" providerId="Windows Live" clId="Web-{7DF65223-5623-47D5-A883-C528809F33D2}" dt="2021-10-15T15:24:57.081" v="26"/>
        <pc:sldMkLst>
          <pc:docMk/>
          <pc:sldMk cId="2991951876" sldId="274"/>
        </pc:sldMkLst>
        <pc:picChg chg="add">
          <ac:chgData name="kuber raj kunal" userId="ff53f78b27f9dcad" providerId="Windows Live" clId="Web-{7DF65223-5623-47D5-A883-C528809F33D2}" dt="2021-10-15T15:24:57.081" v="26"/>
          <ac:picMkLst>
            <pc:docMk/>
            <pc:sldMk cId="2991951876" sldId="274"/>
            <ac:picMk id="4" creationId="{E5399E44-9D68-4076-86BF-AD244F53B14B}"/>
          </ac:picMkLst>
        </pc:picChg>
      </pc:sldChg>
      <pc:sldChg chg="addSp">
        <pc:chgData name="kuber raj kunal" userId="ff53f78b27f9dcad" providerId="Windows Live" clId="Web-{7DF65223-5623-47D5-A883-C528809F33D2}" dt="2021-10-15T15:25:03.878" v="29"/>
        <pc:sldMkLst>
          <pc:docMk/>
          <pc:sldMk cId="2496691359" sldId="275"/>
        </pc:sldMkLst>
        <pc:picChg chg="add">
          <ac:chgData name="kuber raj kunal" userId="ff53f78b27f9dcad" providerId="Windows Live" clId="Web-{7DF65223-5623-47D5-A883-C528809F33D2}" dt="2021-10-15T15:25:03.878" v="29"/>
          <ac:picMkLst>
            <pc:docMk/>
            <pc:sldMk cId="2496691359" sldId="275"/>
            <ac:picMk id="4" creationId="{29519B47-459A-4E29-97B3-8D4796D3E301}"/>
          </ac:picMkLst>
        </pc:picChg>
      </pc:sldChg>
      <pc:sldChg chg="addSp">
        <pc:chgData name="kuber raj kunal" userId="ff53f78b27f9dcad" providerId="Windows Live" clId="Web-{7DF65223-5623-47D5-A883-C528809F33D2}" dt="2021-10-15T15:25:07.862" v="30"/>
        <pc:sldMkLst>
          <pc:docMk/>
          <pc:sldMk cId="3076036626" sldId="276"/>
        </pc:sldMkLst>
        <pc:picChg chg="add">
          <ac:chgData name="kuber raj kunal" userId="ff53f78b27f9dcad" providerId="Windows Live" clId="Web-{7DF65223-5623-47D5-A883-C528809F33D2}" dt="2021-10-15T15:25:07.862" v="30"/>
          <ac:picMkLst>
            <pc:docMk/>
            <pc:sldMk cId="3076036626" sldId="276"/>
            <ac:picMk id="4" creationId="{BBCC72C2-905E-41F0-B107-318EBCD36EF5}"/>
          </ac:picMkLst>
        </pc:picChg>
      </pc:sldChg>
      <pc:sldChg chg="addSp">
        <pc:chgData name="kuber raj kunal" userId="ff53f78b27f9dcad" providerId="Windows Live" clId="Web-{7DF65223-5623-47D5-A883-C528809F33D2}" dt="2021-10-15T15:25:12.644" v="32"/>
        <pc:sldMkLst>
          <pc:docMk/>
          <pc:sldMk cId="184285413" sldId="277"/>
        </pc:sldMkLst>
        <pc:picChg chg="add">
          <ac:chgData name="kuber raj kunal" userId="ff53f78b27f9dcad" providerId="Windows Live" clId="Web-{7DF65223-5623-47D5-A883-C528809F33D2}" dt="2021-10-15T15:25:12.644" v="32"/>
          <ac:picMkLst>
            <pc:docMk/>
            <pc:sldMk cId="184285413" sldId="277"/>
            <ac:picMk id="4" creationId="{8E50ACCD-969C-4CE7-B793-798594313443}"/>
          </ac:picMkLst>
        </pc:picChg>
      </pc:sldChg>
      <pc:sldChg chg="addSp">
        <pc:chgData name="kuber raj kunal" userId="ff53f78b27f9dcad" providerId="Windows Live" clId="Web-{7DF65223-5623-47D5-A883-C528809F33D2}" dt="2021-10-15T15:25:19.988" v="34"/>
        <pc:sldMkLst>
          <pc:docMk/>
          <pc:sldMk cId="1290683416" sldId="278"/>
        </pc:sldMkLst>
        <pc:picChg chg="add">
          <ac:chgData name="kuber raj kunal" userId="ff53f78b27f9dcad" providerId="Windows Live" clId="Web-{7DF65223-5623-47D5-A883-C528809F33D2}" dt="2021-10-15T15:25:19.988" v="34"/>
          <ac:picMkLst>
            <pc:docMk/>
            <pc:sldMk cId="1290683416" sldId="278"/>
            <ac:picMk id="4" creationId="{963AB5B2-67E8-40B9-A047-C2CEB81B665E}"/>
          </ac:picMkLst>
        </pc:picChg>
      </pc:sldChg>
      <pc:sldChg chg="addSp">
        <pc:chgData name="kuber raj kunal" userId="ff53f78b27f9dcad" providerId="Windows Live" clId="Web-{7DF65223-5623-47D5-A883-C528809F33D2}" dt="2021-10-15T15:24:31.439" v="14"/>
        <pc:sldMkLst>
          <pc:docMk/>
          <pc:sldMk cId="1276844428" sldId="279"/>
        </pc:sldMkLst>
        <pc:picChg chg="add">
          <ac:chgData name="kuber raj kunal" userId="ff53f78b27f9dcad" providerId="Windows Live" clId="Web-{7DF65223-5623-47D5-A883-C528809F33D2}" dt="2021-10-15T15:24:31.439" v="14"/>
          <ac:picMkLst>
            <pc:docMk/>
            <pc:sldMk cId="1276844428" sldId="279"/>
            <ac:picMk id="4" creationId="{532489D5-C978-453E-9F57-2895B25A91EC}"/>
          </ac:picMkLst>
        </pc:picChg>
      </pc:sldChg>
      <pc:sldChg chg="addSp">
        <pc:chgData name="kuber raj kunal" userId="ff53f78b27f9dcad" providerId="Windows Live" clId="Web-{7DF65223-5623-47D5-A883-C528809F33D2}" dt="2021-10-15T15:24:44.846" v="20"/>
        <pc:sldMkLst>
          <pc:docMk/>
          <pc:sldMk cId="87820407" sldId="280"/>
        </pc:sldMkLst>
        <pc:picChg chg="add">
          <ac:chgData name="kuber raj kunal" userId="ff53f78b27f9dcad" providerId="Windows Live" clId="Web-{7DF65223-5623-47D5-A883-C528809F33D2}" dt="2021-10-15T15:24:44.846" v="20"/>
          <ac:picMkLst>
            <pc:docMk/>
            <pc:sldMk cId="87820407" sldId="280"/>
            <ac:picMk id="4" creationId="{30F6327C-594C-4813-BBDD-DB3F1D94812D}"/>
          </ac:picMkLst>
        </pc:picChg>
      </pc:sldChg>
      <pc:sldChg chg="addSp">
        <pc:chgData name="kuber raj kunal" userId="ff53f78b27f9dcad" providerId="Windows Live" clId="Web-{7DF65223-5623-47D5-A883-C528809F33D2}" dt="2021-10-15T15:24:47.221" v="21"/>
        <pc:sldMkLst>
          <pc:docMk/>
          <pc:sldMk cId="2967947678" sldId="281"/>
        </pc:sldMkLst>
        <pc:picChg chg="add">
          <ac:chgData name="kuber raj kunal" userId="ff53f78b27f9dcad" providerId="Windows Live" clId="Web-{7DF65223-5623-47D5-A883-C528809F33D2}" dt="2021-10-15T15:24:47.221" v="21"/>
          <ac:picMkLst>
            <pc:docMk/>
            <pc:sldMk cId="2967947678" sldId="281"/>
            <ac:picMk id="4" creationId="{BF4A1406-48DF-438B-9C17-17F64F5E96E3}"/>
          </ac:picMkLst>
        </pc:picChg>
      </pc:sldChg>
      <pc:sldChg chg="addSp">
        <pc:chgData name="kuber raj kunal" userId="ff53f78b27f9dcad" providerId="Windows Live" clId="Web-{7DF65223-5623-47D5-A883-C528809F33D2}" dt="2021-10-15T15:24:54.612" v="25"/>
        <pc:sldMkLst>
          <pc:docMk/>
          <pc:sldMk cId="2815502352" sldId="282"/>
        </pc:sldMkLst>
        <pc:picChg chg="add">
          <ac:chgData name="kuber raj kunal" userId="ff53f78b27f9dcad" providerId="Windows Live" clId="Web-{7DF65223-5623-47D5-A883-C528809F33D2}" dt="2021-10-15T15:24:54.612" v="25"/>
          <ac:picMkLst>
            <pc:docMk/>
            <pc:sldMk cId="2815502352" sldId="282"/>
            <ac:picMk id="5" creationId="{FE70D283-5C6F-46CC-900D-C8DC75F83F06}"/>
          </ac:picMkLst>
        </pc:picChg>
      </pc:sldChg>
      <pc:sldChg chg="addSp add">
        <pc:chgData name="kuber raj kunal" userId="ff53f78b27f9dcad" providerId="Windows Live" clId="Web-{7DF65223-5623-47D5-A883-C528809F33D2}" dt="2021-10-15T15:24:19.502" v="9"/>
        <pc:sldMkLst>
          <pc:docMk/>
          <pc:sldMk cId="140568411" sldId="283"/>
        </pc:sldMkLst>
        <pc:picChg chg="add">
          <ac:chgData name="kuber raj kunal" userId="ff53f78b27f9dcad" providerId="Windows Live" clId="Web-{7DF65223-5623-47D5-A883-C528809F33D2}" dt="2021-10-15T15:24:19.502" v="9"/>
          <ac:picMkLst>
            <pc:docMk/>
            <pc:sldMk cId="140568411" sldId="283"/>
            <ac:picMk id="4" creationId="{B6D13A28-859D-494A-B015-CA8C16F449B3}"/>
          </ac:picMkLst>
        </pc:picChg>
      </pc:sldChg>
      <pc:sldChg chg="addSp add">
        <pc:chgData name="kuber raj kunal" userId="ff53f78b27f9dcad" providerId="Windows Live" clId="Web-{7DF65223-5623-47D5-A883-C528809F33D2}" dt="2021-10-15T15:24:17.439" v="8"/>
        <pc:sldMkLst>
          <pc:docMk/>
          <pc:sldMk cId="3738158845" sldId="284"/>
        </pc:sldMkLst>
        <pc:picChg chg="add">
          <ac:chgData name="kuber raj kunal" userId="ff53f78b27f9dcad" providerId="Windows Live" clId="Web-{7DF65223-5623-47D5-A883-C528809F33D2}" dt="2021-10-15T15:24:17.439" v="8"/>
          <ac:picMkLst>
            <pc:docMk/>
            <pc:sldMk cId="3738158845" sldId="284"/>
            <ac:picMk id="2" creationId="{FED27B6A-7D2C-476E-9416-430A786AF0AB}"/>
          </ac:picMkLst>
        </pc:picChg>
      </pc:sldChg>
      <pc:sldChg chg="addSp add">
        <pc:chgData name="kuber raj kunal" userId="ff53f78b27f9dcad" providerId="Windows Live" clId="Web-{7DF65223-5623-47D5-A883-C528809F33D2}" dt="2021-10-15T15:24:13.939" v="7"/>
        <pc:sldMkLst>
          <pc:docMk/>
          <pc:sldMk cId="1030296966" sldId="285"/>
        </pc:sldMkLst>
        <pc:picChg chg="add">
          <ac:chgData name="kuber raj kunal" userId="ff53f78b27f9dcad" providerId="Windows Live" clId="Web-{7DF65223-5623-47D5-A883-C528809F33D2}" dt="2021-10-15T15:24:13.939" v="7"/>
          <ac:picMkLst>
            <pc:docMk/>
            <pc:sldMk cId="1030296966" sldId="285"/>
            <ac:picMk id="4" creationId="{69A8779C-59A7-4603-8DCD-34FC5516B100}"/>
          </ac:picMkLst>
        </pc:picChg>
      </pc:sldChg>
      <pc:sldChg chg="addSp add">
        <pc:chgData name="kuber raj kunal" userId="ff53f78b27f9dcad" providerId="Windows Live" clId="Web-{7DF65223-5623-47D5-A883-C528809F33D2}" dt="2021-10-15T15:25:25.113" v="36"/>
        <pc:sldMkLst>
          <pc:docMk/>
          <pc:sldMk cId="3037998588" sldId="286"/>
        </pc:sldMkLst>
        <pc:picChg chg="add">
          <ac:chgData name="kuber raj kunal" userId="ff53f78b27f9dcad" providerId="Windows Live" clId="Web-{7DF65223-5623-47D5-A883-C528809F33D2}" dt="2021-10-15T15:25:25.113" v="36"/>
          <ac:picMkLst>
            <pc:docMk/>
            <pc:sldMk cId="3037998588" sldId="286"/>
            <ac:picMk id="4" creationId="{CC375F3D-FB98-421C-97A4-3AB0197E9AA9}"/>
          </ac:picMkLst>
        </pc:picChg>
      </pc:sldChg>
      <pc:sldChg chg="addSp add">
        <pc:chgData name="kuber raj kunal" userId="ff53f78b27f9dcad" providerId="Windows Live" clId="Web-{7DF65223-5623-47D5-A883-C528809F33D2}" dt="2021-10-15T15:25:21.519" v="35"/>
        <pc:sldMkLst>
          <pc:docMk/>
          <pc:sldMk cId="117946708" sldId="287"/>
        </pc:sldMkLst>
        <pc:picChg chg="add">
          <ac:chgData name="kuber raj kunal" userId="ff53f78b27f9dcad" providerId="Windows Live" clId="Web-{7DF65223-5623-47D5-A883-C528809F33D2}" dt="2021-10-15T15:25:21.519" v="35"/>
          <ac:picMkLst>
            <pc:docMk/>
            <pc:sldMk cId="117946708" sldId="287"/>
            <ac:picMk id="4" creationId="{65811C47-4903-419C-8575-F3CE73B6F2F7}"/>
          </ac:picMkLst>
        </pc:picChg>
      </pc:sldChg>
      <pc:sldChg chg="new del">
        <pc:chgData name="kuber raj kunal" userId="ff53f78b27f9dcad" providerId="Windows Live" clId="Web-{7DF65223-5623-47D5-A883-C528809F33D2}" dt="2021-10-15T15:25:31.785" v="38"/>
        <pc:sldMkLst>
          <pc:docMk/>
          <pc:sldMk cId="1580387558" sldId="288"/>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B095B-BC9B-42DE-B9FA-2A5C46640429}" type="datetimeFigureOut">
              <a:rPr lang="en-IN" smtClean="0"/>
              <a:t>17-10-2021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B90513-F9CB-43B3-8EDD-CBD59747D84D}" type="slidenum">
              <a:rPr lang="en-IN" smtClean="0"/>
              <a:t>‹#›</a:t>
            </a:fld>
            <a:endParaRPr lang="en-IN"/>
          </a:p>
        </p:txBody>
      </p:sp>
    </p:spTree>
    <p:extLst>
      <p:ext uri="{BB962C8B-B14F-4D97-AF65-F5344CB8AC3E}">
        <p14:creationId xmlns:p14="http://schemas.microsoft.com/office/powerpoint/2010/main" val="371605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10/17/2021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1714500" y="1066801"/>
            <a:ext cx="8763000" cy="3651384"/>
          </a:xfrm>
          <a:prstGeom prst="rect">
            <a:avLst/>
          </a:prstGeom>
          <a:noFill/>
          <a:ln>
            <a:noFill/>
          </a:ln>
        </p:spPr>
        <p:txBody>
          <a:bodyPr spcFirstLastPara="1" wrap="square" lIns="91425" tIns="91425" rIns="91425" bIns="91425" anchor="t" anchorCtr="0">
            <a:noAutofit/>
          </a:bodyPr>
          <a:lstStyle/>
          <a:p>
            <a:pPr lvl="0" algn="ctr">
              <a:buClr>
                <a:srgbClr val="000000"/>
              </a:buClr>
              <a:buSzPts val="3100"/>
            </a:pPr>
            <a:r>
              <a:rPr lang="en-US" sz="4000" b="1" dirty="0">
                <a:solidFill>
                  <a:srgbClr val="FF0000"/>
                </a:solidFill>
                <a:latin typeface="Calibri" panose="020F0502020204030204" pitchFamily="34" charset="0"/>
                <a:ea typeface="Calibri"/>
                <a:cs typeface="Calibri" panose="020F0502020204030204" pitchFamily="34" charset="0"/>
                <a:sym typeface="Calibri"/>
              </a:rPr>
              <a:t>COMMUNICATION PROTOCOLS</a:t>
            </a:r>
            <a:endParaRPr lang="en-US" sz="4000" b="1" i="0" u="none" strike="noStrike" cap="none" dirty="0">
              <a:solidFill>
                <a:srgbClr val="FF0000"/>
              </a:solidFill>
              <a:latin typeface="Calibri" panose="020F0502020204030204" pitchFamily="34" charset="0"/>
              <a:ea typeface="Calibri"/>
              <a:cs typeface="Calibri" panose="020F0502020204030204" pitchFamily="34" charset="0"/>
              <a:sym typeface="Calibri"/>
            </a:endParaRPr>
          </a:p>
          <a:p>
            <a:pPr lvl="0" algn="ctr">
              <a:buClr>
                <a:srgbClr val="000000"/>
              </a:buClr>
              <a:buSzPts val="3100"/>
            </a:pPr>
            <a:endParaRPr lang="en-US" sz="2500" b="1" i="0" u="none" strike="noStrike" cap="none" dirty="0">
              <a:latin typeface="Calibri"/>
              <a:ea typeface="Calibri"/>
              <a:cs typeface="Calibri"/>
              <a:sym typeface="Calibri"/>
            </a:endParaRPr>
          </a:p>
          <a:p>
            <a:pPr lvl="0" algn="ctr">
              <a:buClr>
                <a:srgbClr val="000000"/>
              </a:buClr>
              <a:buSzPts val="3100"/>
            </a:pPr>
            <a:r>
              <a:rPr lang="en-US" sz="2500" b="1" i="0" u="none" strike="noStrike" cap="none" dirty="0">
                <a:latin typeface="Calibri"/>
                <a:ea typeface="Calibri"/>
                <a:cs typeface="Calibri"/>
                <a:sym typeface="Calibri"/>
              </a:rPr>
              <a:t>PERIOD-7</a:t>
            </a:r>
            <a:endParaRPr sz="2500" b="1" i="0" u="none" strike="noStrike" cap="none" dirty="0">
              <a:latin typeface="Calibri"/>
              <a:ea typeface="Calibri"/>
              <a:cs typeface="Calibri"/>
              <a:sym typeface="Calibri"/>
            </a:endParaRPr>
          </a:p>
        </p:txBody>
      </p:sp>
      <p:sp>
        <p:nvSpPr>
          <p:cNvPr id="57" name="Google Shape;57;p13"/>
          <p:cNvSpPr txBox="1"/>
          <p:nvPr/>
        </p:nvSpPr>
        <p:spPr>
          <a:xfrm>
            <a:off x="4795722" y="3615890"/>
            <a:ext cx="4764000" cy="1289200"/>
          </a:xfrm>
          <a:prstGeom prst="rect">
            <a:avLst/>
          </a:prstGeom>
          <a:noFill/>
          <a:ln>
            <a:noFill/>
          </a:ln>
        </p:spPr>
        <p:txBody>
          <a:bodyPr spcFirstLastPara="1" wrap="square" lIns="91425" tIns="91425" rIns="91425" bIns="91425" anchor="t" anchorCtr="0">
            <a:noAutofit/>
          </a:bodyPr>
          <a:lstStyle/>
          <a:p>
            <a:r>
              <a:rPr lang="en" sz="1800" b="1" dirty="0"/>
              <a:t>SUBJECT: </a:t>
            </a:r>
            <a:r>
              <a:rPr lang="en" b="1" dirty="0"/>
              <a:t>COMPUTER SCIENCE</a:t>
            </a:r>
            <a:endParaRPr sz="1800" b="1" dirty="0"/>
          </a:p>
          <a:p>
            <a:r>
              <a:rPr lang="en" sz="1800" b="1" dirty="0"/>
              <a:t>CHAPTER NUMBER:</a:t>
            </a:r>
            <a:r>
              <a:rPr lang="en" b="1" dirty="0"/>
              <a:t> </a:t>
            </a:r>
            <a:r>
              <a:rPr lang="en" sz="1800" b="1" dirty="0"/>
              <a:t>8</a:t>
            </a:r>
            <a:endParaRPr sz="1800" b="1" dirty="0"/>
          </a:p>
          <a:p>
            <a:r>
              <a:rPr lang="en" sz="1800" b="1" dirty="0"/>
              <a:t>CHAPTER </a:t>
            </a:r>
            <a:r>
              <a:rPr lang="en" b="1" dirty="0"/>
              <a:t>NAME: NETWORKING</a:t>
            </a:r>
            <a:endParaRPr sz="1800" b="1" dirty="0"/>
          </a:p>
        </p:txBody>
      </p:sp>
      <p:pic>
        <p:nvPicPr>
          <p:cNvPr id="2" name="Picture 2">
            <a:extLst>
              <a:ext uri="{FF2B5EF4-FFF2-40B4-BE49-F238E27FC236}">
                <a16:creationId xmlns:a16="http://schemas.microsoft.com/office/drawing/2014/main" id="{380FB969-AFF3-4B4F-A259-EE3D7BE75BCA}"/>
              </a:ext>
            </a:extLst>
          </p:cNvPr>
          <p:cNvPicPr>
            <a:picLocks noChangeAspect="1"/>
          </p:cNvPicPr>
          <p:nvPr/>
        </p:nvPicPr>
        <p:blipFill>
          <a:blip r:embed="rId4"/>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653987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7C72DAF-BB04-4DD5-B733-E6E6B06B8B3C}"/>
              </a:ext>
            </a:extLst>
          </p:cNvPr>
          <p:cNvSpPr txBox="1"/>
          <p:nvPr/>
        </p:nvSpPr>
        <p:spPr>
          <a:xfrm>
            <a:off x="435634" y="474453"/>
            <a:ext cx="10997242" cy="4841005"/>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Times New Roman"/>
              </a:rPr>
              <a:t>FTP (File Transfer Protocol</a:t>
            </a:r>
            <a:r>
              <a:rPr lang="en-IN" sz="3200" b="1" dirty="0">
                <a:solidFill>
                  <a:srgbClr val="FF0000"/>
                </a:solidFill>
                <a:latin typeface="Calibri"/>
                <a:ea typeface="Times New Roman" panose="02020603050405020304" pitchFamily="18" charset="0"/>
                <a:cs typeface="Times New Roman"/>
              </a:rPr>
              <a:t>):</a:t>
            </a:r>
            <a:endParaRPr lang="en-IN" sz="14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lvl="3">
              <a:lnSpc>
                <a:spcPct val="115000"/>
              </a:lnSpc>
              <a:spcAft>
                <a:spcPts val="1000"/>
              </a:spcAft>
            </a:pPr>
            <a:r>
              <a:rPr lang="en-IN" sz="2400" dirty="0">
                <a:effectLst/>
                <a:latin typeface="Calibri"/>
                <a:ea typeface="Times New Roman" panose="02020603050405020304" pitchFamily="18" charset="0"/>
                <a:cs typeface="Times New Roman"/>
              </a:rPr>
              <a:t>One of the original services on the internet was designed to allow for transferring files from one system to another. It goes by the name ftp which stands for file transfer protocol.</a:t>
            </a:r>
          </a:p>
          <a:p>
            <a:pPr lvl="3">
              <a:lnSpc>
                <a:spcPct val="115000"/>
              </a:lnSpc>
              <a:spcAft>
                <a:spcPts val="1000"/>
              </a:spcAft>
            </a:pPr>
            <a:r>
              <a:rPr lang="en-IN" sz="2400" dirty="0">
                <a:effectLst/>
                <a:latin typeface="Calibri"/>
                <a:ea typeface="Times New Roman" panose="02020603050405020304" pitchFamily="18" charset="0"/>
                <a:cs typeface="Times New Roman"/>
              </a:rPr>
              <a:t>FTP offers these advantages :</a:t>
            </a:r>
          </a:p>
          <a:p>
            <a:pPr marL="2171700" lvl="4" indent="-342900">
              <a:lnSpc>
                <a:spcPct val="115000"/>
              </a:lnSpc>
              <a:buFont typeface="Symbol" panose="05050102010706020507" pitchFamily="18" charset="2"/>
              <a:buChar char=""/>
            </a:pPr>
            <a:r>
              <a:rPr lang="en-IN" sz="2400" dirty="0">
                <a:effectLst/>
                <a:latin typeface="Calibri"/>
                <a:ea typeface="Times New Roman" panose="02020603050405020304" pitchFamily="18" charset="0"/>
                <a:cs typeface="Times New Roman"/>
              </a:rPr>
              <a:t>It is especially useful to transfer files from one network in an organization to another.</a:t>
            </a:r>
          </a:p>
          <a:p>
            <a:pPr marL="2171700" lvl="4" indent="-342900">
              <a:lnSpc>
                <a:spcPct val="115000"/>
              </a:lnSpc>
              <a:buFont typeface="Symbol" panose="05050102010706020507" pitchFamily="18" charset="2"/>
              <a:buChar char=""/>
            </a:pPr>
            <a:r>
              <a:rPr lang="en-IN" sz="2400" dirty="0">
                <a:effectLst/>
                <a:latin typeface="Calibri"/>
                <a:ea typeface="Times New Roman" panose="02020603050405020304" pitchFamily="18" charset="0"/>
                <a:cs typeface="Times New Roman"/>
              </a:rPr>
              <a:t>It is an effective way to get a geographically dispersed group to co-operate on a project.</a:t>
            </a:r>
          </a:p>
          <a:p>
            <a:pPr marL="2171700" lvl="4" indent="-342900">
              <a:lnSpc>
                <a:spcPct val="115000"/>
              </a:lnSpc>
              <a:spcAft>
                <a:spcPts val="1000"/>
              </a:spcAft>
              <a:buFont typeface="Symbol" panose="05050102010706020507" pitchFamily="18" charset="2"/>
              <a:buChar char=""/>
            </a:pPr>
            <a:r>
              <a:rPr lang="en-IN" sz="2400" dirty="0">
                <a:effectLst/>
                <a:latin typeface="Calibri"/>
                <a:ea typeface="Times New Roman" panose="02020603050405020304" pitchFamily="18" charset="0"/>
                <a:cs typeface="Times New Roman"/>
              </a:rPr>
              <a:t>It is a potent and popular way to share information over the internet.</a:t>
            </a:r>
          </a:p>
        </p:txBody>
      </p:sp>
      <p:pic>
        <p:nvPicPr>
          <p:cNvPr id="4" name="Picture 2">
            <a:extLst>
              <a:ext uri="{FF2B5EF4-FFF2-40B4-BE49-F238E27FC236}">
                <a16:creationId xmlns:a16="http://schemas.microsoft.com/office/drawing/2014/main" id="{2EFFC57A-1DD5-4461-88B4-D8B463289785}"/>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792156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3A5340-3790-4221-A938-599E1DE56CCD}"/>
              </a:ext>
            </a:extLst>
          </p:cNvPr>
          <p:cNvSpPr txBox="1"/>
          <p:nvPr/>
        </p:nvSpPr>
        <p:spPr>
          <a:xfrm>
            <a:off x="583721" y="544902"/>
            <a:ext cx="11038935" cy="5132880"/>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SLIP/PPP</a:t>
            </a:r>
            <a:r>
              <a:rPr lang="en-IN" sz="3200" b="1" dirty="0">
                <a:solidFill>
                  <a:srgbClr val="FF0000"/>
                </a:solidFill>
                <a:latin typeface="Calibri"/>
                <a:ea typeface="Times New Roman" panose="02020603050405020304" pitchFamily="18" charset="0"/>
                <a:cs typeface="Calibri"/>
              </a:rPr>
              <a:t>:</a:t>
            </a:r>
            <a:endParaRPr lang="en-IN" sz="3200">
              <a:solidFill>
                <a:srgbClr val="FF0000"/>
              </a:solidFill>
              <a:effectLst/>
              <a:latin typeface="Calibri"/>
              <a:ea typeface="Times New Roman" panose="02020603050405020304" pitchFamily="18" charset="0"/>
              <a:cs typeface="Calibri"/>
            </a:endParaRPr>
          </a:p>
          <a:p>
            <a:pPr lvl="1">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Slip (Serial Line Internet Protocol</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543050" lvl="3" indent="-1714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Serial Line IP (SLIP) was the first protocol for relaying IP packets over dial-up lines.</a:t>
            </a:r>
            <a:r>
              <a:rPr lang="en-IN" sz="2400" dirty="0">
                <a:latin typeface="Calibri"/>
                <a:ea typeface="Times New Roman" panose="02020603050405020304" pitchFamily="18" charset="0"/>
                <a:cs typeface="Calibri"/>
              </a:rPr>
              <a:t> </a:t>
            </a:r>
          </a:p>
          <a:p>
            <a:pPr marL="1543050" lvl="3" indent="-1714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It defines an encapsulation mechanism, but little else.</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543050" lvl="3" indent="-1714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There is no support for dynamic address assignment, link testing, or multiplexing different protocols over a single link.</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543050" lvl="3" indent="-1714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SLIP has been largely supplanted by PPP.</a:t>
            </a:r>
            <a:endParaRPr lang="en-IN" sz="1100" dirty="0">
              <a:effectLst/>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0D8314F6-74E1-447E-86CB-C0C9690E31B5}"/>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4036044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26E9AD-AB86-4C1B-8C0F-78502AB362EF}"/>
              </a:ext>
            </a:extLst>
          </p:cNvPr>
          <p:cNvSpPr txBox="1"/>
          <p:nvPr/>
        </p:nvSpPr>
        <p:spPr>
          <a:xfrm>
            <a:off x="497456" y="554966"/>
            <a:ext cx="10679501" cy="27435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PPP (Point to Point Protocols):</a:t>
            </a:r>
            <a:r>
              <a:rPr lang="en-IN" sz="3200" dirty="0">
                <a:cs typeface="Arial"/>
              </a:rPr>
              <a:t>​</a:t>
            </a:r>
          </a:p>
          <a:p>
            <a:pPr marL="1714500" lvl="3" indent="-342900">
              <a:lnSpc>
                <a:spcPct val="150000"/>
              </a:lnSpc>
              <a:buFont typeface="Arial"/>
              <a:buChar char="•"/>
            </a:pPr>
            <a:r>
              <a:rPr lang="en-IN" sz="2400" dirty="0">
                <a:cs typeface="Arial"/>
              </a:rPr>
              <a:t>PPP is the Internet Standard for transmission of IP packets over serial lines.</a:t>
            </a:r>
            <a:r>
              <a:rPr lang="en-US" sz="2400" dirty="0">
                <a:cs typeface="Arial"/>
              </a:rPr>
              <a:t>​</a:t>
            </a:r>
          </a:p>
          <a:p>
            <a:pPr marL="1714500" lvl="3" indent="-342900">
              <a:lnSpc>
                <a:spcPct val="150000"/>
              </a:lnSpc>
              <a:buFont typeface="Arial"/>
              <a:buChar char="•"/>
            </a:pPr>
            <a:r>
              <a:rPr lang="en-IN" sz="2400" dirty="0">
                <a:cs typeface="Arial"/>
              </a:rPr>
              <a:t>The Point-to-Point Protocol (PPP), is currently the best solution for dial-up Internet connections, including ISDN. PPP is a layered protocol. ​</a:t>
            </a:r>
          </a:p>
        </p:txBody>
      </p:sp>
      <p:sp>
        <p:nvSpPr>
          <p:cNvPr id="4" name="TextBox 3">
            <a:extLst>
              <a:ext uri="{FF2B5EF4-FFF2-40B4-BE49-F238E27FC236}">
                <a16:creationId xmlns:a16="http://schemas.microsoft.com/office/drawing/2014/main" id="{A3DDD224-2E76-4389-91A8-2D790A2DED33}"/>
              </a:ext>
            </a:extLst>
          </p:cNvPr>
          <p:cNvSpPr txBox="1"/>
          <p:nvPr/>
        </p:nvSpPr>
        <p:spPr>
          <a:xfrm>
            <a:off x="1288212" y="4221192"/>
            <a:ext cx="9629953" cy="1993973"/>
          </a:xfrm>
          <a:prstGeom prst="rect">
            <a:avLst/>
          </a:prstGeom>
          <a:solidFill>
            <a:schemeClr val="tx2">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p:txBody>
      </p:sp>
      <p:graphicFrame>
        <p:nvGraphicFramePr>
          <p:cNvPr id="5" name="Table 5">
            <a:extLst>
              <a:ext uri="{FF2B5EF4-FFF2-40B4-BE49-F238E27FC236}">
                <a16:creationId xmlns:a16="http://schemas.microsoft.com/office/drawing/2014/main" id="{6EE9E4FE-AB09-4200-B074-3D2FCA65F5CD}"/>
              </a:ext>
            </a:extLst>
          </p:cNvPr>
          <p:cNvGraphicFramePr>
            <a:graphicFrameLocks noGrp="1"/>
          </p:cNvGraphicFramePr>
          <p:nvPr>
            <p:extLst>
              <p:ext uri="{D42A27DB-BD31-4B8C-83A1-F6EECF244321}">
                <p14:modId xmlns:p14="http://schemas.microsoft.com/office/powerpoint/2010/main" val="4152446490"/>
              </p:ext>
            </p:extLst>
          </p:nvPr>
        </p:nvGraphicFramePr>
        <p:xfrm>
          <a:off x="2241719" y="4589886"/>
          <a:ext cx="4531144" cy="1371600"/>
        </p:xfrm>
        <a:graphic>
          <a:graphicData uri="http://schemas.openxmlformats.org/drawingml/2006/table">
            <a:tbl>
              <a:tblPr firstRow="1" bandRow="1">
                <a:tableStyleId>{69C7853C-536D-4A76-A0AE-DD22124D55A5}</a:tableStyleId>
              </a:tblPr>
              <a:tblGrid>
                <a:gridCol w="4531144">
                  <a:extLst>
                    <a:ext uri="{9D8B030D-6E8A-4147-A177-3AD203B41FA5}">
                      <a16:colId xmlns:a16="http://schemas.microsoft.com/office/drawing/2014/main" val="3371806025"/>
                    </a:ext>
                  </a:extLst>
                </a:gridCol>
              </a:tblGrid>
              <a:tr h="370840">
                <a:tc>
                  <a:txBody>
                    <a:bodyPr/>
                    <a:lstStyle/>
                    <a:p>
                      <a:r>
                        <a:rPr lang="en-US" sz="2400" b="1" dirty="0">
                          <a:solidFill>
                            <a:schemeClr val="tx1"/>
                          </a:solidFill>
                        </a:rPr>
                        <a:t>IPCP – </a:t>
                      </a:r>
                      <a:r>
                        <a:rPr lang="en-US" sz="2400" b="0" dirty="0">
                          <a:solidFill>
                            <a:schemeClr val="tx1"/>
                          </a:solidFill>
                        </a:rPr>
                        <a:t>IP Control Protocol</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833641392"/>
                  </a:ext>
                </a:extLst>
              </a:tr>
              <a:tr h="370840">
                <a:tc>
                  <a:txBody>
                    <a:bodyPr/>
                    <a:lstStyle/>
                    <a:p>
                      <a:r>
                        <a:rPr lang="en-US" sz="2400" b="1" dirty="0">
                          <a:solidFill>
                            <a:schemeClr val="tx1"/>
                          </a:solidFill>
                        </a:rPr>
                        <a:t>NCP – </a:t>
                      </a:r>
                      <a:r>
                        <a:rPr lang="en-US" sz="2400" b="0" dirty="0">
                          <a:solidFill>
                            <a:schemeClr val="tx1"/>
                          </a:solidFill>
                        </a:rPr>
                        <a:t>Network Control Protocol</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362379206"/>
                  </a:ext>
                </a:extLst>
              </a:tr>
              <a:tr h="370840">
                <a:tc>
                  <a:txBody>
                    <a:bodyPr/>
                    <a:lstStyle/>
                    <a:p>
                      <a:r>
                        <a:rPr lang="en-US" sz="2400" b="1" dirty="0">
                          <a:solidFill>
                            <a:schemeClr val="tx1"/>
                          </a:solidFill>
                        </a:rPr>
                        <a:t>LCP – </a:t>
                      </a:r>
                      <a:r>
                        <a:rPr lang="en-US" sz="2400" b="0" dirty="0">
                          <a:solidFill>
                            <a:schemeClr val="tx1"/>
                          </a:solidFill>
                        </a:rPr>
                        <a:t>Link Control Protocol</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432372205"/>
                  </a:ext>
                </a:extLst>
              </a:tr>
            </a:tbl>
          </a:graphicData>
        </a:graphic>
      </p:graphicFrame>
      <p:cxnSp>
        <p:nvCxnSpPr>
          <p:cNvPr id="8" name="Straight Arrow Connector 7">
            <a:extLst>
              <a:ext uri="{FF2B5EF4-FFF2-40B4-BE49-F238E27FC236}">
                <a16:creationId xmlns:a16="http://schemas.microsoft.com/office/drawing/2014/main" id="{1B7602B0-05EB-4B88-A3F9-0E86E94D0BB2}"/>
              </a:ext>
            </a:extLst>
          </p:cNvPr>
          <p:cNvCxnSpPr/>
          <p:nvPr/>
        </p:nvCxnSpPr>
        <p:spPr>
          <a:xfrm flipH="1">
            <a:off x="2099274" y="4449971"/>
            <a:ext cx="14379" cy="1610264"/>
          </a:xfrm>
          <a:prstGeom prst="straightConnector1">
            <a:avLst/>
          </a:prstGeom>
        </p:spPr>
        <p:style>
          <a:lnRef idx="3">
            <a:schemeClr val="accent4"/>
          </a:lnRef>
          <a:fillRef idx="0">
            <a:schemeClr val="accent4"/>
          </a:fillRef>
          <a:effectRef idx="2">
            <a:schemeClr val="accent4"/>
          </a:effectRef>
          <a:fontRef idx="minor">
            <a:schemeClr val="tx1"/>
          </a:fontRef>
        </p:style>
      </p:cxnSp>
      <p:cxnSp>
        <p:nvCxnSpPr>
          <p:cNvPr id="9" name="Straight Arrow Connector 8">
            <a:extLst>
              <a:ext uri="{FF2B5EF4-FFF2-40B4-BE49-F238E27FC236}">
                <a16:creationId xmlns:a16="http://schemas.microsoft.com/office/drawing/2014/main" id="{2C1C4055-BC2E-4E7E-9C7C-57C6C243F183}"/>
              </a:ext>
            </a:extLst>
          </p:cNvPr>
          <p:cNvCxnSpPr/>
          <p:nvPr/>
        </p:nvCxnSpPr>
        <p:spPr>
          <a:xfrm>
            <a:off x="2098375" y="4477828"/>
            <a:ext cx="402565" cy="0"/>
          </a:xfrm>
          <a:prstGeom prst="straightConnector1">
            <a:avLst/>
          </a:prstGeom>
        </p:spPr>
        <p:style>
          <a:lnRef idx="3">
            <a:schemeClr val="accent1"/>
          </a:lnRef>
          <a:fillRef idx="0">
            <a:schemeClr val="accent1"/>
          </a:fillRef>
          <a:effectRef idx="2">
            <a:schemeClr val="accent1"/>
          </a:effectRef>
          <a:fontRef idx="minor">
            <a:schemeClr val="tx1"/>
          </a:fontRef>
        </p:style>
      </p:cxnSp>
      <p:cxnSp>
        <p:nvCxnSpPr>
          <p:cNvPr id="10" name="Straight Arrow Connector 9">
            <a:extLst>
              <a:ext uri="{FF2B5EF4-FFF2-40B4-BE49-F238E27FC236}">
                <a16:creationId xmlns:a16="http://schemas.microsoft.com/office/drawing/2014/main" id="{8EE04742-46BF-4FF5-A7C9-406F0D7CD061}"/>
              </a:ext>
            </a:extLst>
          </p:cNvPr>
          <p:cNvCxnSpPr>
            <a:cxnSpLocks/>
          </p:cNvCxnSpPr>
          <p:nvPr/>
        </p:nvCxnSpPr>
        <p:spPr>
          <a:xfrm>
            <a:off x="2112752" y="6059337"/>
            <a:ext cx="402565" cy="0"/>
          </a:xfrm>
          <a:prstGeom prst="straightConnector1">
            <a:avLst/>
          </a:prstGeom>
        </p:spPr>
        <p:style>
          <a:lnRef idx="3">
            <a:schemeClr val="accent1"/>
          </a:lnRef>
          <a:fillRef idx="0">
            <a:schemeClr val="accent1"/>
          </a:fillRef>
          <a:effectRef idx="2">
            <a:schemeClr val="accent1"/>
          </a:effectRef>
          <a:fontRef idx="minor">
            <a:schemeClr val="tx1"/>
          </a:fontRef>
        </p:style>
      </p:cxnSp>
      <p:sp>
        <p:nvSpPr>
          <p:cNvPr id="11" name="TextBox 10">
            <a:extLst>
              <a:ext uri="{FF2B5EF4-FFF2-40B4-BE49-F238E27FC236}">
                <a16:creationId xmlns:a16="http://schemas.microsoft.com/office/drawing/2014/main" id="{6E42F32C-2EB8-4F62-9218-ED3A56C8C544}"/>
              </a:ext>
            </a:extLst>
          </p:cNvPr>
          <p:cNvSpPr txBox="1"/>
          <p:nvPr/>
        </p:nvSpPr>
        <p:spPr>
          <a:xfrm>
            <a:off x="1341227" y="4993077"/>
            <a:ext cx="274320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b="1" dirty="0">
                <a:cs typeface="Calibri"/>
              </a:rPr>
              <a:t>PPP</a:t>
            </a:r>
          </a:p>
        </p:txBody>
      </p:sp>
      <p:sp>
        <p:nvSpPr>
          <p:cNvPr id="12" name="TextBox 11">
            <a:extLst>
              <a:ext uri="{FF2B5EF4-FFF2-40B4-BE49-F238E27FC236}">
                <a16:creationId xmlns:a16="http://schemas.microsoft.com/office/drawing/2014/main" id="{2D6F1279-C138-493F-A750-D67C35A6E9C2}"/>
              </a:ext>
            </a:extLst>
          </p:cNvPr>
          <p:cNvSpPr txBox="1"/>
          <p:nvPr/>
        </p:nvSpPr>
        <p:spPr>
          <a:xfrm>
            <a:off x="6516178" y="4546480"/>
            <a:ext cx="4382218" cy="14296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000" b="1" dirty="0">
                <a:cs typeface="Calibri"/>
              </a:rPr>
              <a:t>     …...for transportation over PPP link</a:t>
            </a:r>
            <a:endParaRPr lang="en-US" sz="2000" b="1"/>
          </a:p>
          <a:p>
            <a:pPr>
              <a:lnSpc>
                <a:spcPct val="150000"/>
              </a:lnSpc>
            </a:pPr>
            <a:r>
              <a:rPr lang="en-US" sz="2000" b="1" dirty="0">
                <a:cs typeface="Calibri"/>
              </a:rPr>
              <a:t>..........for traffic transportation</a:t>
            </a:r>
          </a:p>
          <a:p>
            <a:pPr>
              <a:lnSpc>
                <a:spcPct val="150000"/>
              </a:lnSpc>
            </a:pPr>
            <a:r>
              <a:rPr lang="en-US" sz="2000" b="1" dirty="0">
                <a:cs typeface="Calibri"/>
              </a:rPr>
              <a:t>      …..for link establishment</a:t>
            </a:r>
          </a:p>
        </p:txBody>
      </p:sp>
      <p:pic>
        <p:nvPicPr>
          <p:cNvPr id="3" name="Picture 2">
            <a:extLst>
              <a:ext uri="{FF2B5EF4-FFF2-40B4-BE49-F238E27FC236}">
                <a16:creationId xmlns:a16="http://schemas.microsoft.com/office/drawing/2014/main" id="{19E7A58E-978F-4181-B064-5178A4974FCD}"/>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4192518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2828ED-EF59-489A-875E-8B8FB526B68E}"/>
              </a:ext>
            </a:extLst>
          </p:cNvPr>
          <p:cNvSpPr txBox="1"/>
          <p:nvPr/>
        </p:nvSpPr>
        <p:spPr>
          <a:xfrm>
            <a:off x="618227" y="641230"/>
            <a:ext cx="11258909" cy="4472186"/>
          </a:xfrm>
          <a:prstGeom prst="rect">
            <a:avLst/>
          </a:prstGeom>
          <a:noFill/>
        </p:spPr>
        <p:txBody>
          <a:bodyPr wrap="square" lIns="91440" tIns="45720" rIns="91440" bIns="45720" anchor="t">
            <a:spAutoFit/>
          </a:bodyPr>
          <a:lstStyle/>
          <a:p>
            <a:pPr>
              <a:spcAft>
                <a:spcPts val="1000"/>
              </a:spcAft>
            </a:pPr>
            <a:r>
              <a:rPr lang="en-IN" sz="3200" b="1" dirty="0">
                <a:solidFill>
                  <a:srgbClr val="FF0000"/>
                </a:solidFill>
                <a:effectLst/>
                <a:latin typeface="Calibri"/>
                <a:ea typeface="Times New Roman" panose="02020603050405020304" pitchFamily="18" charset="0"/>
                <a:cs typeface="Calibri"/>
              </a:rPr>
              <a:t>SLIP/PPP provides a form of direct </a:t>
            </a:r>
            <a:r>
              <a:rPr lang="en-IN" sz="3200" b="1" dirty="0">
                <a:solidFill>
                  <a:srgbClr val="FF0000"/>
                </a:solidFill>
                <a:latin typeface="Calibri"/>
                <a:ea typeface="Times New Roman" panose="02020603050405020304" pitchFamily="18" charset="0"/>
                <a:cs typeface="Calibri"/>
              </a:rPr>
              <a:t>internet</a:t>
            </a:r>
            <a:r>
              <a:rPr lang="en-IN" sz="3200" b="1" dirty="0">
                <a:solidFill>
                  <a:srgbClr val="FF0000"/>
                </a:solidFill>
                <a:effectLst/>
                <a:latin typeface="Calibri"/>
                <a:ea typeface="Times New Roman" panose="02020603050405020304" pitchFamily="18" charset="0"/>
                <a:cs typeface="Calibri"/>
              </a:rPr>
              <a:t> connection in the sense that :</a:t>
            </a:r>
            <a:endParaRPr lang="en-US"/>
          </a:p>
          <a:p>
            <a:pPr marL="1714500" lvl="3" indent="-342900">
              <a:lnSpc>
                <a:spcPct val="150000"/>
              </a:lnSpc>
              <a:buFont typeface="Arial"/>
              <a:buChar char="•"/>
            </a:pPr>
            <a:r>
              <a:rPr lang="en-IN" sz="2400" dirty="0">
                <a:effectLst/>
                <a:latin typeface="Calibri"/>
                <a:ea typeface="Times New Roman" panose="02020603050405020304" pitchFamily="18" charset="0"/>
                <a:cs typeface="Calibri"/>
              </a:rPr>
              <a:t>The home user’s computer has a communications link to the Internet even if it is via a service provider (ISP).</a:t>
            </a:r>
          </a:p>
          <a:p>
            <a:pPr marL="1714500" lvl="3" indent="-342900">
              <a:lnSpc>
                <a:spcPct val="150000"/>
              </a:lnSpc>
              <a:buFont typeface="Arial"/>
              <a:buChar char="•"/>
            </a:pPr>
            <a:r>
              <a:rPr lang="en-IN" sz="2400" dirty="0">
                <a:effectLst/>
                <a:latin typeface="Calibri"/>
                <a:ea typeface="Times New Roman" panose="02020603050405020304" pitchFamily="18" charset="0"/>
                <a:cs typeface="Calibri"/>
              </a:rPr>
              <a:t>The home user’s computer has the networking software that can speak TCP/IP with other computers on the Internet.</a:t>
            </a:r>
          </a:p>
          <a:p>
            <a:pPr marL="1714500" lvl="3" indent="-342900">
              <a:lnSpc>
                <a:spcPct val="150000"/>
              </a:lnSpc>
              <a:spcAft>
                <a:spcPts val="1000"/>
              </a:spcAft>
              <a:buFont typeface="Arial"/>
              <a:buChar char="•"/>
            </a:pPr>
            <a:r>
              <a:rPr lang="en-IN" sz="2400" dirty="0">
                <a:effectLst/>
                <a:latin typeface="Calibri"/>
                <a:ea typeface="Times New Roman" panose="02020603050405020304" pitchFamily="18" charset="0"/>
                <a:cs typeface="Calibri"/>
              </a:rPr>
              <a:t>The home user’s computer has an identifying address (IP address) at which it can be contacted by other computers on Internet.</a:t>
            </a:r>
          </a:p>
        </p:txBody>
      </p:sp>
      <p:pic>
        <p:nvPicPr>
          <p:cNvPr id="2" name="Picture 2">
            <a:extLst>
              <a:ext uri="{FF2B5EF4-FFF2-40B4-BE49-F238E27FC236}">
                <a16:creationId xmlns:a16="http://schemas.microsoft.com/office/drawing/2014/main" id="{1EB59D79-6427-4B8D-B760-AB91B5CC2192}"/>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497591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5EA7DC-4824-42BD-AE88-C9BA71E05B8E}"/>
              </a:ext>
            </a:extLst>
          </p:cNvPr>
          <p:cNvSpPr txBox="1"/>
          <p:nvPr/>
        </p:nvSpPr>
        <p:spPr>
          <a:xfrm>
            <a:off x="661359" y="641930"/>
            <a:ext cx="10594676" cy="5051832"/>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1000"/>
              </a:spcAft>
            </a:pPr>
            <a:r>
              <a:rPr lang="en-IN" sz="3200" b="1" dirty="0">
                <a:solidFill>
                  <a:srgbClr val="FF0000"/>
                </a:solidFill>
                <a:effectLst/>
                <a:latin typeface="Calibri"/>
                <a:ea typeface="Times New Roman" panose="02020603050405020304" pitchFamily="18" charset="0"/>
                <a:cs typeface="Calibri"/>
              </a:rPr>
              <a:t>Wireless/Mobile Computing Technologies:</a:t>
            </a:r>
            <a:endParaRPr lang="en-IN" sz="3200" dirty="0">
              <a:solidFill>
                <a:srgbClr val="FF0000"/>
              </a:solidFill>
              <a:effectLst/>
              <a:latin typeface="Calibri"/>
              <a:ea typeface="Times New Roman" panose="02020603050405020304" pitchFamily="18" charset="0"/>
              <a:cs typeface="Calibri"/>
            </a:endParaRPr>
          </a:p>
          <a:p>
            <a:pPr lvl="1">
              <a:spcAft>
                <a:spcPts val="1000"/>
              </a:spcAft>
            </a:pPr>
            <a:r>
              <a:rPr lang="en-IN" sz="3200" b="1" dirty="0">
                <a:solidFill>
                  <a:srgbClr val="FF0000"/>
                </a:solidFill>
                <a:effectLst/>
                <a:latin typeface="Calibri"/>
                <a:ea typeface="Times New Roman" panose="02020603050405020304" pitchFamily="18" charset="0"/>
                <a:cs typeface="Calibri"/>
              </a:rPr>
              <a:t>GSM</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714500" lvl="3" indent="-342900">
              <a:lnSpc>
                <a:spcPct val="200000"/>
              </a:lnSpc>
              <a:spcAft>
                <a:spcPts val="1000"/>
              </a:spcAft>
              <a:buFont typeface="Arial"/>
              <a:buChar char="•"/>
            </a:pPr>
            <a:r>
              <a:rPr lang="en-IN" sz="2400" dirty="0">
                <a:effectLst/>
                <a:latin typeface="Calibri"/>
                <a:ea typeface="Times New Roman" panose="02020603050405020304" pitchFamily="18" charset="0"/>
                <a:cs typeface="Calibri"/>
              </a:rPr>
              <a:t>GSM is short for Global System for Mobile communications, which is one of the leading digital cellular systems.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714500" lvl="3" indent="-342900">
              <a:lnSpc>
                <a:spcPct val="200000"/>
              </a:lnSpc>
              <a:spcAft>
                <a:spcPts val="1000"/>
              </a:spcAft>
              <a:buFont typeface="Arial"/>
              <a:buChar char="•"/>
            </a:pPr>
            <a:r>
              <a:rPr lang="en-IN" sz="2400" dirty="0">
                <a:effectLst/>
                <a:latin typeface="Calibri"/>
                <a:ea typeface="Times New Roman" panose="02020603050405020304" pitchFamily="18" charset="0"/>
                <a:cs typeface="Calibri"/>
              </a:rPr>
              <a:t>The GSM standard for digital cell phones was established in Europe in the mid-1980s. GSM has now become the international standard in Europe, Australia and much of Asia and Africa.</a:t>
            </a:r>
            <a:endParaRPr lang="en-IN" sz="1400" dirty="0">
              <a:effectLst/>
              <a:latin typeface="Calibri"/>
              <a:ea typeface="Times New Roman" panose="02020603050405020304" pitchFamily="18" charset="0"/>
              <a:cs typeface="Calibri"/>
            </a:endParaRPr>
          </a:p>
        </p:txBody>
      </p:sp>
      <p:pic>
        <p:nvPicPr>
          <p:cNvPr id="4" name="Picture 2">
            <a:extLst>
              <a:ext uri="{FF2B5EF4-FFF2-40B4-BE49-F238E27FC236}">
                <a16:creationId xmlns:a16="http://schemas.microsoft.com/office/drawing/2014/main" id="{30F6327C-594C-4813-BBDD-DB3F1D94812D}"/>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87820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B5DD942-CE1B-4577-B725-AD8C48D68B03}"/>
              </a:ext>
            </a:extLst>
          </p:cNvPr>
          <p:cNvSpPr txBox="1"/>
          <p:nvPr/>
        </p:nvSpPr>
        <p:spPr>
          <a:xfrm>
            <a:off x="1475116" y="756249"/>
            <a:ext cx="9831237" cy="44670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Font typeface="Arial"/>
              <a:buChar char="•"/>
            </a:pPr>
            <a:r>
              <a:rPr lang="en-IN" sz="2400" dirty="0">
                <a:cs typeface="Arial"/>
              </a:rPr>
              <a:t>Cell-phone users can buy one phone that will work anywhere where the standard is supported. </a:t>
            </a:r>
            <a:r>
              <a:rPr lang="en-US" sz="2400" dirty="0">
                <a:cs typeface="Arial"/>
              </a:rPr>
              <a:t>​</a:t>
            </a:r>
            <a:endParaRPr lang="en-US">
              <a:cs typeface="Calibri"/>
            </a:endParaRPr>
          </a:p>
          <a:p>
            <a:pPr marL="342900" indent="-342900">
              <a:lnSpc>
                <a:spcPct val="150000"/>
              </a:lnSpc>
              <a:buFont typeface="Arial"/>
              <a:buChar char="•"/>
            </a:pPr>
            <a:r>
              <a:rPr lang="en-IN" sz="2400" dirty="0">
                <a:cs typeface="Arial"/>
              </a:rPr>
              <a:t>To connect to the specific service providers in these different countries, GSM users simply switch subscriber identification module (SIM) cards. </a:t>
            </a:r>
            <a:r>
              <a:rPr lang="en-US" sz="2400" dirty="0">
                <a:cs typeface="Arial"/>
              </a:rPr>
              <a:t>​</a:t>
            </a:r>
          </a:p>
          <a:p>
            <a:pPr marL="342900" indent="-342900">
              <a:lnSpc>
                <a:spcPct val="150000"/>
              </a:lnSpc>
              <a:buFont typeface="Arial"/>
              <a:buChar char="•"/>
            </a:pPr>
            <a:r>
              <a:rPr lang="en-IN" sz="2400" dirty="0">
                <a:cs typeface="Arial"/>
              </a:rPr>
              <a:t>SIM cards are small removable disks that slip in and out of GSM cell phones. </a:t>
            </a:r>
            <a:r>
              <a:rPr lang="en-US" sz="2400" dirty="0">
                <a:cs typeface="Arial"/>
              </a:rPr>
              <a:t>​</a:t>
            </a:r>
          </a:p>
          <a:p>
            <a:pPr marL="342900" indent="-342900">
              <a:lnSpc>
                <a:spcPct val="150000"/>
              </a:lnSpc>
              <a:buFont typeface="Arial"/>
              <a:buChar char="•"/>
            </a:pPr>
            <a:r>
              <a:rPr lang="en-IN" sz="2400" dirty="0">
                <a:cs typeface="Arial"/>
              </a:rPr>
              <a:t>They store all the connection data and identification numbers you need to access a particular wireless service provider. </a:t>
            </a:r>
            <a:r>
              <a:rPr lang="en-US" sz="2400" dirty="0">
                <a:cs typeface="Arial"/>
              </a:rPr>
              <a:t>​</a:t>
            </a:r>
            <a:endParaRPr lang="en-US"/>
          </a:p>
        </p:txBody>
      </p:sp>
      <p:pic>
        <p:nvPicPr>
          <p:cNvPr id="4" name="Picture 2">
            <a:extLst>
              <a:ext uri="{FF2B5EF4-FFF2-40B4-BE49-F238E27FC236}">
                <a16:creationId xmlns:a16="http://schemas.microsoft.com/office/drawing/2014/main" id="{6B255A1A-D434-4057-BA17-78051402A5A4}"/>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673133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8AA07AC-E843-4167-9496-1C0393187FF3}"/>
              </a:ext>
            </a:extLst>
          </p:cNvPr>
          <p:cNvSpPr txBox="1"/>
          <p:nvPr/>
        </p:nvSpPr>
        <p:spPr>
          <a:xfrm>
            <a:off x="1590136" y="900022"/>
            <a:ext cx="9184256" cy="44670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Font typeface="Arial" panose="020B0604020202020204" pitchFamily="34" charset="0"/>
              <a:buChar char="•"/>
            </a:pPr>
            <a:r>
              <a:rPr lang="en-IN" sz="2400">
                <a:cs typeface="Arial"/>
              </a:rPr>
              <a:t>GSM uses narrowband TDMA, which allows eight simultaneous calls on the same radio frequency. </a:t>
            </a:r>
            <a:r>
              <a:rPr lang="en-US" sz="2400">
                <a:cs typeface="Arial"/>
              </a:rPr>
              <a:t>​​</a:t>
            </a:r>
            <a:endParaRPr lang="en-US" sz="2400">
              <a:cs typeface="Calibri"/>
            </a:endParaRPr>
          </a:p>
          <a:p>
            <a:pPr marL="342900" indent="-342900">
              <a:lnSpc>
                <a:spcPct val="150000"/>
              </a:lnSpc>
              <a:buFont typeface="Arial" panose="020B0604020202020204" pitchFamily="34" charset="0"/>
              <a:buChar char="•"/>
            </a:pPr>
            <a:r>
              <a:rPr lang="en-IN" sz="2400">
                <a:cs typeface="Arial"/>
              </a:rPr>
              <a:t>TDMA is short for Time Division Multiple Access, a technology for delivering digital wireless service using </a:t>
            </a:r>
            <a:r>
              <a:rPr lang="en-US" sz="2400">
                <a:cs typeface="Arial"/>
              </a:rPr>
              <a:t>​</a:t>
            </a:r>
            <a:r>
              <a:rPr lang="en-IN" sz="2400">
                <a:cs typeface="Arial"/>
              </a:rPr>
              <a:t>time-division multiplexing (TDM). </a:t>
            </a:r>
            <a:r>
              <a:rPr lang="en-US" sz="2400">
                <a:cs typeface="Arial"/>
              </a:rPr>
              <a:t>​</a:t>
            </a:r>
            <a:r>
              <a:rPr lang="en-IN" sz="2400">
                <a:cs typeface="Arial"/>
              </a:rPr>
              <a:t>​</a:t>
            </a:r>
          </a:p>
          <a:p>
            <a:pPr marL="342900" indent="-342900">
              <a:lnSpc>
                <a:spcPct val="150000"/>
              </a:lnSpc>
              <a:buFont typeface="Arial" panose="020B0604020202020204" pitchFamily="34" charset="0"/>
              <a:buChar char="•"/>
            </a:pPr>
            <a:r>
              <a:rPr lang="en-IN" sz="2400">
                <a:cs typeface="Arial"/>
              </a:rPr>
              <a:t>TDMA works by dividing a radio frequency into time slots and then allocating slots to multiple calls. In this way, a single frequency can support multiple, simultaneous data channels</a:t>
            </a:r>
            <a:r>
              <a:rPr lang="en-US" sz="2400">
                <a:cs typeface="Arial"/>
              </a:rPr>
              <a:t>​​</a:t>
            </a:r>
          </a:p>
        </p:txBody>
      </p:sp>
      <p:pic>
        <p:nvPicPr>
          <p:cNvPr id="4" name="Picture 2">
            <a:extLst>
              <a:ext uri="{FF2B5EF4-FFF2-40B4-BE49-F238E27FC236}">
                <a16:creationId xmlns:a16="http://schemas.microsoft.com/office/drawing/2014/main" id="{BF4A1406-48DF-438B-9C17-17F64F5E96E3}"/>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967947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24B9019-2D3A-49E0-9CC8-76B276014394}"/>
              </a:ext>
            </a:extLst>
          </p:cNvPr>
          <p:cNvSpPr txBox="1"/>
          <p:nvPr/>
        </p:nvSpPr>
        <p:spPr>
          <a:xfrm>
            <a:off x="497457" y="319178"/>
            <a:ext cx="10791645" cy="6216766"/>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What is a SIM card ?</a:t>
            </a:r>
            <a:endParaRPr lang="en-IN" sz="3200" dirty="0">
              <a:solidFill>
                <a:srgbClr val="FF0000"/>
              </a:solidFill>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 SIM – Subscriber Identity Module – is a chip card, the size of a first-class postage stamp.</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 SIM is a tiny computer chip that gives a cellular device its unique phone number.</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It has memory (for data and applications), a processor and the ability to interact with the user.</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CDMA</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CDMA is short for Code-Division Multiple Access, a digital cellular technology that uses spread-spectrum techniques.</a:t>
            </a:r>
          </a:p>
          <a:p>
            <a:pPr marL="1657350" lvl="3"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Unlike competing systems, such as GSM, that use TDMA, CDMA does not assign a specific frequency to each user.</a:t>
            </a:r>
            <a:r>
              <a:rPr lang="en-IN" sz="2400" dirty="0">
                <a:latin typeface="Calibri"/>
                <a:ea typeface="Times New Roman" panose="02020603050405020304" pitchFamily="18" charset="0"/>
                <a:cs typeface="Calibri"/>
              </a:rPr>
              <a:t> </a:t>
            </a:r>
          </a:p>
        </p:txBody>
      </p:sp>
      <p:pic>
        <p:nvPicPr>
          <p:cNvPr id="2" name="Picture 2">
            <a:extLst>
              <a:ext uri="{FF2B5EF4-FFF2-40B4-BE49-F238E27FC236}">
                <a16:creationId xmlns:a16="http://schemas.microsoft.com/office/drawing/2014/main" id="{D1AA43FE-6A0E-4B3D-9593-328F851D2679}"/>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645232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63A82B-8AF3-4752-910A-54CBDFE67C74}"/>
              </a:ext>
            </a:extLst>
          </p:cNvPr>
          <p:cNvSpPr txBox="1"/>
          <p:nvPr/>
        </p:nvSpPr>
        <p:spPr>
          <a:xfrm>
            <a:off x="1561382" y="641230"/>
            <a:ext cx="9716218" cy="55750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Font typeface="Arial"/>
              <a:buChar char="•"/>
            </a:pPr>
            <a:r>
              <a:rPr lang="en-IN" sz="2400" dirty="0">
                <a:cs typeface="Arial"/>
              </a:rPr>
              <a:t>Instead, every channel uses the full available spectrum. </a:t>
            </a:r>
            <a:r>
              <a:rPr lang="en-US" sz="2400" dirty="0">
                <a:cs typeface="Arial"/>
              </a:rPr>
              <a:t>​</a:t>
            </a:r>
            <a:endParaRPr lang="en-US" dirty="0">
              <a:cs typeface="Calibri"/>
            </a:endParaRPr>
          </a:p>
          <a:p>
            <a:pPr marL="342900" indent="-342900">
              <a:lnSpc>
                <a:spcPct val="150000"/>
              </a:lnSpc>
              <a:buFont typeface="Arial"/>
              <a:buChar char="•"/>
            </a:pPr>
            <a:r>
              <a:rPr lang="en-IN" sz="2400" dirty="0">
                <a:cs typeface="Arial"/>
              </a:rPr>
              <a:t>Individual conversations are encoded with a pseudo-random digital sequence. </a:t>
            </a:r>
            <a:r>
              <a:rPr lang="en-US" sz="2400" dirty="0">
                <a:cs typeface="Arial"/>
              </a:rPr>
              <a:t>​</a:t>
            </a:r>
          </a:p>
          <a:p>
            <a:pPr marL="342900" indent="-342900">
              <a:lnSpc>
                <a:spcPct val="150000"/>
              </a:lnSpc>
              <a:buFont typeface="Arial"/>
              <a:buChar char="•"/>
            </a:pPr>
            <a:r>
              <a:rPr lang="en-IN" sz="2400" dirty="0">
                <a:cs typeface="Arial"/>
              </a:rPr>
              <a:t>CDMA is a form of spread spectrum, which simply means that data is sent in small pieces over several the discrete frequencies available for use at any time in the specified range. </a:t>
            </a:r>
            <a:r>
              <a:rPr lang="en-US" sz="2400" dirty="0">
                <a:cs typeface="Arial"/>
              </a:rPr>
              <a:t>​</a:t>
            </a:r>
          </a:p>
          <a:p>
            <a:pPr marL="342900" indent="-342900">
              <a:lnSpc>
                <a:spcPct val="150000"/>
              </a:lnSpc>
              <a:buFont typeface="Arial"/>
              <a:buChar char="•"/>
            </a:pPr>
            <a:r>
              <a:rPr lang="en-IN" sz="2400" dirty="0">
                <a:cs typeface="Arial"/>
              </a:rPr>
              <a:t>All the users transmit in the same wide-band chunk of spectrum. </a:t>
            </a:r>
            <a:r>
              <a:rPr lang="en-US" sz="2400" dirty="0">
                <a:cs typeface="Arial"/>
              </a:rPr>
              <a:t>​</a:t>
            </a:r>
          </a:p>
          <a:p>
            <a:pPr marL="342900" indent="-342900">
              <a:lnSpc>
                <a:spcPct val="150000"/>
              </a:lnSpc>
              <a:buFont typeface="Arial"/>
              <a:buChar char="•"/>
            </a:pPr>
            <a:r>
              <a:rPr lang="en-IN" sz="2400" dirty="0">
                <a:cs typeface="Arial"/>
              </a:rPr>
              <a:t>Each user’s signal is spread over the entire bandwidth by a unique spreading code. </a:t>
            </a:r>
            <a:r>
              <a:rPr lang="en-US" sz="2400" dirty="0">
                <a:cs typeface="Arial"/>
              </a:rPr>
              <a:t>​</a:t>
            </a:r>
          </a:p>
          <a:p>
            <a:pPr marL="342900" indent="-342900">
              <a:lnSpc>
                <a:spcPct val="150000"/>
              </a:lnSpc>
              <a:buFont typeface="Arial"/>
              <a:buChar char="•"/>
            </a:pPr>
            <a:r>
              <a:rPr lang="en-IN" sz="2400" dirty="0">
                <a:cs typeface="Arial"/>
              </a:rPr>
              <a:t>At the receiver end, that same unique code is used to recover the signal.</a:t>
            </a:r>
          </a:p>
        </p:txBody>
      </p:sp>
      <p:pic>
        <p:nvPicPr>
          <p:cNvPr id="4" name="Picture 2">
            <a:extLst>
              <a:ext uri="{FF2B5EF4-FFF2-40B4-BE49-F238E27FC236}">
                <a16:creationId xmlns:a16="http://schemas.microsoft.com/office/drawing/2014/main" id="{3BFDB3F8-497E-46D9-9B17-B3F0AAAC91BB}"/>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550745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3BBD36-1275-4571-B019-F596208A9FCF}"/>
              </a:ext>
            </a:extLst>
          </p:cNvPr>
          <p:cNvSpPr txBox="1"/>
          <p:nvPr/>
        </p:nvSpPr>
        <p:spPr>
          <a:xfrm>
            <a:off x="554966" y="324139"/>
            <a:ext cx="10900913" cy="4864088"/>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WLL</a:t>
            </a:r>
            <a:r>
              <a:rPr lang="en-IN" sz="3200" b="1" dirty="0">
                <a:solidFill>
                  <a:srgbClr val="FF0000"/>
                </a:solidFill>
                <a:latin typeface="Calibri"/>
                <a:ea typeface="Times New Roman" panose="02020603050405020304" pitchFamily="18" charset="0"/>
                <a:cs typeface="Calibri"/>
              </a:rPr>
              <a:t>:</a:t>
            </a:r>
            <a:endParaRPr lang="en-IN" sz="3200" dirty="0">
              <a:solidFill>
                <a:srgbClr val="000000"/>
              </a:solidFill>
              <a:effectLst/>
              <a:latin typeface="Calibri"/>
              <a:ea typeface="Times New Roman" panose="02020603050405020304" pitchFamily="18" charset="0"/>
              <a:cs typeface="Calibri"/>
            </a:endParaRPr>
          </a:p>
          <a:p>
            <a:pPr marL="2000250" lvl="4" indent="-1714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Wireless in Local Loop (WLL or WiLL), is meant to serve subscribers at homes or offices.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2000250" lvl="4" indent="-1714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Wireless local loop is analogous with local telephone service, but much more capable.</a:t>
            </a:r>
          </a:p>
          <a:p>
            <a:pPr marL="2000250" lvl="4" indent="-1714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 WLL system serves a local area by deploying a multiplicity of multichannel transmit/receive base stations (transceivers) that are within line-of-site of the</a:t>
            </a:r>
            <a:r>
              <a:rPr lang="en-IN" sz="2400" dirty="0">
                <a:latin typeface="Calibri"/>
                <a:ea typeface="Times New Roman" panose="02020603050405020304" pitchFamily="18" charset="0"/>
                <a:cs typeface="Calibri"/>
              </a:rPr>
              <a:t> </a:t>
            </a:r>
            <a:r>
              <a:rPr lang="en-IN" sz="2400" dirty="0">
                <a:effectLst/>
                <a:latin typeface="Calibri"/>
                <a:ea typeface="Times New Roman" panose="02020603050405020304" pitchFamily="18" charset="0"/>
                <a:cs typeface="Calibri"/>
              </a:rPr>
              <a:t> intended customers.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70046C1F-32EE-476F-BB15-063602D2F157}"/>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458751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1;p2">
            <a:extLst>
              <a:ext uri="{FF2B5EF4-FFF2-40B4-BE49-F238E27FC236}">
                <a16:creationId xmlns:a16="http://schemas.microsoft.com/office/drawing/2014/main" id="{BED09354-A253-46CF-979C-001CEE9A8531}"/>
              </a:ext>
            </a:extLst>
          </p:cNvPr>
          <p:cNvSpPr/>
          <p:nvPr/>
        </p:nvSpPr>
        <p:spPr>
          <a:xfrm>
            <a:off x="902141" y="1080364"/>
            <a:ext cx="4101668"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en-US" sz="3200" b="1" i="0" u="none" strike="noStrike" cap="none" dirty="0">
                <a:solidFill>
                  <a:srgbClr val="FF0000"/>
                </a:solidFill>
                <a:latin typeface="Calibri"/>
                <a:cs typeface="Calibri"/>
              </a:rPr>
              <a:t>Learning </a:t>
            </a:r>
            <a:r>
              <a:rPr lang="en-US" sz="3200" b="1" dirty="0">
                <a:solidFill>
                  <a:srgbClr val="FF0000"/>
                </a:solidFill>
                <a:latin typeface="Calibri"/>
                <a:cs typeface="Calibri"/>
              </a:rPr>
              <a:t>Outcomes</a:t>
            </a:r>
            <a:r>
              <a:rPr lang="en-US" sz="3200" b="1" i="0" u="none" strike="noStrike" cap="none" dirty="0">
                <a:solidFill>
                  <a:srgbClr val="FF0000"/>
                </a:solidFill>
                <a:latin typeface="Calibri"/>
                <a:cs typeface="Calibri"/>
              </a:rPr>
              <a:t>:</a:t>
            </a:r>
            <a:endParaRPr lang="en-US" sz="2900" b="1" dirty="0">
              <a:ea typeface="Calibri"/>
              <a:cs typeface="Calibri"/>
            </a:endParaRPr>
          </a:p>
        </p:txBody>
      </p:sp>
      <p:pic>
        <p:nvPicPr>
          <p:cNvPr id="4" name="Picture 2">
            <a:extLst>
              <a:ext uri="{FF2B5EF4-FFF2-40B4-BE49-F238E27FC236}">
                <a16:creationId xmlns:a16="http://schemas.microsoft.com/office/drawing/2014/main" id="{69A8779C-59A7-4603-8DCD-34FC5516B100}"/>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58745B13-47C7-4ED4-A808-47F4A6FD2AB9}"/>
              </a:ext>
            </a:extLst>
          </p:cNvPr>
          <p:cNvSpPr txBox="1"/>
          <p:nvPr/>
        </p:nvSpPr>
        <p:spPr>
          <a:xfrm>
            <a:off x="3674853" y="1762664"/>
            <a:ext cx="6998898"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Students will the different communication protocols</a:t>
            </a:r>
            <a:endParaRPr lang="en-US"/>
          </a:p>
          <a:p>
            <a:pPr marL="342900" indent="-342900">
              <a:lnSpc>
                <a:spcPct val="200000"/>
              </a:lnSpc>
              <a:buFont typeface="Arial" panose="020B0604020202020204" pitchFamily="34" charset="0"/>
              <a:buChar char="•"/>
            </a:pPr>
            <a:r>
              <a:rPr lang="en-US" sz="2400">
                <a:cs typeface="Calibri"/>
              </a:rPr>
              <a:t>Know about wireless computing terminologies</a:t>
            </a:r>
          </a:p>
          <a:p>
            <a:pPr marL="342900" indent="-342900">
              <a:lnSpc>
                <a:spcPct val="200000"/>
              </a:lnSpc>
              <a:buFont typeface="Arial" panose="020B0604020202020204" pitchFamily="34" charset="0"/>
              <a:buChar char="•"/>
            </a:pPr>
            <a:r>
              <a:rPr lang="en-US" sz="2400">
                <a:cs typeface="Calibri"/>
              </a:rPr>
              <a:t>Learn some mobile technologies.</a:t>
            </a:r>
            <a:endParaRPr lang="en-US" sz="2400" dirty="0">
              <a:cs typeface="Calibri"/>
            </a:endParaRPr>
          </a:p>
        </p:txBody>
      </p:sp>
    </p:spTree>
    <p:extLst>
      <p:ext uri="{BB962C8B-B14F-4D97-AF65-F5344CB8AC3E}">
        <p14:creationId xmlns:p14="http://schemas.microsoft.com/office/powerpoint/2010/main" val="10302969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67491C3-6DF9-43B5-A608-5D160A720B70}"/>
              </a:ext>
            </a:extLst>
          </p:cNvPr>
          <p:cNvSpPr txBox="1"/>
          <p:nvPr/>
        </p:nvSpPr>
        <p:spPr>
          <a:xfrm>
            <a:off x="626853" y="813758"/>
            <a:ext cx="10578860" cy="39130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114550" lvl="4" indent="-285750">
              <a:lnSpc>
                <a:spcPct val="150000"/>
              </a:lnSpc>
              <a:buFont typeface="Arial" panose="020B0604020202020204" pitchFamily="34" charset="0"/>
              <a:buChar char="•"/>
            </a:pPr>
            <a:r>
              <a:rPr lang="en-IN" sz="2400" dirty="0">
                <a:cs typeface="Arial"/>
              </a:rPr>
              <a:t>Each customer is equipped with a mini station of low power, into which the telephone (or PBX) is connected. </a:t>
            </a:r>
            <a:r>
              <a:rPr lang="en-US" sz="2400" dirty="0">
                <a:cs typeface="Arial"/>
              </a:rPr>
              <a:t>​</a:t>
            </a:r>
            <a:endParaRPr lang="en-US" sz="2400">
              <a:cs typeface="Calibri"/>
            </a:endParaRPr>
          </a:p>
          <a:p>
            <a:pPr marL="2114550" lvl="4" indent="-285750">
              <a:lnSpc>
                <a:spcPct val="150000"/>
              </a:lnSpc>
              <a:buFont typeface="Arial" panose="020B0604020202020204" pitchFamily="34" charset="0"/>
              <a:buChar char="•"/>
            </a:pPr>
            <a:r>
              <a:rPr lang="en-IN" sz="2400" dirty="0">
                <a:cs typeface="Arial"/>
              </a:rPr>
              <a:t>The WLL unit consists of a radio transceiver and the WLL interface assembled in one metal box. </a:t>
            </a:r>
            <a:r>
              <a:rPr lang="en-US" sz="2400" dirty="0">
                <a:cs typeface="Arial"/>
              </a:rPr>
              <a:t>​</a:t>
            </a:r>
          </a:p>
          <a:p>
            <a:pPr marL="2114550" lvl="4" indent="-285750">
              <a:lnSpc>
                <a:spcPct val="150000"/>
              </a:lnSpc>
              <a:buFont typeface="Arial" panose="020B0604020202020204" pitchFamily="34" charset="0"/>
              <a:buChar char="•"/>
            </a:pPr>
            <a:r>
              <a:rPr lang="en-IN" sz="2400" dirty="0">
                <a:cs typeface="Arial"/>
              </a:rPr>
              <a:t>When calls are made from the telephone, it signals the base station for a connection, which is subsequently established through a switch centre, exactly as in conventional telephony. </a:t>
            </a:r>
            <a:r>
              <a:rPr lang="en-US" sz="2400" dirty="0">
                <a:cs typeface="Arial"/>
              </a:rPr>
              <a:t>​</a:t>
            </a:r>
          </a:p>
        </p:txBody>
      </p:sp>
      <p:sp>
        <p:nvSpPr>
          <p:cNvPr id="3" name="TextBox 1">
            <a:extLst>
              <a:ext uri="{FF2B5EF4-FFF2-40B4-BE49-F238E27FC236}">
                <a16:creationId xmlns:a16="http://schemas.microsoft.com/office/drawing/2014/main" id="{49275431-3915-45DA-B7F2-BE01D84C1CE6}"/>
              </a:ext>
            </a:extLst>
          </p:cNvPr>
          <p:cNvSpPr txBox="1"/>
          <p:nvPr/>
        </p:nvSpPr>
        <p:spPr>
          <a:xfrm>
            <a:off x="626853" y="4839420"/>
            <a:ext cx="10794520" cy="156966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71700" lvl="4" indent="-342900">
              <a:buFont typeface="Arial" panose="020B0604020202020204" pitchFamily="34" charset="0"/>
              <a:buChar char="•"/>
            </a:pPr>
            <a:r>
              <a:rPr lang="en-IN" sz="2400">
                <a:cs typeface="Arial"/>
              </a:rPr>
              <a:t>An incoming call is identified at the switch centre and routed to the base station assigned to serve the telephone being called. </a:t>
            </a:r>
            <a:r>
              <a:rPr lang="en-US" sz="2400">
                <a:cs typeface="Arial"/>
              </a:rPr>
              <a:t>​</a:t>
            </a:r>
            <a:endParaRPr lang="en-US">
              <a:cs typeface="Calibri"/>
            </a:endParaRPr>
          </a:p>
          <a:p>
            <a:pPr marL="2171700" lvl="4" indent="-342900">
              <a:buFont typeface="Arial" panose="020B0604020202020204" pitchFamily="34" charset="0"/>
              <a:buChar char="•"/>
            </a:pPr>
            <a:r>
              <a:rPr lang="en-IN" sz="2400">
                <a:cs typeface="Arial"/>
              </a:rPr>
              <a:t>The wireless connection is then made, and the call is completed in a conventional manner.</a:t>
            </a:r>
            <a:r>
              <a:rPr lang="en-US" sz="2400">
                <a:cs typeface="Arial"/>
              </a:rPr>
              <a:t>​</a:t>
            </a:r>
          </a:p>
        </p:txBody>
      </p:sp>
      <p:pic>
        <p:nvPicPr>
          <p:cNvPr id="5" name="Picture 2">
            <a:extLst>
              <a:ext uri="{FF2B5EF4-FFF2-40B4-BE49-F238E27FC236}">
                <a16:creationId xmlns:a16="http://schemas.microsoft.com/office/drawing/2014/main" id="{FE70D283-5C6F-46CC-900D-C8DC75F83F06}"/>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8155023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B7E8BF-69BF-475A-833A-099C8FCE2BE5}"/>
              </a:ext>
            </a:extLst>
          </p:cNvPr>
          <p:cNvSpPr txBox="1"/>
          <p:nvPr/>
        </p:nvSpPr>
        <p:spPr>
          <a:xfrm>
            <a:off x="554966" y="511834"/>
            <a:ext cx="10981426" cy="60674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Segoe UI"/>
              </a:rPr>
              <a:t>Advantages of WLL</a:t>
            </a:r>
            <a:r>
              <a:rPr lang="en-IN" sz="3200" dirty="0">
                <a:solidFill>
                  <a:srgbClr val="FF0000"/>
                </a:solidFill>
                <a:cs typeface="Segoe UI"/>
              </a:rPr>
              <a:t>​:</a:t>
            </a:r>
          </a:p>
          <a:p>
            <a:pPr marL="2114550" lvl="4" indent="-285750">
              <a:lnSpc>
                <a:spcPct val="150000"/>
              </a:lnSpc>
              <a:buFont typeface="Arial"/>
              <a:buChar char="•"/>
            </a:pPr>
            <a:r>
              <a:rPr lang="en-IN" sz="2400" dirty="0">
                <a:cs typeface="Arial"/>
              </a:rPr>
              <a:t>Lacking exterior plant, reliability is greatly enhanced; as well designed WLL facilities do not significantly suffer from weather damage, vandalism, and accidents.</a:t>
            </a:r>
            <a:r>
              <a:rPr lang="en-US" sz="2400" dirty="0">
                <a:cs typeface="Arial"/>
              </a:rPr>
              <a:t>​</a:t>
            </a:r>
          </a:p>
          <a:p>
            <a:pPr marL="2114550" lvl="4" indent="-285750">
              <a:lnSpc>
                <a:spcPct val="150000"/>
              </a:lnSpc>
              <a:buFont typeface="Arial"/>
              <a:buChar char="•"/>
            </a:pPr>
            <a:r>
              <a:rPr lang="en-IN" sz="2400" dirty="0">
                <a:cs typeface="Arial"/>
              </a:rPr>
              <a:t>WLL system offers better bandwidth than traditional telephone systems.</a:t>
            </a:r>
            <a:r>
              <a:rPr lang="en-US" sz="2400" dirty="0">
                <a:cs typeface="Arial"/>
              </a:rPr>
              <a:t>​</a:t>
            </a:r>
          </a:p>
          <a:p>
            <a:pPr marL="2114550" lvl="4" indent="-285750">
              <a:lnSpc>
                <a:spcPct val="150000"/>
              </a:lnSpc>
              <a:buFont typeface="Arial"/>
              <a:buChar char="•"/>
            </a:pPr>
            <a:r>
              <a:rPr lang="en-IN" sz="2400" dirty="0">
                <a:cs typeface="Arial"/>
              </a:rPr>
              <a:t>Most important, because the WLL system has much better bandwidth than  traditional telephone systems, superior customer service features and quality can be provided.</a:t>
            </a:r>
            <a:r>
              <a:rPr lang="en-US" sz="2400" dirty="0">
                <a:cs typeface="Arial"/>
              </a:rPr>
              <a:t>​</a:t>
            </a:r>
          </a:p>
          <a:p>
            <a:pPr marL="2114550" lvl="4" indent="-285750">
              <a:lnSpc>
                <a:spcPct val="150000"/>
              </a:lnSpc>
              <a:buFont typeface="Arial"/>
              <a:buChar char="•"/>
            </a:pPr>
            <a:r>
              <a:rPr lang="en-IN" sz="2400" dirty="0">
                <a:cs typeface="Arial"/>
              </a:rPr>
              <a:t>WLL systems support high quality data transmission, signalling services, and all the most advanced </a:t>
            </a:r>
            <a:r>
              <a:rPr lang="en-US" sz="2400" dirty="0">
                <a:cs typeface="Arial"/>
              </a:rPr>
              <a:t>​</a:t>
            </a:r>
            <a:r>
              <a:rPr lang="en-IN" sz="2400" dirty="0">
                <a:cs typeface="Segoe UI"/>
              </a:rPr>
              <a:t>customer service features.</a:t>
            </a:r>
            <a:r>
              <a:rPr lang="en-US" sz="2400" dirty="0">
                <a:cs typeface="Segoe UI"/>
              </a:rPr>
              <a:t>​</a:t>
            </a:r>
          </a:p>
        </p:txBody>
      </p:sp>
      <p:pic>
        <p:nvPicPr>
          <p:cNvPr id="4" name="Picture 2">
            <a:extLst>
              <a:ext uri="{FF2B5EF4-FFF2-40B4-BE49-F238E27FC236}">
                <a16:creationId xmlns:a16="http://schemas.microsoft.com/office/drawing/2014/main" id="{E5399E44-9D68-4076-86BF-AD244F53B14B}"/>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991951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D4DE58-4EB5-4AAB-AE29-5C8B3C483F67}"/>
              </a:ext>
            </a:extLst>
          </p:cNvPr>
          <p:cNvSpPr txBox="1"/>
          <p:nvPr/>
        </p:nvSpPr>
        <p:spPr>
          <a:xfrm>
            <a:off x="569343" y="473015"/>
            <a:ext cx="10880785" cy="5920275"/>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GPRS</a:t>
            </a:r>
            <a:r>
              <a:rPr lang="en-IN" sz="3200" b="1" dirty="0">
                <a:solidFill>
                  <a:srgbClr val="FF0000"/>
                </a:solidFill>
                <a:latin typeface="Calibri"/>
                <a:ea typeface="Times New Roman" panose="02020603050405020304" pitchFamily="18" charset="0"/>
                <a:cs typeface="Calibri"/>
              </a:rPr>
              <a:t>:</a:t>
            </a:r>
            <a:endParaRPr lang="en-IN" sz="3200" b="1" dirty="0">
              <a:solidFill>
                <a:srgbClr val="FF0000"/>
              </a:solidFill>
              <a:effectLst/>
              <a:latin typeface="Calibri"/>
              <a:ea typeface="Times New Roman" panose="02020603050405020304" pitchFamily="18" charset="0"/>
              <a:cs typeface="Calibri"/>
            </a:endParaRPr>
          </a:p>
          <a:p>
            <a:pPr marL="2000250" lvl="4" indent="-1714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GPRS is the abbreviation for General Packet Radio Service.</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2000250" lvl="4" indent="-1714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GPRS is used for wireless communication using a mobile device.</a:t>
            </a:r>
          </a:p>
          <a:p>
            <a:pPr marL="2000250" lvl="4" indent="-1714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With this service you can access the Internet, send emails and large data.</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2000250" lvl="4" indent="-1714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We can also watch real time News, download games, and watch movies.</a:t>
            </a:r>
          </a:p>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1G, 2G, 3G and 4G Networks</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lvl="4">
              <a:lnSpc>
                <a:spcPct val="115000"/>
              </a:lnSpc>
              <a:spcAft>
                <a:spcPts val="1000"/>
              </a:spcAft>
            </a:pPr>
            <a:r>
              <a:rPr lang="en-IN" sz="2400" dirty="0">
                <a:effectLst/>
                <a:latin typeface="Calibri"/>
                <a:ea typeface="Times New Roman" panose="02020603050405020304" pitchFamily="18" charset="0"/>
                <a:cs typeface="Calibri"/>
              </a:rPr>
              <a:t>The "G" in wireless networks refers to the “generation” of the underlying wireless network technology.</a:t>
            </a:r>
          </a:p>
          <a:p>
            <a:pPr lvl="4">
              <a:lnSpc>
                <a:spcPct val="115000"/>
              </a:lnSpc>
              <a:spcAft>
                <a:spcPts val="1000"/>
              </a:spcAft>
            </a:pPr>
            <a:r>
              <a:rPr lang="en-IN" sz="2400" b="1" dirty="0">
                <a:effectLst/>
                <a:latin typeface="Calibri"/>
                <a:ea typeface="Times New Roman" panose="02020603050405020304" pitchFamily="18" charset="0"/>
                <a:cs typeface="Calibri"/>
              </a:rPr>
              <a:t>Technically generations are defined as follows :</a:t>
            </a:r>
            <a:endParaRPr lang="en-IN" sz="1400" b="1">
              <a:effectLst/>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821F2E1A-8285-4D52-BFE0-E0DA2ED4D6D5}"/>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9558848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121F71A-1D6B-4773-B30F-09EEB9C93C98}"/>
              </a:ext>
            </a:extLst>
          </p:cNvPr>
          <p:cNvSpPr txBox="1"/>
          <p:nvPr/>
        </p:nvSpPr>
        <p:spPr>
          <a:xfrm>
            <a:off x="439946" y="540588"/>
            <a:ext cx="11326482" cy="600594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1G networks</a:t>
            </a:r>
            <a:r>
              <a:rPr lang="en-IN" sz="3200" dirty="0">
                <a:solidFill>
                  <a:srgbClr val="FF0000"/>
                </a:solidFill>
                <a:cs typeface="Arial"/>
              </a:rPr>
              <a:t> </a:t>
            </a:r>
            <a:r>
              <a:rPr lang="en-IN" sz="2800" dirty="0">
                <a:solidFill>
                  <a:srgbClr val="FF0000"/>
                </a:solidFill>
                <a:cs typeface="Arial"/>
              </a:rPr>
              <a:t>(NMT, C-Nets, AMPS, TACS)</a:t>
            </a:r>
            <a:r>
              <a:rPr lang="en-IN" sz="2800" b="1" dirty="0">
                <a:solidFill>
                  <a:srgbClr val="FF0000"/>
                </a:solidFill>
                <a:cs typeface="Arial"/>
              </a:rPr>
              <a:t>:</a:t>
            </a:r>
            <a:endParaRPr lang="en-US" sz="2800" b="1" dirty="0">
              <a:solidFill>
                <a:srgbClr val="FF0000"/>
              </a:solidFill>
              <a:cs typeface="Arial"/>
            </a:endParaRPr>
          </a:p>
          <a:p>
            <a:pPr marL="1657350" lvl="3" indent="-285750">
              <a:lnSpc>
                <a:spcPct val="150000"/>
              </a:lnSpc>
              <a:buFont typeface="Arial"/>
              <a:buChar char="•"/>
            </a:pPr>
            <a:r>
              <a:rPr lang="en-IN" sz="2400" dirty="0">
                <a:cs typeface="Arial"/>
              </a:rPr>
              <a:t>These are the first </a:t>
            </a:r>
            <a:r>
              <a:rPr lang="en-IN" sz="2400" dirty="0" err="1">
                <a:cs typeface="Arial"/>
              </a:rPr>
              <a:t>analog</a:t>
            </a:r>
            <a:r>
              <a:rPr lang="en-IN" sz="2400" dirty="0">
                <a:cs typeface="Arial"/>
              </a:rPr>
              <a:t> cellular systems, which started early 1980s. </a:t>
            </a:r>
            <a:r>
              <a:rPr lang="en-US" sz="2400" dirty="0">
                <a:cs typeface="Arial"/>
              </a:rPr>
              <a:t>​</a:t>
            </a:r>
          </a:p>
          <a:p>
            <a:pPr marL="1657350" lvl="3" indent="-285750">
              <a:lnSpc>
                <a:spcPct val="150000"/>
              </a:lnSpc>
              <a:buFont typeface="Arial"/>
              <a:buChar char="•"/>
            </a:pPr>
            <a:r>
              <a:rPr lang="en-IN" sz="2400" dirty="0">
                <a:cs typeface="Arial"/>
              </a:rPr>
              <a:t>There were radio telephone systems even before that. </a:t>
            </a:r>
            <a:r>
              <a:rPr lang="en-US" sz="2400" dirty="0">
                <a:cs typeface="Arial"/>
              </a:rPr>
              <a:t>​</a:t>
            </a:r>
          </a:p>
          <a:p>
            <a:pPr marL="1657350" lvl="3" indent="-285750">
              <a:lnSpc>
                <a:spcPct val="150000"/>
              </a:lnSpc>
              <a:buFont typeface="Arial"/>
              <a:buChar char="•"/>
            </a:pPr>
            <a:r>
              <a:rPr lang="en-IN" sz="2400" dirty="0">
                <a:cs typeface="Arial"/>
              </a:rPr>
              <a:t>1G networks were designed purely for voice calls with almost no consideration of data services .</a:t>
            </a:r>
            <a:r>
              <a:rPr lang="en-US" sz="2400" dirty="0">
                <a:cs typeface="Arial"/>
              </a:rPr>
              <a:t>​</a:t>
            </a:r>
          </a:p>
          <a:p>
            <a:pPr lvl="3">
              <a:lnSpc>
                <a:spcPct val="150000"/>
              </a:lnSpc>
            </a:pPr>
            <a:endParaRPr lang="en-US" sz="2400" dirty="0">
              <a:solidFill>
                <a:srgbClr val="000000"/>
              </a:solidFill>
              <a:cs typeface="Arial"/>
            </a:endParaRPr>
          </a:p>
          <a:p>
            <a:r>
              <a:rPr lang="en-IN" sz="3200" b="1" dirty="0">
                <a:solidFill>
                  <a:srgbClr val="FF0000"/>
                </a:solidFill>
                <a:cs typeface="Arial"/>
              </a:rPr>
              <a:t>2G  networks</a:t>
            </a:r>
            <a:r>
              <a:rPr lang="en-IN" dirty="0">
                <a:cs typeface="Arial"/>
              </a:rPr>
              <a:t>  </a:t>
            </a:r>
            <a:r>
              <a:rPr lang="en-IN" sz="2800" dirty="0">
                <a:solidFill>
                  <a:srgbClr val="FF0000"/>
                </a:solidFill>
                <a:cs typeface="Arial"/>
              </a:rPr>
              <a:t>(GSM,  </a:t>
            </a:r>
            <a:r>
              <a:rPr lang="en-IN" sz="2800" dirty="0" err="1">
                <a:solidFill>
                  <a:srgbClr val="FF0000"/>
                </a:solidFill>
                <a:cs typeface="Arial"/>
              </a:rPr>
              <a:t>CDMAOne</a:t>
            </a:r>
            <a:r>
              <a:rPr lang="en-IN" sz="2800" dirty="0">
                <a:solidFill>
                  <a:srgbClr val="FF0000"/>
                </a:solidFill>
                <a:cs typeface="Arial"/>
              </a:rPr>
              <a:t>,  D-AMPS)</a:t>
            </a:r>
            <a:r>
              <a:rPr lang="en-IN" sz="2800" b="1" dirty="0">
                <a:solidFill>
                  <a:srgbClr val="FF0000"/>
                </a:solidFill>
                <a:cs typeface="Arial"/>
              </a:rPr>
              <a:t>:</a:t>
            </a:r>
            <a:r>
              <a:rPr lang="en-US" b="1" dirty="0">
                <a:cs typeface="Arial"/>
              </a:rPr>
              <a:t>​</a:t>
            </a:r>
          </a:p>
          <a:p>
            <a:pPr marL="1657350" lvl="3" indent="-285750">
              <a:lnSpc>
                <a:spcPct val="150000"/>
              </a:lnSpc>
              <a:buFont typeface="Arial"/>
              <a:buChar char="•"/>
            </a:pPr>
            <a:r>
              <a:rPr lang="en-IN" sz="2400" dirty="0">
                <a:cs typeface="Arial"/>
              </a:rPr>
              <a:t>These are  the  first  digital  cellular systems launched early 1990s, offering improved sound quality, better security and higher total capacity. </a:t>
            </a:r>
            <a:r>
              <a:rPr lang="en-US" sz="2400" dirty="0">
                <a:cs typeface="Arial"/>
              </a:rPr>
              <a:t>​</a:t>
            </a:r>
          </a:p>
          <a:p>
            <a:pPr marL="1657350" lvl="3" indent="-285750">
              <a:lnSpc>
                <a:spcPct val="150000"/>
              </a:lnSpc>
              <a:buFont typeface="Arial"/>
              <a:buChar char="•"/>
            </a:pPr>
            <a:r>
              <a:rPr lang="en-IN" sz="2400" dirty="0">
                <a:cs typeface="Arial"/>
              </a:rPr>
              <a:t>GSM supports circuit-switched data (CSD), allowing users to place dial-up data calls digitally.</a:t>
            </a:r>
            <a:r>
              <a:rPr lang="en-US" sz="2400" dirty="0">
                <a:cs typeface="Arial"/>
              </a:rPr>
              <a:t>​</a:t>
            </a:r>
          </a:p>
        </p:txBody>
      </p:sp>
      <p:pic>
        <p:nvPicPr>
          <p:cNvPr id="4" name="Picture 2">
            <a:extLst>
              <a:ext uri="{FF2B5EF4-FFF2-40B4-BE49-F238E27FC236}">
                <a16:creationId xmlns:a16="http://schemas.microsoft.com/office/drawing/2014/main" id="{29519B47-459A-4E29-97B3-8D4796D3E301}"/>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4966913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4C7E60-B7AF-438F-A6F9-EB88986C98A9}"/>
              </a:ext>
            </a:extLst>
          </p:cNvPr>
          <p:cNvSpPr txBox="1"/>
          <p:nvPr/>
        </p:nvSpPr>
        <p:spPr>
          <a:xfrm>
            <a:off x="402567" y="549216"/>
            <a:ext cx="11159705" cy="6101863"/>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IN" sz="3200" b="1"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rPr>
              <a:t>2.5G networks</a:t>
            </a:r>
            <a:r>
              <a:rPr kumimoji="0" lang="en-IN" sz="3200" b="0"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rPr>
              <a:t> (GPRS, CDMA2000 1x</a:t>
            </a:r>
            <a:r>
              <a:rPr lang="en-IN" sz="3200" dirty="0">
                <a:solidFill>
                  <a:srgbClr val="FF0000"/>
                </a:solidFill>
                <a:latin typeface="Calibri"/>
                <a:ea typeface="Times New Roman" panose="02020603050405020304" pitchFamily="18" charset="0"/>
                <a:cs typeface="Calibri"/>
              </a:rPr>
              <a:t>):</a:t>
            </a:r>
            <a:endParaRPr kumimoji="0" lang="en-IN" sz="3200" b="0"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endParaRPr>
          </a:p>
          <a:p>
            <a:pPr marL="2114550" lvl="4" indent="-285750">
              <a:lnSpc>
                <a:spcPct val="115000"/>
              </a:lnSpc>
              <a:spcAft>
                <a:spcPts val="1000"/>
              </a:spcAft>
              <a:buFont typeface="Arial" panose="020B0604020202020204" pitchFamily="34" charset="0"/>
              <a:buChar char="•"/>
              <a:defRPr/>
            </a:pPr>
            <a:r>
              <a:rPr lang="en-IN" sz="2400" dirty="0">
                <a:latin typeface="Calibri"/>
                <a:ea typeface="Times New Roman" panose="02020603050405020304" pitchFamily="18" charset="0"/>
                <a:cs typeface="Calibri"/>
              </a:rPr>
              <a:t>These </a:t>
            </a:r>
            <a:r>
              <a:rPr kumimoji="0" lang="en-IN" sz="2400" b="0" i="0" u="none" strike="noStrike" kern="1200" cap="none" spc="0" normalizeH="0" baseline="0" noProof="0" dirty="0">
                <a:ln>
                  <a:noFill/>
                </a:ln>
                <a:effectLst/>
                <a:uLnTx/>
                <a:uFillTx/>
                <a:latin typeface="Calibri"/>
                <a:ea typeface="Times New Roman" panose="02020603050405020304" pitchFamily="18" charset="0"/>
                <a:cs typeface="Calibri"/>
              </a:rPr>
              <a:t>are the enhanced versions of 2G networks with theoretical data rates up to about 144 kbit/s.</a:t>
            </a:r>
            <a:r>
              <a:rPr lang="en-IN" sz="2400" dirty="0">
                <a:latin typeface="Calibri"/>
                <a:ea typeface="Times New Roman" panose="02020603050405020304" pitchFamily="18" charset="0"/>
                <a:cs typeface="Calibri"/>
              </a:rPr>
              <a:t> </a:t>
            </a:r>
            <a:endParaRPr lang="en-IN"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marL="2114550" marR="0" lvl="4" indent="-285750" algn="l" defTabSz="914400" rtl="0" eaLnBrk="1" fontAlgn="auto" latinLnBrk="0" hangingPunct="1">
              <a:lnSpc>
                <a:spcPct val="115000"/>
              </a:lnSpc>
              <a:spcBef>
                <a:spcPts val="0"/>
              </a:spcBef>
              <a:spcAft>
                <a:spcPts val="1000"/>
              </a:spcAft>
              <a:buClrTx/>
              <a:buSzTx/>
              <a:buFont typeface="Arial" panose="020B0604020202020204" pitchFamily="34" charset="0"/>
              <a:buChar char="•"/>
              <a:tabLst/>
              <a:defRPr/>
            </a:pPr>
            <a:r>
              <a:rPr kumimoji="0" lang="en-IN" sz="2400" b="0" i="0" u="none" strike="noStrike" kern="1200" cap="none" spc="0" normalizeH="0" baseline="0" noProof="0" dirty="0">
                <a:ln>
                  <a:noFill/>
                </a:ln>
                <a:effectLst/>
                <a:uLnTx/>
                <a:uFillTx/>
                <a:latin typeface="Calibri"/>
                <a:ea typeface="Times New Roman" panose="02020603050405020304" pitchFamily="18" charset="0"/>
                <a:cs typeface="Calibri"/>
              </a:rPr>
              <a:t>GPRS offered the first always-on data service.</a:t>
            </a:r>
            <a:endParaRPr lang="en-IN"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a:lnSpc>
                <a:spcPct val="115000"/>
              </a:lnSpc>
              <a:spcAft>
                <a:spcPts val="1000"/>
              </a:spcAft>
              <a:defRPr/>
            </a:pPr>
            <a:r>
              <a:rPr kumimoji="0" lang="en-IN" sz="3200" b="1"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rPr>
              <a:t>3G networks</a:t>
            </a:r>
            <a:r>
              <a:rPr kumimoji="0" lang="en-IN" sz="3200" b="0"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rPr>
              <a:t> (UMTS FDD and TDD, CDMA2000 1x EVDO, CDMA2000 3x,TD-SCDMA, </a:t>
            </a:r>
            <a:r>
              <a:rPr kumimoji="0" lang="en-IN" sz="3200" b="0" i="0" u="none" strike="noStrike" kern="1200" cap="none" spc="0" normalizeH="0" baseline="0" noProof="0" dirty="0" err="1">
                <a:ln>
                  <a:noFill/>
                </a:ln>
                <a:solidFill>
                  <a:srgbClr val="FF0000"/>
                </a:solidFill>
                <a:effectLst/>
                <a:uLnTx/>
                <a:uFillTx/>
                <a:latin typeface="Calibri"/>
                <a:ea typeface="Times New Roman" panose="02020603050405020304" pitchFamily="18" charset="0"/>
                <a:cs typeface="Calibri"/>
              </a:rPr>
              <a:t>ribWCDMA</a:t>
            </a:r>
            <a:r>
              <a:rPr kumimoji="0" lang="en-IN" sz="3200" b="0"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rPr>
              <a:t>,</a:t>
            </a:r>
            <a:r>
              <a:rPr lang="en-IN" sz="3200" dirty="0">
                <a:solidFill>
                  <a:srgbClr val="FF0000"/>
                </a:solidFill>
                <a:latin typeface="Calibri"/>
                <a:ea typeface="Times New Roman" panose="02020603050405020304" pitchFamily="18" charset="0"/>
                <a:cs typeface="Calibri"/>
              </a:rPr>
              <a:t> </a:t>
            </a:r>
            <a:r>
              <a:rPr kumimoji="0" lang="en-IN" sz="3200" b="0"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rPr>
              <a:t> EDGE, IMT-2000 DECT</a:t>
            </a:r>
            <a:r>
              <a:rPr lang="en-IN" sz="3200" dirty="0">
                <a:solidFill>
                  <a:srgbClr val="FF0000"/>
                </a:solidFill>
                <a:latin typeface="Calibri"/>
                <a:ea typeface="Times New Roman" panose="02020603050405020304" pitchFamily="18" charset="0"/>
                <a:cs typeface="Calibri"/>
              </a:rPr>
              <a:t>):</a:t>
            </a:r>
            <a:endParaRPr lang="en-IN" sz="3200" b="0"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endParaRPr>
          </a:p>
          <a:p>
            <a:pPr marR="0" lvl="4" indent="0" algn="l" defTabSz="914400" rtl="0" eaLnBrk="1" fontAlgn="auto" latinLnBrk="0" hangingPunct="1">
              <a:lnSpc>
                <a:spcPct val="115000"/>
              </a:lnSpc>
              <a:spcBef>
                <a:spcPts val="0"/>
              </a:spcBef>
              <a:spcAft>
                <a:spcPts val="1000"/>
              </a:spcAft>
              <a:buClrTx/>
              <a:buSzTx/>
              <a:buFontTx/>
              <a:buNone/>
              <a:tabLst/>
              <a:defRPr/>
            </a:pPr>
            <a:r>
              <a:rPr kumimoji="0" lang="en-IN" sz="2400" b="0" i="0" u="none" strike="noStrike" kern="1200" cap="none" spc="0" normalizeH="0" baseline="0" noProof="0" dirty="0">
                <a:ln>
                  <a:noFill/>
                </a:ln>
                <a:effectLst/>
                <a:uLnTx/>
                <a:uFillTx/>
                <a:latin typeface="Calibri"/>
                <a:ea typeface="Times New Roman" panose="02020603050405020304" pitchFamily="18" charset="0"/>
                <a:cs typeface="Calibri"/>
              </a:rPr>
              <a:t>3G (Third Generation) mobile communications technology is a broadband,	packet-based transmission of text, digitized voice, video, and multimedia at data rates up to and possibly higher than 2 megabits per second (Mbps), offering a consistent set of services to mobile computer and phone users no matter where they are located in the world.</a:t>
            </a:r>
            <a:endParaRPr lang="en-IN" sz="2400" b="0" i="0" u="none" strike="noStrike" kern="1200" cap="none" spc="0" normalizeH="0" baseline="0" noProof="0" dirty="0">
              <a:ln>
                <a:noFill/>
              </a:ln>
              <a:effectLst/>
              <a:uLnTx/>
              <a:uFillTx/>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A8363354-A6FE-4C06-820A-A8427FE2A063}"/>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029686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B5346FC-C9DA-45BF-8937-2EC50C310E0B}"/>
              </a:ext>
            </a:extLst>
          </p:cNvPr>
          <p:cNvSpPr txBox="1"/>
          <p:nvPr/>
        </p:nvSpPr>
        <p:spPr>
          <a:xfrm>
            <a:off x="684363" y="554967"/>
            <a:ext cx="10593237" cy="55134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Segoe UI"/>
              </a:rPr>
              <a:t>4G networks:</a:t>
            </a:r>
            <a:endParaRPr lang="en-IN" sz="3200" dirty="0">
              <a:solidFill>
                <a:srgbClr val="FF0000"/>
              </a:solidFill>
              <a:cs typeface="Segoe UI"/>
            </a:endParaRPr>
          </a:p>
          <a:p>
            <a:pPr marL="1657350" lvl="3" indent="-285750">
              <a:lnSpc>
                <a:spcPct val="150000"/>
              </a:lnSpc>
              <a:buFont typeface="Arial"/>
              <a:buChar char="•"/>
            </a:pPr>
            <a:r>
              <a:rPr lang="en-IN" sz="2400" dirty="0">
                <a:cs typeface="Arial"/>
              </a:rPr>
              <a:t>4G is all about faster Internet speeds. it offers no improvement in making calls or sending texts but very fast web-experience compared to 3G. </a:t>
            </a:r>
            <a:r>
              <a:rPr lang="en-US" sz="2400" dirty="0">
                <a:cs typeface="Arial"/>
              </a:rPr>
              <a:t>​</a:t>
            </a:r>
          </a:p>
          <a:p>
            <a:pPr marL="1657350" lvl="3" indent="-285750">
              <a:lnSpc>
                <a:spcPct val="150000"/>
              </a:lnSpc>
              <a:buFont typeface="Arial"/>
              <a:buChar char="•"/>
            </a:pPr>
            <a:r>
              <a:rPr lang="en-IN" sz="2400" dirty="0">
                <a:cs typeface="Arial"/>
              </a:rPr>
              <a:t>Fourth generation (4G) technology offers many advancements to the wireless market such as downlink data rates well over 100 Mbps, low latency, very efficient spectrum use and low-cost implementations.</a:t>
            </a:r>
            <a:r>
              <a:rPr lang="en-US" sz="2400" dirty="0">
                <a:cs typeface="Arial"/>
              </a:rPr>
              <a:t>​</a:t>
            </a:r>
          </a:p>
          <a:p>
            <a:pPr marL="1657350" lvl="3" indent="-285750">
              <a:lnSpc>
                <a:spcPct val="150000"/>
              </a:lnSpc>
              <a:buFont typeface="Arial"/>
              <a:buChar char="•"/>
            </a:pPr>
            <a:r>
              <a:rPr lang="en-IN" sz="2400" dirty="0">
                <a:cs typeface="Arial"/>
              </a:rPr>
              <a:t>4G wireless technology is also referred to by “MAGIC” which stands for Mobile multimedia, Any-where, Global mobility solutions over, Integrated wireless and Customized services. </a:t>
            </a:r>
            <a:r>
              <a:rPr lang="en-US" sz="2400" dirty="0">
                <a:cs typeface="Arial"/>
              </a:rPr>
              <a:t>​</a:t>
            </a:r>
          </a:p>
        </p:txBody>
      </p:sp>
      <p:pic>
        <p:nvPicPr>
          <p:cNvPr id="4" name="Picture 2">
            <a:extLst>
              <a:ext uri="{FF2B5EF4-FFF2-40B4-BE49-F238E27FC236}">
                <a16:creationId xmlns:a16="http://schemas.microsoft.com/office/drawing/2014/main" id="{BBCC72C2-905E-41F0-B107-318EBCD36EF5}"/>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076036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32815D-E94A-443E-BCA5-7EA8B79482A4}"/>
              </a:ext>
            </a:extLst>
          </p:cNvPr>
          <p:cNvSpPr txBox="1"/>
          <p:nvPr/>
        </p:nvSpPr>
        <p:spPr>
          <a:xfrm>
            <a:off x="181155" y="357996"/>
            <a:ext cx="11297727" cy="6358344"/>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Some More Mobile Communication Technologies</a:t>
            </a:r>
            <a:r>
              <a:rPr lang="en-IN" sz="3200" b="1" dirty="0">
                <a:solidFill>
                  <a:srgbClr val="FF0000"/>
                </a:solidFill>
                <a:latin typeface="Calibri"/>
                <a:ea typeface="Times New Roman" panose="02020603050405020304" pitchFamily="18" charset="0"/>
                <a:cs typeface="Calibri"/>
              </a:rPr>
              <a:t>:</a:t>
            </a:r>
            <a:endParaRPr lang="en-IN" sz="3200">
              <a:solidFill>
                <a:srgbClr val="FF0000"/>
              </a:solidFill>
              <a:effectLst/>
              <a:latin typeface="Calibri"/>
              <a:ea typeface="Times New Roman" panose="02020603050405020304" pitchFamily="18" charset="0"/>
              <a:cs typeface="Calibri"/>
            </a:endParaRPr>
          </a:p>
          <a:p>
            <a:pPr lvl="1">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EV-DO</a:t>
            </a:r>
            <a:r>
              <a:rPr lang="en-IN" sz="3200" b="1" dirty="0">
                <a:solidFill>
                  <a:srgbClr val="FF0000"/>
                </a:solidFill>
                <a:latin typeface="Calibri"/>
                <a:ea typeface="Times New Roman" panose="02020603050405020304" pitchFamily="18" charset="0"/>
                <a:cs typeface="Calibri"/>
              </a:rPr>
              <a:t>:</a:t>
            </a:r>
            <a:endParaRPr lang="en-IN" sz="3200">
              <a:solidFill>
                <a:srgbClr val="FF0000"/>
              </a:solidFill>
              <a:effectLst/>
              <a:latin typeface="Calibri"/>
              <a:ea typeface="Times New Roman" panose="02020603050405020304" pitchFamily="18" charset="0"/>
              <a:cs typeface="Calibri"/>
            </a:endParaRPr>
          </a:p>
          <a:p>
            <a:pPr marL="2114550" lvl="4"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Shorthand for CDMA2000 1xEV-DO (also known as IS-856), a CDMA based 3G technology developed by Qualcomm and supported by the 3GPP2 that builds on</a:t>
            </a:r>
            <a:r>
              <a:rPr lang="en-IN" sz="2400" dirty="0">
                <a:latin typeface="Calibri"/>
                <a:ea typeface="Times New Roman" panose="02020603050405020304" pitchFamily="18" charset="0"/>
                <a:cs typeface="Calibri"/>
              </a:rPr>
              <a:t> </a:t>
            </a:r>
            <a:r>
              <a:rPr lang="en-IN" sz="2400" dirty="0">
                <a:effectLst/>
                <a:latin typeface="Calibri"/>
                <a:ea typeface="Times New Roman" panose="02020603050405020304" pitchFamily="18" charset="0"/>
                <a:cs typeface="Calibri"/>
              </a:rPr>
              <a:t> 1X and supports entirely packet based networks.</a:t>
            </a:r>
          </a:p>
          <a:p>
            <a:pPr marL="2114550" lvl="4"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Rev A, the most deployed version of the technology, is capable of peak rates of 3.1 Mbit/s in a 1.25 MHz channel.</a:t>
            </a:r>
          </a:p>
          <a:p>
            <a:pPr>
              <a:lnSpc>
                <a:spcPct val="115000"/>
              </a:lnSpc>
              <a:spcAft>
                <a:spcPts val="1000"/>
              </a:spcAft>
            </a:pPr>
            <a:endParaRPr lang="en-IN" sz="2400" dirty="0">
              <a:effectLst/>
              <a:latin typeface="Calibri"/>
              <a:ea typeface="Times New Roman" panose="02020603050405020304" pitchFamily="18" charset="0"/>
              <a:cs typeface="Calibri"/>
            </a:endParaRPr>
          </a:p>
          <a:p>
            <a:pPr lvl="1">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IMS</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2114550" lvl="4"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IP Multimedia Subsystem is an architectural framework for delivering Internet Protocol (IP) multimedia services, originally designed by the 3GPP as a part of the vision for evolving mobile networks </a:t>
            </a:r>
            <a:r>
              <a:rPr lang="en-IN" sz="2400" dirty="0">
                <a:latin typeface="Calibri"/>
                <a:ea typeface="Times New Roman" panose="02020603050405020304" pitchFamily="18" charset="0"/>
                <a:cs typeface="Calibri"/>
              </a:rPr>
              <a:t>beyond GSM</a:t>
            </a:r>
            <a:r>
              <a:rPr lang="en-IN" sz="2400" dirty="0">
                <a:effectLst/>
                <a:latin typeface="Calibri"/>
                <a:ea typeface="Times New Roman" panose="02020603050405020304" pitchFamily="18" charset="0"/>
                <a:cs typeface="Calibri"/>
              </a:rPr>
              <a:t>.</a:t>
            </a:r>
          </a:p>
        </p:txBody>
      </p:sp>
      <p:pic>
        <p:nvPicPr>
          <p:cNvPr id="2" name="Picture 2">
            <a:extLst>
              <a:ext uri="{FF2B5EF4-FFF2-40B4-BE49-F238E27FC236}">
                <a16:creationId xmlns:a16="http://schemas.microsoft.com/office/drawing/2014/main" id="{D31FE380-A390-461C-BE21-13B3221D31BB}"/>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250750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1528DD-042D-460B-8ED5-A97B07E63A8A}"/>
              </a:ext>
            </a:extLst>
          </p:cNvPr>
          <p:cNvSpPr txBox="1"/>
          <p:nvPr/>
        </p:nvSpPr>
        <p:spPr>
          <a:xfrm>
            <a:off x="598097" y="497456"/>
            <a:ext cx="10665123" cy="49594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HSPA:</a:t>
            </a:r>
            <a:r>
              <a:rPr lang="en-IN" sz="3200" dirty="0">
                <a:solidFill>
                  <a:srgbClr val="FF0000"/>
                </a:solidFill>
                <a:cs typeface="Arial"/>
              </a:rPr>
              <a:t>​</a:t>
            </a:r>
          </a:p>
          <a:p>
            <a:pPr marL="1657350" lvl="3" indent="-285750">
              <a:lnSpc>
                <a:spcPct val="150000"/>
              </a:lnSpc>
              <a:buFont typeface="Arial"/>
              <a:buChar char="•"/>
            </a:pPr>
            <a:r>
              <a:rPr lang="en-IN" sz="2400" dirty="0">
                <a:cs typeface="Arial"/>
              </a:rPr>
              <a:t>High Speed Packet Access is an amalgamation of High Speed Downlink Packet Access (HSDPA) and High Speed Uplink Packet Access (HSUPA) that supports increased peak data rates of up to 14 Mbit/s in the downlink and 5.76  Mbit/s in    the uplink. </a:t>
            </a:r>
            <a:r>
              <a:rPr lang="en-US" sz="2400" dirty="0">
                <a:cs typeface="Arial"/>
              </a:rPr>
              <a:t>​</a:t>
            </a:r>
          </a:p>
          <a:p>
            <a:pPr marL="1657350" lvl="3" indent="-285750">
              <a:lnSpc>
                <a:spcPct val="150000"/>
              </a:lnSpc>
              <a:buFont typeface="Arial"/>
              <a:buChar char="•"/>
            </a:pPr>
            <a:r>
              <a:rPr lang="en-IN" sz="2400" dirty="0">
                <a:cs typeface="Arial"/>
              </a:rPr>
              <a:t>Evolved HSPA (also known as HSPA+) is a wireless broadband standard that provides data rates up to 84 Mbit/s in the downlink and 22 Mbit/s in the uplink (per 5 MHz carrier) with MIM) technologies and higher order modulation. </a:t>
            </a:r>
            <a:r>
              <a:rPr lang="en-US" sz="2400" dirty="0">
                <a:cs typeface="Arial"/>
              </a:rPr>
              <a:t>​</a:t>
            </a:r>
          </a:p>
        </p:txBody>
      </p:sp>
      <p:pic>
        <p:nvPicPr>
          <p:cNvPr id="4" name="Picture 2">
            <a:extLst>
              <a:ext uri="{FF2B5EF4-FFF2-40B4-BE49-F238E27FC236}">
                <a16:creationId xmlns:a16="http://schemas.microsoft.com/office/drawing/2014/main" id="{8E50ACCD-969C-4CE7-B793-798594313443}"/>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842854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69EFE9-EA4B-4E2C-9B19-B4B71BDCF15D}"/>
              </a:ext>
            </a:extLst>
          </p:cNvPr>
          <p:cNvSpPr txBox="1"/>
          <p:nvPr/>
        </p:nvSpPr>
        <p:spPr>
          <a:xfrm>
            <a:off x="468703" y="352246"/>
            <a:ext cx="10767203" cy="5110823"/>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LTE (Long Term Evolution</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2114550" lvl="4"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 OFDMA based 3GPP standard, generally branded as 4G, that uses an all-IP flat network architecture and is capable of peak downlink speeds 100 Mbit/s and</a:t>
            </a:r>
            <a:r>
              <a:rPr lang="en-IN" sz="2400" dirty="0">
                <a:latin typeface="Calibri"/>
                <a:ea typeface="Times New Roman" panose="02020603050405020304" pitchFamily="18" charset="0"/>
                <a:cs typeface="Calibri"/>
              </a:rPr>
              <a:t> </a:t>
            </a:r>
            <a:r>
              <a:rPr lang="en-IN" sz="2400" dirty="0">
                <a:effectLst/>
                <a:latin typeface="Calibri"/>
                <a:ea typeface="Times New Roman" panose="02020603050405020304" pitchFamily="18" charset="0"/>
                <a:cs typeface="Calibri"/>
              </a:rPr>
              <a:t> uplink speeds of 50 Mbit/s when deployed in a 20 MHz channel, and even higher rates if used with MIMO to deploy LTE in multiple channels.</a:t>
            </a:r>
          </a:p>
          <a:p>
            <a:pPr lvl="4">
              <a:lnSpc>
                <a:spcPct val="114999"/>
              </a:lnSpc>
              <a:spcAft>
                <a:spcPts val="1000"/>
              </a:spcAft>
            </a:pPr>
            <a:endParaRPr lang="en-IN" sz="2400" dirty="0">
              <a:latin typeface="Calibri"/>
              <a:ea typeface="Times New Roman" panose="02020603050405020304" pitchFamily="18" charset="0"/>
              <a:cs typeface="Calibri"/>
            </a:endParaRPr>
          </a:p>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X LTE-Advanced</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2114550" lvl="4" indent="-2857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A 3GPP standard that builds off LTE, offering even greater channel flexibility and peak data rates of more than 1 Gbit/s.</a:t>
            </a:r>
          </a:p>
        </p:txBody>
      </p:sp>
      <p:pic>
        <p:nvPicPr>
          <p:cNvPr id="2" name="Picture 2">
            <a:extLst>
              <a:ext uri="{FF2B5EF4-FFF2-40B4-BE49-F238E27FC236}">
                <a16:creationId xmlns:a16="http://schemas.microsoft.com/office/drawing/2014/main" id="{1F679FC6-E7AC-4465-A1D9-3AE7DD5F5886}"/>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1946682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9FC924-FE55-4116-A4E5-F181F6AFFF62}"/>
              </a:ext>
            </a:extLst>
          </p:cNvPr>
          <p:cNvSpPr txBox="1"/>
          <p:nvPr/>
        </p:nvSpPr>
        <p:spPr>
          <a:xfrm>
            <a:off x="468702" y="540588"/>
            <a:ext cx="10852030" cy="62213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WiMAX (Worldwide Interoperability for Microwave Access)</a:t>
            </a:r>
            <a:r>
              <a:rPr lang="en-IN" sz="3200" dirty="0">
                <a:solidFill>
                  <a:srgbClr val="FF0000"/>
                </a:solidFill>
                <a:cs typeface="Arial"/>
              </a:rPr>
              <a:t>​:</a:t>
            </a:r>
          </a:p>
          <a:p>
            <a:pPr marL="1657350" lvl="3" indent="-285750">
              <a:lnSpc>
                <a:spcPct val="150000"/>
              </a:lnSpc>
              <a:buFont typeface="Arial"/>
              <a:buChar char="•"/>
            </a:pPr>
            <a:r>
              <a:rPr lang="en-IN" sz="2400" dirty="0">
                <a:cs typeface="Arial"/>
              </a:rPr>
              <a:t>WiMAX refers to set of implementations of the IEEE’s 802.16 wireless network standards supported by the </a:t>
            </a:r>
            <a:r>
              <a:rPr lang="en-IN" sz="2400" dirty="0" err="1">
                <a:cs typeface="Arial"/>
              </a:rPr>
              <a:t>WiMax</a:t>
            </a:r>
            <a:r>
              <a:rPr lang="en-IN" sz="2400" dirty="0">
                <a:cs typeface="Arial"/>
              </a:rPr>
              <a:t> Forum, which certifies vendor equipment to ensure interoperability. </a:t>
            </a:r>
            <a:r>
              <a:rPr lang="en-US" sz="2400" dirty="0">
                <a:cs typeface="Arial"/>
              </a:rPr>
              <a:t>​</a:t>
            </a:r>
          </a:p>
          <a:p>
            <a:pPr marL="1657350" lvl="3" indent="-285750">
              <a:lnSpc>
                <a:spcPct val="150000"/>
              </a:lnSpc>
              <a:buFont typeface="Arial"/>
              <a:buChar char="•"/>
            </a:pPr>
            <a:r>
              <a:rPr lang="en-IN" sz="2400" dirty="0" err="1">
                <a:cs typeface="Arial"/>
              </a:rPr>
              <a:t>WiMax</a:t>
            </a:r>
            <a:r>
              <a:rPr lang="en-IN" sz="2400" dirty="0">
                <a:cs typeface="Arial"/>
              </a:rPr>
              <a:t> requires an all-IP, network architecture and makes uses of OFDMA, and generally uses unpaired.</a:t>
            </a:r>
            <a:r>
              <a:rPr lang="en-US" sz="2400" dirty="0">
                <a:cs typeface="Arial"/>
              </a:rPr>
              <a:t>​</a:t>
            </a:r>
          </a:p>
          <a:p>
            <a:endParaRPr lang="en-IN" sz="1050" b="1" dirty="0">
              <a:solidFill>
                <a:srgbClr val="FF0000"/>
              </a:solidFill>
              <a:cs typeface="Arial"/>
            </a:endParaRPr>
          </a:p>
          <a:p>
            <a:r>
              <a:rPr lang="en-IN" sz="3200" b="1" dirty="0" err="1">
                <a:solidFill>
                  <a:srgbClr val="FF0000"/>
                </a:solidFill>
                <a:cs typeface="Arial"/>
              </a:rPr>
              <a:t>WiMax</a:t>
            </a:r>
            <a:r>
              <a:rPr lang="en-IN" sz="3200" b="1" dirty="0">
                <a:solidFill>
                  <a:srgbClr val="FF0000"/>
                </a:solidFill>
                <a:cs typeface="Arial"/>
              </a:rPr>
              <a:t> 2</a:t>
            </a:r>
            <a:r>
              <a:rPr lang="en-IN" sz="3200" dirty="0">
                <a:solidFill>
                  <a:srgbClr val="FF0000"/>
                </a:solidFill>
                <a:cs typeface="Arial"/>
              </a:rPr>
              <a:t>​:</a:t>
            </a:r>
            <a:endParaRPr lang="en-IN"/>
          </a:p>
          <a:p>
            <a:pPr marL="1657350" lvl="3" indent="-285750">
              <a:lnSpc>
                <a:spcPct val="150000"/>
              </a:lnSpc>
              <a:buFont typeface="Arial"/>
              <a:buChar char="•"/>
            </a:pPr>
            <a:r>
              <a:rPr lang="en-IN" sz="2400" dirty="0">
                <a:cs typeface="Arial"/>
              </a:rPr>
              <a:t>The common name for 802.16m, which is truly 4G </a:t>
            </a:r>
            <a:r>
              <a:rPr lang="en-IN" sz="2400" dirty="0" err="1">
                <a:cs typeface="Arial"/>
              </a:rPr>
              <a:t>WiMax</a:t>
            </a:r>
            <a:r>
              <a:rPr lang="en-IN" sz="2400" dirty="0">
                <a:cs typeface="Arial"/>
              </a:rPr>
              <a:t> technology capable of mobile data speeds up to 120 Mbit/s in a single 20 MHz channel. 802.16m will succeed 802.16e, with which it is backwards compatible.</a:t>
            </a:r>
            <a:r>
              <a:rPr lang="en-US" sz="2400" dirty="0">
                <a:cs typeface="Arial"/>
              </a:rPr>
              <a:t>​</a:t>
            </a:r>
          </a:p>
        </p:txBody>
      </p:sp>
      <p:pic>
        <p:nvPicPr>
          <p:cNvPr id="4" name="Picture 2">
            <a:extLst>
              <a:ext uri="{FF2B5EF4-FFF2-40B4-BE49-F238E27FC236}">
                <a16:creationId xmlns:a16="http://schemas.microsoft.com/office/drawing/2014/main" id="{963AB5B2-67E8-40B9-A047-C2CEB81B665E}"/>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290683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01;p2">
            <a:extLst>
              <a:ext uri="{FF2B5EF4-FFF2-40B4-BE49-F238E27FC236}">
                <a16:creationId xmlns:a16="http://schemas.microsoft.com/office/drawing/2014/main" id="{66E9A202-0BF7-4D74-A9F6-F1DD746BB9F3}"/>
              </a:ext>
            </a:extLst>
          </p:cNvPr>
          <p:cNvSpPr/>
          <p:nvPr/>
        </p:nvSpPr>
        <p:spPr>
          <a:xfrm>
            <a:off x="902141" y="1080364"/>
            <a:ext cx="4101668"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200" b="1" dirty="0">
                <a:solidFill>
                  <a:srgbClr val="FF0000"/>
                </a:solidFill>
                <a:latin typeface="Calibri"/>
                <a:cs typeface="Calibri"/>
              </a:rPr>
              <a:t>Discussed So Far </a:t>
            </a:r>
            <a:r>
              <a:rPr lang="en-US" sz="3200" b="1" i="0" u="none" strike="noStrike" cap="none" dirty="0">
                <a:solidFill>
                  <a:srgbClr val="FF0000"/>
                </a:solidFill>
                <a:latin typeface="Calibri"/>
                <a:cs typeface="Calibri"/>
              </a:rPr>
              <a:t>:</a:t>
            </a:r>
            <a:endParaRPr lang="en-US" sz="2900" b="1" dirty="0">
              <a:ea typeface="Calibri"/>
              <a:cs typeface="Calibri"/>
            </a:endParaRPr>
          </a:p>
        </p:txBody>
      </p:sp>
      <p:pic>
        <p:nvPicPr>
          <p:cNvPr id="2" name="Picture 2">
            <a:extLst>
              <a:ext uri="{FF2B5EF4-FFF2-40B4-BE49-F238E27FC236}">
                <a16:creationId xmlns:a16="http://schemas.microsoft.com/office/drawing/2014/main" id="{FED27B6A-7D2C-476E-9416-430A786AF0AB}"/>
              </a:ext>
            </a:extLst>
          </p:cNvPr>
          <p:cNvPicPr>
            <a:picLocks noChangeAspect="1"/>
          </p:cNvPicPr>
          <p:nvPr/>
        </p:nvPicPr>
        <p:blipFill>
          <a:blip r:embed="rId2"/>
          <a:stretch>
            <a:fillRect/>
          </a:stretch>
        </p:blipFill>
        <p:spPr>
          <a:xfrm>
            <a:off x="10811325" y="-4493"/>
            <a:ext cx="1381125" cy="857250"/>
          </a:xfrm>
          <a:prstGeom prst="rect">
            <a:avLst/>
          </a:prstGeom>
        </p:spPr>
      </p:pic>
      <p:sp>
        <p:nvSpPr>
          <p:cNvPr id="5" name="TextBox 1">
            <a:extLst>
              <a:ext uri="{FF2B5EF4-FFF2-40B4-BE49-F238E27FC236}">
                <a16:creationId xmlns:a16="http://schemas.microsoft.com/office/drawing/2014/main" id="{552A7D5C-5361-486E-A50C-A5DC624B4F3D}"/>
              </a:ext>
            </a:extLst>
          </p:cNvPr>
          <p:cNvSpPr txBox="1"/>
          <p:nvPr/>
        </p:nvSpPr>
        <p:spPr>
          <a:xfrm>
            <a:off x="3516702" y="2179608"/>
            <a:ext cx="2743200" cy="146623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buFont typeface="Arial" panose="020B0604020202020204" pitchFamily="34" charset="0"/>
              <a:buChar char="•"/>
            </a:pPr>
            <a:r>
              <a:rPr lang="en-US" sz="2400"/>
              <a:t>Network devices</a:t>
            </a:r>
            <a:endParaRPr lang="en-US"/>
          </a:p>
          <a:p>
            <a:pPr marL="342900" indent="-342900">
              <a:lnSpc>
                <a:spcPct val="200000"/>
              </a:lnSpc>
              <a:buFont typeface="Arial" panose="020B0604020202020204" pitchFamily="34" charset="0"/>
              <a:buChar char="•"/>
            </a:pPr>
            <a:r>
              <a:rPr lang="en-US" sz="2400">
                <a:cs typeface="Calibri"/>
              </a:rPr>
              <a:t>The 80-20 rule</a:t>
            </a:r>
            <a:endParaRPr lang="en-US" sz="2400" dirty="0">
              <a:cs typeface="Calibri"/>
            </a:endParaRPr>
          </a:p>
        </p:txBody>
      </p:sp>
    </p:spTree>
    <p:extLst>
      <p:ext uri="{BB962C8B-B14F-4D97-AF65-F5344CB8AC3E}">
        <p14:creationId xmlns:p14="http://schemas.microsoft.com/office/powerpoint/2010/main" val="37381588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88;p14">
            <a:extLst>
              <a:ext uri="{FF2B5EF4-FFF2-40B4-BE49-F238E27FC236}">
                <a16:creationId xmlns:a16="http://schemas.microsoft.com/office/drawing/2014/main" id="{76A57122-20A2-437D-B456-B5B222F72152}"/>
              </a:ext>
            </a:extLst>
          </p:cNvPr>
          <p:cNvSpPr txBox="1">
            <a:spLocks noGrp="1"/>
          </p:cNvSpPr>
          <p:nvPr/>
        </p:nvSpPr>
        <p:spPr>
          <a:xfrm>
            <a:off x="654170" y="597523"/>
            <a:ext cx="3328358" cy="136297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dirty="0">
                <a:solidFill>
                  <a:srgbClr val="FF0000"/>
                </a:solidFill>
              </a:rPr>
              <a:t>SESSION REVIEW:</a:t>
            </a:r>
            <a:endParaRPr sz="3200" b="1" cap="none" dirty="0">
              <a:solidFill>
                <a:srgbClr val="FF0000"/>
              </a:solidFill>
            </a:endParaRPr>
          </a:p>
        </p:txBody>
      </p:sp>
      <p:pic>
        <p:nvPicPr>
          <p:cNvPr id="4" name="Picture 2">
            <a:extLst>
              <a:ext uri="{FF2B5EF4-FFF2-40B4-BE49-F238E27FC236}">
                <a16:creationId xmlns:a16="http://schemas.microsoft.com/office/drawing/2014/main" id="{65811C47-4903-419C-8575-F3CE73B6F2F7}"/>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0B4B46A0-CDF0-4F80-8FB2-EA5E2DC81D8D}"/>
              </a:ext>
            </a:extLst>
          </p:cNvPr>
          <p:cNvSpPr txBox="1"/>
          <p:nvPr/>
        </p:nvSpPr>
        <p:spPr>
          <a:xfrm>
            <a:off x="3272287" y="1892060"/>
            <a:ext cx="5661803"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Communication protocol</a:t>
            </a:r>
          </a:p>
          <a:p>
            <a:pPr marL="342900" indent="-342900">
              <a:lnSpc>
                <a:spcPct val="200000"/>
              </a:lnSpc>
              <a:buFont typeface="Arial" panose="020B0604020202020204" pitchFamily="34" charset="0"/>
              <a:buChar char="•"/>
            </a:pPr>
            <a:r>
              <a:rPr lang="en-US" sz="2400">
                <a:cs typeface="Calibri"/>
              </a:rPr>
              <a:t>Wireless computing</a:t>
            </a:r>
          </a:p>
          <a:p>
            <a:pPr marL="342900" indent="-342900">
              <a:lnSpc>
                <a:spcPct val="200000"/>
              </a:lnSpc>
              <a:buFont typeface="Arial" panose="020B0604020202020204" pitchFamily="34" charset="0"/>
              <a:buChar char="•"/>
            </a:pPr>
            <a:r>
              <a:rPr lang="en-US" sz="2400">
                <a:cs typeface="Calibri"/>
              </a:rPr>
              <a:t>Mobile communication</a:t>
            </a:r>
            <a:endParaRPr lang="en-US" sz="2400" dirty="0">
              <a:cs typeface="Calibri"/>
            </a:endParaRPr>
          </a:p>
        </p:txBody>
      </p:sp>
    </p:spTree>
    <p:extLst>
      <p:ext uri="{BB962C8B-B14F-4D97-AF65-F5344CB8AC3E}">
        <p14:creationId xmlns:p14="http://schemas.microsoft.com/office/powerpoint/2010/main" val="1179467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74;p12">
            <a:extLst>
              <a:ext uri="{FF2B5EF4-FFF2-40B4-BE49-F238E27FC236}">
                <a16:creationId xmlns:a16="http://schemas.microsoft.com/office/drawing/2014/main" id="{94FEA763-0541-4EE8-B6E8-B99E0341E66B}"/>
              </a:ext>
            </a:extLst>
          </p:cNvPr>
          <p:cNvSpPr txBox="1">
            <a:spLocks noGrp="1"/>
          </p:cNvSpPr>
          <p:nvPr/>
        </p:nvSpPr>
        <p:spPr>
          <a:xfrm>
            <a:off x="588636" y="558569"/>
            <a:ext cx="3095864" cy="1147313"/>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a:solidFill>
                  <a:srgbClr val="FF0000"/>
                </a:solidFill>
              </a:rPr>
              <a:t>ASSIGNMENT:</a:t>
            </a:r>
            <a:endParaRPr sz="6000"/>
          </a:p>
        </p:txBody>
      </p:sp>
      <p:pic>
        <p:nvPicPr>
          <p:cNvPr id="4" name="Picture 2">
            <a:extLst>
              <a:ext uri="{FF2B5EF4-FFF2-40B4-BE49-F238E27FC236}">
                <a16:creationId xmlns:a16="http://schemas.microsoft.com/office/drawing/2014/main" id="{CC375F3D-FB98-421C-97A4-3AB0197E9AA9}"/>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BDE3C3A2-81C6-4C78-8BAD-0BEFEA9C75E3}"/>
              </a:ext>
            </a:extLst>
          </p:cNvPr>
          <p:cNvSpPr txBox="1"/>
          <p:nvPr/>
        </p:nvSpPr>
        <p:spPr>
          <a:xfrm>
            <a:off x="3157268" y="1963947"/>
            <a:ext cx="8048445" cy="29435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a:buChar char="•"/>
            </a:pPr>
            <a:r>
              <a:rPr lang="en-US" sz="2400">
                <a:cs typeface="Calibri"/>
              </a:rPr>
              <a:t>What the different protocols preset?</a:t>
            </a:r>
            <a:endParaRPr lang="en-US" sz="2400" dirty="0">
              <a:cs typeface="Calibri"/>
            </a:endParaRPr>
          </a:p>
          <a:p>
            <a:pPr marL="342900" indent="-342900">
              <a:lnSpc>
                <a:spcPct val="200000"/>
              </a:lnSpc>
              <a:buFont typeface="Arial"/>
              <a:buChar char="•"/>
            </a:pPr>
            <a:r>
              <a:rPr lang="en-US" sz="2400">
                <a:cs typeface="Calibri"/>
              </a:rPr>
              <a:t>Discuss some of the protocols.</a:t>
            </a:r>
          </a:p>
          <a:p>
            <a:pPr marL="342900" indent="-342900">
              <a:lnSpc>
                <a:spcPct val="200000"/>
              </a:lnSpc>
              <a:buFont typeface="Arial"/>
              <a:buChar char="•"/>
            </a:pPr>
            <a:r>
              <a:rPr lang="en-US" sz="2400">
                <a:cs typeface="Calibri"/>
              </a:rPr>
              <a:t>What is SIM card?</a:t>
            </a:r>
            <a:endParaRPr lang="en-US" sz="2400" dirty="0">
              <a:cs typeface="Calibri"/>
            </a:endParaRPr>
          </a:p>
          <a:p>
            <a:pPr marL="342900" indent="-342900">
              <a:lnSpc>
                <a:spcPct val="200000"/>
              </a:lnSpc>
              <a:buFont typeface="Arial"/>
              <a:buChar char="•"/>
            </a:pPr>
            <a:r>
              <a:rPr lang="en-US" sz="2400">
                <a:cs typeface="Calibri"/>
              </a:rPr>
              <a:t>What are the advantages of WLL?</a:t>
            </a:r>
            <a:endParaRPr lang="en-US" sz="2400" dirty="0">
              <a:cs typeface="Calibri"/>
            </a:endParaRPr>
          </a:p>
        </p:txBody>
      </p:sp>
    </p:spTree>
    <p:extLst>
      <p:ext uri="{BB962C8B-B14F-4D97-AF65-F5344CB8AC3E}">
        <p14:creationId xmlns:p14="http://schemas.microsoft.com/office/powerpoint/2010/main" val="30379985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pic>
        <p:nvPicPr>
          <p:cNvPr id="2" name="Picture 2">
            <a:extLst>
              <a:ext uri="{FF2B5EF4-FFF2-40B4-BE49-F238E27FC236}">
                <a16:creationId xmlns:a16="http://schemas.microsoft.com/office/drawing/2014/main" id="{2B37A535-B369-4AFC-B4E5-BDF65A3229E0}"/>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621350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6;p3">
            <a:extLst>
              <a:ext uri="{FF2B5EF4-FFF2-40B4-BE49-F238E27FC236}">
                <a16:creationId xmlns:a16="http://schemas.microsoft.com/office/drawing/2014/main" id="{E48B537B-1CA7-4B85-804A-1867586722F6}"/>
              </a:ext>
            </a:extLst>
          </p:cNvPr>
          <p:cNvSpPr txBox="1">
            <a:spLocks noGrp="1"/>
          </p:cNvSpPr>
          <p:nvPr/>
        </p:nvSpPr>
        <p:spPr>
          <a:xfrm>
            <a:off x="782991" y="1016508"/>
            <a:ext cx="2910662" cy="96469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000"/>
              <a:buFont typeface="Calibri"/>
              <a:buNone/>
            </a:pPr>
            <a:r>
              <a:rPr lang="en-US" sz="3200" b="1" cap="none" dirty="0">
                <a:solidFill>
                  <a:srgbClr val="FF0000"/>
                </a:solidFill>
              </a:rPr>
              <a:t>SUB-CONCEPTS:</a:t>
            </a:r>
            <a:endParaRPr sz="6000" b="1" dirty="0"/>
          </a:p>
        </p:txBody>
      </p:sp>
      <p:pic>
        <p:nvPicPr>
          <p:cNvPr id="4" name="Picture 2">
            <a:extLst>
              <a:ext uri="{FF2B5EF4-FFF2-40B4-BE49-F238E27FC236}">
                <a16:creationId xmlns:a16="http://schemas.microsoft.com/office/drawing/2014/main" id="{B6D13A28-859D-494A-B015-CA8C16F449B3}"/>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id="{C60B91BF-812D-46ED-A1DF-FF4AF96094CA}"/>
              </a:ext>
            </a:extLst>
          </p:cNvPr>
          <p:cNvSpPr txBox="1"/>
          <p:nvPr/>
        </p:nvSpPr>
        <p:spPr>
          <a:xfrm>
            <a:off x="3272287" y="1892060"/>
            <a:ext cx="5661803"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a:t>Communication protocol</a:t>
            </a:r>
          </a:p>
          <a:p>
            <a:pPr marL="342900" indent="-342900">
              <a:lnSpc>
                <a:spcPct val="200000"/>
              </a:lnSpc>
              <a:buFont typeface="Arial" panose="020B0604020202020204" pitchFamily="34" charset="0"/>
              <a:buChar char="•"/>
            </a:pPr>
            <a:r>
              <a:rPr lang="en-US" sz="2400">
                <a:cs typeface="Calibri"/>
              </a:rPr>
              <a:t>Wireless computing</a:t>
            </a:r>
          </a:p>
          <a:p>
            <a:pPr marL="342900" indent="-342900">
              <a:lnSpc>
                <a:spcPct val="200000"/>
              </a:lnSpc>
              <a:buFont typeface="Arial" panose="020B0604020202020204" pitchFamily="34" charset="0"/>
              <a:buChar char="•"/>
            </a:pPr>
            <a:r>
              <a:rPr lang="en-US" sz="2400">
                <a:cs typeface="Calibri"/>
              </a:rPr>
              <a:t>Mobile communication</a:t>
            </a:r>
            <a:endParaRPr lang="en-US" sz="2400" dirty="0">
              <a:cs typeface="Calibri"/>
            </a:endParaRPr>
          </a:p>
        </p:txBody>
      </p:sp>
    </p:spTree>
    <p:extLst>
      <p:ext uri="{BB962C8B-B14F-4D97-AF65-F5344CB8AC3E}">
        <p14:creationId xmlns:p14="http://schemas.microsoft.com/office/powerpoint/2010/main" val="140568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AAB899C-EBDD-468D-8F9A-F8B4E6B0F48E}"/>
              </a:ext>
            </a:extLst>
          </p:cNvPr>
          <p:cNvSpPr txBox="1"/>
          <p:nvPr/>
        </p:nvSpPr>
        <p:spPr>
          <a:xfrm>
            <a:off x="583330" y="401130"/>
            <a:ext cx="11369615" cy="5121402"/>
          </a:xfrm>
          <a:prstGeom prst="rect">
            <a:avLst/>
          </a:prstGeom>
          <a:noFill/>
        </p:spPr>
        <p:txBody>
          <a:bodyPr wrap="square" lIns="91440" tIns="45720" rIns="91440" bIns="45720" anchor="t">
            <a:spAutoFit/>
          </a:bodyPr>
          <a:lstStyle/>
          <a:p>
            <a:pPr>
              <a:lnSpc>
                <a:spcPct val="115000"/>
              </a:lnSpc>
              <a:spcAft>
                <a:spcPts val="1000"/>
              </a:spcAft>
              <a:tabLst>
                <a:tab pos="3954780" algn="l"/>
              </a:tabLst>
            </a:pPr>
            <a:r>
              <a:rPr lang="en-IN" sz="3200" b="1" dirty="0">
                <a:solidFill>
                  <a:srgbClr val="FF0000"/>
                </a:solidFill>
                <a:latin typeface="Calibri"/>
                <a:ea typeface="Times New Roman" panose="02020603050405020304" pitchFamily="18" charset="0"/>
                <a:cs typeface="Calibri"/>
              </a:rPr>
              <a:t>Communication Protocols:</a:t>
            </a:r>
            <a:endParaRPr lang="en-IN" sz="3200" b="1" dirty="0">
              <a:solidFill>
                <a:srgbClr val="FF0000"/>
              </a:solidFill>
              <a:effectLst/>
              <a:latin typeface="Calibri"/>
              <a:ea typeface="Times New Roman" panose="02020603050405020304" pitchFamily="18" charset="0"/>
              <a:cs typeface="Calibri"/>
            </a:endParaRPr>
          </a:p>
          <a:p>
            <a:pPr marL="1714500" lvl="3" indent="-342900">
              <a:spcAft>
                <a:spcPts val="1000"/>
              </a:spcAft>
              <a:buFont typeface="Arial"/>
              <a:buChar char="•"/>
              <a:tabLst>
                <a:tab pos="3954780" algn="l"/>
              </a:tabLst>
            </a:pPr>
            <a:r>
              <a:rPr lang="en-IN" sz="2400" dirty="0">
                <a:effectLst/>
                <a:latin typeface="Calibri"/>
                <a:ea typeface="Times New Roman" panose="02020603050405020304" pitchFamily="18" charset="0"/>
                <a:cs typeface="Calibri"/>
              </a:rPr>
              <a:t>A protocol means the rules that are applicable for a network.</a:t>
            </a:r>
          </a:p>
          <a:p>
            <a:pPr marL="1714500" lvl="3" indent="-342900">
              <a:spcAft>
                <a:spcPts val="1000"/>
              </a:spcAft>
              <a:buFont typeface="Arial"/>
              <a:buChar char="•"/>
              <a:tabLst>
                <a:tab pos="3954780" algn="l"/>
              </a:tabLst>
            </a:pPr>
            <a:r>
              <a:rPr lang="en-IN" sz="2400" dirty="0">
                <a:effectLst/>
                <a:latin typeface="Calibri"/>
                <a:ea typeface="Times New Roman" panose="02020603050405020304" pitchFamily="18" charset="0"/>
                <a:cs typeface="Calibri"/>
              </a:rPr>
              <a:t>Protocol defines standardized formats for data packets, techniques for detecting and correcting errors and so on.</a:t>
            </a:r>
            <a:r>
              <a:rPr lang="en-IN" sz="2400" dirty="0">
                <a:latin typeface="Calibri"/>
                <a:ea typeface="Times New Roman" panose="02020603050405020304" pitchFamily="18" charset="0"/>
                <a:cs typeface="Calibri"/>
              </a:rPr>
              <a:t> </a:t>
            </a:r>
          </a:p>
          <a:p>
            <a:pPr marL="1714500" lvl="3" indent="-342900">
              <a:spcAft>
                <a:spcPts val="1000"/>
              </a:spcAft>
              <a:buFont typeface="Arial"/>
              <a:buChar char="•"/>
              <a:tabLst>
                <a:tab pos="3954780" algn="l"/>
              </a:tabLst>
            </a:pPr>
            <a:r>
              <a:rPr lang="en-IN" sz="2400" dirty="0">
                <a:effectLst/>
                <a:latin typeface="Calibri"/>
                <a:ea typeface="Times New Roman" panose="02020603050405020304" pitchFamily="18" charset="0"/>
                <a:cs typeface="Calibri"/>
              </a:rPr>
              <a:t>A protocol is “a formal description of message formats and the rules that two or more machines must follow to exchange those messages.’’</a:t>
            </a:r>
          </a:p>
          <a:p>
            <a:pPr marL="1714500" lvl="3" indent="-342900">
              <a:spcAft>
                <a:spcPts val="1000"/>
              </a:spcAft>
              <a:buFont typeface="Arial"/>
              <a:buChar char="•"/>
              <a:tabLst>
                <a:tab pos="3954780" algn="l"/>
              </a:tabLst>
            </a:pPr>
            <a:r>
              <a:rPr lang="en-IN" sz="2400" dirty="0">
                <a:latin typeface="Calibri"/>
                <a:ea typeface="Times New Roman" panose="02020603050405020304" pitchFamily="18" charset="0"/>
                <a:cs typeface="Calibri"/>
              </a:rPr>
              <a:t> </a:t>
            </a:r>
            <a:r>
              <a:rPr lang="en-IN" sz="2400" dirty="0">
                <a:effectLst/>
                <a:latin typeface="Calibri"/>
                <a:ea typeface="Times New Roman" panose="02020603050405020304" pitchFamily="18" charset="0"/>
                <a:cs typeface="Calibri"/>
              </a:rPr>
              <a:t>We need protocols every time we want to do something on another computer.</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714500" lvl="3" indent="-342900">
              <a:spcAft>
                <a:spcPts val="1000"/>
              </a:spcAft>
              <a:buFont typeface="Arial"/>
              <a:buChar char="•"/>
              <a:tabLst>
                <a:tab pos="3954780" algn="l"/>
              </a:tabLst>
            </a:pPr>
            <a:r>
              <a:rPr lang="en-IN" sz="2400" dirty="0">
                <a:effectLst/>
                <a:latin typeface="Calibri"/>
                <a:ea typeface="Times New Roman" panose="02020603050405020304" pitchFamily="18" charset="0"/>
                <a:cs typeface="Calibri"/>
              </a:rPr>
              <a:t>Every time we want to print something on a network printer, we need protocols.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714500" lvl="3" indent="-342900">
              <a:spcAft>
                <a:spcPts val="1000"/>
              </a:spcAft>
              <a:buFont typeface="Arial"/>
              <a:buChar char="•"/>
              <a:tabLst>
                <a:tab pos="3954780" algn="l"/>
              </a:tabLst>
            </a:pPr>
            <a:r>
              <a:rPr lang="en-IN" sz="2400" dirty="0">
                <a:effectLst/>
                <a:latin typeface="Calibri"/>
                <a:ea typeface="Times New Roman" panose="02020603050405020304" pitchFamily="18" charset="0"/>
                <a:cs typeface="Calibri"/>
              </a:rPr>
              <a:t>Every time we want to download a file, we need protocols.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p:txBody>
      </p:sp>
      <p:pic>
        <p:nvPicPr>
          <p:cNvPr id="2" name="Picture 2">
            <a:extLst>
              <a:ext uri="{FF2B5EF4-FFF2-40B4-BE49-F238E27FC236}">
                <a16:creationId xmlns:a16="http://schemas.microsoft.com/office/drawing/2014/main" id="{39AB519F-87A1-4EC0-8A6C-AF3041F88C14}"/>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745951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6FB346-4B12-4618-BD5F-C75BA617221B}"/>
              </a:ext>
            </a:extLst>
          </p:cNvPr>
          <p:cNvSpPr txBox="1"/>
          <p:nvPr/>
        </p:nvSpPr>
        <p:spPr>
          <a:xfrm>
            <a:off x="521180" y="431529"/>
            <a:ext cx="11437187" cy="5106013"/>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Times New Roman"/>
              </a:rPr>
              <a:t>TCP/IP (Transmission Control Protocol/Internet Protocol</a:t>
            </a:r>
            <a:r>
              <a:rPr lang="en-IN" sz="3200" b="1" dirty="0">
                <a:solidFill>
                  <a:srgbClr val="FF0000"/>
                </a:solidFill>
                <a:latin typeface="Calibri"/>
                <a:ea typeface="Times New Roman" panose="02020603050405020304" pitchFamily="18" charset="0"/>
                <a:cs typeface="Times New Roman"/>
              </a:rPr>
              <a:t>):</a:t>
            </a:r>
            <a:endParaRPr lang="en-IN" sz="3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714500" lvl="3" indent="-342900">
              <a:buFont typeface="Arial"/>
              <a:buChar char="•"/>
            </a:pPr>
            <a:r>
              <a:rPr lang="en-IN" sz="2400" dirty="0">
                <a:effectLst/>
                <a:latin typeface="Calibri"/>
                <a:ea typeface="Times New Roman" panose="02020603050405020304" pitchFamily="18" charset="0"/>
                <a:cs typeface="Times New Roman"/>
              </a:rPr>
              <a:t>The TCP (i.e., Transmission Control Protocol) part is responsible for dividing the file/message into packets on the source computer. It (TCP) is also responsible for reassembling the received packets at the destination or recipient computer.</a:t>
            </a:r>
          </a:p>
          <a:p>
            <a:pPr marL="1714500" lvl="3" indent="-342900">
              <a:spcAft>
                <a:spcPts val="1000"/>
              </a:spcAft>
              <a:buFont typeface="Arial"/>
              <a:buChar char="•"/>
            </a:pPr>
            <a:r>
              <a:rPr lang="en-IN" sz="2400" dirty="0">
                <a:effectLst/>
                <a:latin typeface="Calibri"/>
                <a:ea typeface="Times New Roman" panose="02020603050405020304" pitchFamily="18" charset="0"/>
                <a:cs typeface="Times New Roman"/>
              </a:rPr>
              <a:t>The IP (i.e., Internet Protocol) part is responsible for handling the address of destination computer so that each packet is routed (sent) to its proper destination.</a:t>
            </a:r>
            <a:r>
              <a:rPr lang="en-IN" sz="2400" dirty="0">
                <a:latin typeface="Calibri"/>
                <a:ea typeface="Times New Roman" panose="02020603050405020304" pitchFamily="18" charset="0"/>
                <a:cs typeface="Times New Roman"/>
              </a:rPr>
              <a:t> </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0" lvl="3" indent="-342900">
              <a:spcAft>
                <a:spcPts val="1000"/>
              </a:spcAft>
              <a:buFont typeface="Arial"/>
              <a:buChar char="•"/>
            </a:pPr>
            <a:r>
              <a:rPr lang="en-IN" sz="2400" dirty="0">
                <a:latin typeface="Calibri"/>
                <a:cs typeface="Times New Roman"/>
              </a:rPr>
              <a:t>Most of the network software deals strictly in terms of the address. TCP/IP is built on “connectionless’’ technology. Information is transferred as a sequence of “datagrams’’.</a:t>
            </a:r>
          </a:p>
          <a:p>
            <a:pPr marL="1714500" lvl="3" indent="-342900">
              <a:spcAft>
                <a:spcPts val="1000"/>
              </a:spcAft>
              <a:buFont typeface="Arial"/>
              <a:buChar char="•"/>
            </a:pPr>
            <a:r>
              <a:rPr lang="en-IN" sz="2400" dirty="0">
                <a:latin typeface="Calibri"/>
                <a:cs typeface="Times New Roman"/>
              </a:rPr>
              <a:t>A Datagram is a collection of the data that is sent as a single message.</a:t>
            </a:r>
            <a:endParaRPr lang="en-IN" sz="2400" dirty="0">
              <a:effectLst/>
              <a:latin typeface="Calibri"/>
              <a:ea typeface="Times New Roman" panose="02020603050405020304" pitchFamily="18" charset="0"/>
              <a:cs typeface="Times New Roman"/>
            </a:endParaRPr>
          </a:p>
        </p:txBody>
      </p:sp>
      <p:pic>
        <p:nvPicPr>
          <p:cNvPr id="2" name="Picture 2">
            <a:extLst>
              <a:ext uri="{FF2B5EF4-FFF2-40B4-BE49-F238E27FC236}">
                <a16:creationId xmlns:a16="http://schemas.microsoft.com/office/drawing/2014/main" id="{00C76184-2DC1-4260-9DC1-73EBB96EB20C}"/>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709656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A55F2F6-CA6D-45F2-8197-8FF341980A21}"/>
              </a:ext>
            </a:extLst>
          </p:cNvPr>
          <p:cNvSpPr txBox="1"/>
          <p:nvPr/>
        </p:nvSpPr>
        <p:spPr>
          <a:xfrm>
            <a:off x="641231" y="526211"/>
            <a:ext cx="9917501" cy="56519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Generally, TCP/IP Applications Use Four Layers :</a:t>
            </a:r>
            <a:r>
              <a:rPr lang="en-US" sz="3200" dirty="0">
                <a:solidFill>
                  <a:srgbClr val="FF0000"/>
                </a:solidFill>
                <a:cs typeface="Arial"/>
              </a:rPr>
              <a:t>​</a:t>
            </a:r>
          </a:p>
          <a:p>
            <a:pPr marL="1657350" lvl="3" indent="-285750">
              <a:lnSpc>
                <a:spcPct val="200000"/>
              </a:lnSpc>
              <a:buFont typeface="Arial"/>
              <a:buChar char="•"/>
            </a:pPr>
            <a:r>
              <a:rPr lang="en-IN" sz="2400" dirty="0">
                <a:cs typeface="Arial"/>
              </a:rPr>
              <a:t>An application protocol such as mail</a:t>
            </a:r>
            <a:r>
              <a:rPr lang="en-US" sz="2400" dirty="0">
                <a:cs typeface="Arial"/>
              </a:rPr>
              <a:t>​</a:t>
            </a:r>
          </a:p>
          <a:p>
            <a:pPr marL="1657350" lvl="3" indent="-285750">
              <a:lnSpc>
                <a:spcPct val="200000"/>
              </a:lnSpc>
              <a:buFont typeface="Arial"/>
              <a:buChar char="•"/>
            </a:pPr>
            <a:r>
              <a:rPr lang="en-IN" sz="2400" dirty="0">
                <a:cs typeface="Arial"/>
              </a:rPr>
              <a:t>A protocol such as TCP that provides services need by many applications</a:t>
            </a:r>
            <a:r>
              <a:rPr lang="en-US" sz="2400" dirty="0">
                <a:cs typeface="Arial"/>
              </a:rPr>
              <a:t>​</a:t>
            </a:r>
          </a:p>
          <a:p>
            <a:pPr marL="1657350" lvl="3" indent="-285750">
              <a:lnSpc>
                <a:spcPct val="200000"/>
              </a:lnSpc>
              <a:buFont typeface="Arial"/>
              <a:buChar char="•"/>
            </a:pPr>
            <a:r>
              <a:rPr lang="en-IN" sz="2400" dirty="0">
                <a:cs typeface="Arial"/>
              </a:rPr>
              <a:t>IP, which provides the basic service of getting datagrams to their destination</a:t>
            </a:r>
            <a:r>
              <a:rPr lang="en-US" sz="2400" dirty="0">
                <a:cs typeface="Arial"/>
              </a:rPr>
              <a:t>​</a:t>
            </a:r>
          </a:p>
          <a:p>
            <a:pPr marL="1657350" lvl="3" indent="-285750">
              <a:lnSpc>
                <a:spcPct val="200000"/>
              </a:lnSpc>
              <a:buFont typeface="Arial"/>
              <a:buChar char="•"/>
            </a:pPr>
            <a:r>
              <a:rPr lang="en-IN" sz="2400" dirty="0">
                <a:cs typeface="Arial"/>
              </a:rPr>
              <a:t>The protocols needed to manage a specific physical medium, such as Ethernet or a point to point line.</a:t>
            </a:r>
            <a:r>
              <a:rPr lang="en-US" sz="2400" dirty="0">
                <a:cs typeface="Arial"/>
              </a:rPr>
              <a:t>​</a:t>
            </a:r>
          </a:p>
        </p:txBody>
      </p:sp>
      <p:pic>
        <p:nvPicPr>
          <p:cNvPr id="4" name="Picture 2">
            <a:extLst>
              <a:ext uri="{FF2B5EF4-FFF2-40B4-BE49-F238E27FC236}">
                <a16:creationId xmlns:a16="http://schemas.microsoft.com/office/drawing/2014/main" id="{1B452696-2D76-4883-9387-5151F725AFAB}"/>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452490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9810F1-6F06-4DD8-88BC-B2C97452639F}"/>
              </a:ext>
            </a:extLst>
          </p:cNvPr>
          <p:cNvSpPr txBox="1"/>
          <p:nvPr/>
        </p:nvSpPr>
        <p:spPr>
          <a:xfrm>
            <a:off x="608163" y="382437"/>
            <a:ext cx="10862094" cy="5843844"/>
          </a:xfrm>
          <a:prstGeom prst="rect">
            <a:avLst/>
          </a:prstGeom>
          <a:noFill/>
        </p:spPr>
        <p:txBody>
          <a:bodyPr wrap="square" lIns="91440" tIns="45720" rIns="91440" bIns="45720" anchor="t">
            <a:spAutoFit/>
          </a:bodyPr>
          <a:lstStyle/>
          <a:p>
            <a:pPr>
              <a:lnSpc>
                <a:spcPct val="115000"/>
              </a:lnSpc>
              <a:spcAft>
                <a:spcPts val="1000"/>
              </a:spcAft>
              <a:tabLst>
                <a:tab pos="3954780" algn="l"/>
              </a:tabLst>
            </a:pPr>
            <a:r>
              <a:rPr lang="en-IN" sz="3200" b="1" dirty="0">
                <a:solidFill>
                  <a:srgbClr val="FF0000"/>
                </a:solidFill>
                <a:effectLst/>
                <a:latin typeface="Calibri"/>
                <a:ea typeface="Times New Roman" panose="02020603050405020304" pitchFamily="18" charset="0"/>
                <a:cs typeface="Calibri"/>
              </a:rPr>
              <a:t>HTTP (Hypertext Transfer Protocol</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543050" lvl="3" indent="-171450">
              <a:lnSpc>
                <a:spcPct val="150000"/>
              </a:lnSpc>
              <a:spcAft>
                <a:spcPts val="1000"/>
              </a:spcAft>
              <a:buFont typeface="Arial" panose="020B0604020202020204" pitchFamily="34" charset="0"/>
              <a:buChar char="•"/>
              <a:tabLst>
                <a:tab pos="3954780" algn="l"/>
              </a:tabLst>
            </a:pPr>
            <a:r>
              <a:rPr lang="en-IN" sz="2400" dirty="0">
                <a:effectLst/>
                <a:latin typeface="Calibri"/>
                <a:ea typeface="Times New Roman" panose="02020603050405020304" pitchFamily="18" charset="0"/>
                <a:cs typeface="Calibri"/>
              </a:rPr>
              <a:t>HTTP (Hypertext Transfer Protocol) is the set of rules for transferring hypertext (i.e., text, graphic, image, sound, video etc.) on WWW (World Wide Web).</a:t>
            </a:r>
          </a:p>
          <a:p>
            <a:pPr marL="1543050" lvl="3" indent="-171450">
              <a:lnSpc>
                <a:spcPct val="150000"/>
              </a:lnSpc>
              <a:spcAft>
                <a:spcPts val="1000"/>
              </a:spcAft>
              <a:buFont typeface="Arial" panose="020B0604020202020204" pitchFamily="34" charset="0"/>
              <a:buChar char="•"/>
              <a:tabLst>
                <a:tab pos="3954780" algn="l"/>
              </a:tabLst>
            </a:pPr>
            <a:r>
              <a:rPr lang="en-IN" sz="2400" dirty="0">
                <a:effectLst/>
                <a:latin typeface="Calibri"/>
                <a:ea typeface="Times New Roman" panose="02020603050405020304" pitchFamily="18" charset="0"/>
                <a:cs typeface="Calibri"/>
              </a:rPr>
              <a:t>The Hypertext Transfer Protocol (HTTP) is an application-level protocol with the lightness and speed necessary for distributed, collaborative, hypermedia information systems. It is a generic, stateless, object-oriented protocol which can be used for many tasks, such as name servers and distributed object management systems, through extension of its request methods (commands).</a:t>
            </a:r>
          </a:p>
        </p:txBody>
      </p:sp>
      <p:pic>
        <p:nvPicPr>
          <p:cNvPr id="2" name="Picture 2">
            <a:extLst>
              <a:ext uri="{FF2B5EF4-FFF2-40B4-BE49-F238E27FC236}">
                <a16:creationId xmlns:a16="http://schemas.microsoft.com/office/drawing/2014/main" id="{92F8A47E-CD0E-4435-8774-B6358C980D56}"/>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986355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8636102-2B4D-4ADB-BC9C-14821AA3F75B}"/>
              </a:ext>
            </a:extLst>
          </p:cNvPr>
          <p:cNvSpPr txBox="1"/>
          <p:nvPr/>
        </p:nvSpPr>
        <p:spPr>
          <a:xfrm>
            <a:off x="669985" y="569344"/>
            <a:ext cx="10521350" cy="44208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657350" lvl="3" indent="-285750">
              <a:lnSpc>
                <a:spcPct val="200000"/>
              </a:lnSpc>
              <a:buFont typeface="Arial"/>
              <a:buChar char="•"/>
            </a:pPr>
            <a:r>
              <a:rPr lang="en-IN" sz="2400" dirty="0">
                <a:cs typeface="Arial"/>
              </a:rPr>
              <a:t>HTTP is also used as a generic protocol for communication between user agents and proxies/gateways to other Internet protocols, such as SMTP, NNTP, FTP, Gopher and WAIS.</a:t>
            </a:r>
            <a:r>
              <a:rPr lang="en-US" sz="2400" dirty="0">
                <a:cs typeface="Arial"/>
              </a:rPr>
              <a:t>​</a:t>
            </a:r>
            <a:endParaRPr lang="en-US" sz="2400">
              <a:cs typeface="Calibri"/>
            </a:endParaRPr>
          </a:p>
          <a:p>
            <a:pPr marL="1657350" lvl="3" indent="-285750">
              <a:lnSpc>
                <a:spcPct val="200000"/>
              </a:lnSpc>
              <a:buFont typeface="Arial"/>
              <a:buChar char="•"/>
            </a:pPr>
            <a:r>
              <a:rPr lang="en-IN" sz="2400" dirty="0">
                <a:cs typeface="Arial"/>
              </a:rPr>
              <a:t>The HTTP protocol consists of two distinct items : the set of requests from browsers to servers and the set of responses going back to the other way.</a:t>
            </a:r>
            <a:r>
              <a:rPr lang="en-US" sz="2400" dirty="0">
                <a:cs typeface="Arial"/>
              </a:rPr>
              <a:t>​</a:t>
            </a:r>
          </a:p>
        </p:txBody>
      </p:sp>
      <p:pic>
        <p:nvPicPr>
          <p:cNvPr id="4" name="Picture 2">
            <a:extLst>
              <a:ext uri="{FF2B5EF4-FFF2-40B4-BE49-F238E27FC236}">
                <a16:creationId xmlns:a16="http://schemas.microsoft.com/office/drawing/2014/main" id="{532489D5-C978-453E-9F57-2895B25A91EC}"/>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276844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1351</TotalTime>
  <Words>2246</Words>
  <Application>Microsoft Office PowerPoint</Application>
  <PresentationFormat>Widescreen</PresentationFormat>
  <Paragraphs>134</Paragraphs>
  <Slides>32</Slides>
  <Notes>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Kalyan Sahoo</cp:lastModifiedBy>
  <cp:revision>677</cp:revision>
  <dcterms:created xsi:type="dcterms:W3CDTF">2006-08-16T00:00:00Z</dcterms:created>
  <dcterms:modified xsi:type="dcterms:W3CDTF">2021-10-17T07:11:43Z</dcterms:modified>
</cp:coreProperties>
</file>