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6"/>
  </p:notesMasterIdLst>
  <p:sldIdLst>
    <p:sldId id="256" r:id="rId2"/>
    <p:sldId id="276" r:id="rId3"/>
    <p:sldId id="278" r:id="rId4"/>
    <p:sldId id="277" r:id="rId5"/>
    <p:sldId id="258" r:id="rId6"/>
    <p:sldId id="267" r:id="rId7"/>
    <p:sldId id="259" r:id="rId8"/>
    <p:sldId id="268" r:id="rId9"/>
    <p:sldId id="260" r:id="rId10"/>
    <p:sldId id="269" r:id="rId11"/>
    <p:sldId id="263" r:id="rId12"/>
    <p:sldId id="261" r:id="rId13"/>
    <p:sldId id="271" r:id="rId14"/>
    <p:sldId id="262" r:id="rId15"/>
    <p:sldId id="272" r:id="rId16"/>
    <p:sldId id="264" r:id="rId17"/>
    <p:sldId id="273" r:id="rId18"/>
    <p:sldId id="265" r:id="rId19"/>
    <p:sldId id="274" r:id="rId20"/>
    <p:sldId id="266" r:id="rId21"/>
    <p:sldId id="275" r:id="rId22"/>
    <p:sldId id="280" r:id="rId23"/>
    <p:sldId id="279" r:id="rId24"/>
    <p:sldId id="25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34CDFE6-A316-495E-B5ED-1A1FA29E065C}">
          <p14:sldIdLst>
            <p14:sldId id="256"/>
            <p14:sldId id="276"/>
            <p14:sldId id="278"/>
            <p14:sldId id="277"/>
            <p14:sldId id="258"/>
            <p14:sldId id="267"/>
            <p14:sldId id="259"/>
            <p14:sldId id="268"/>
            <p14:sldId id="260"/>
            <p14:sldId id="269"/>
            <p14:sldId id="263"/>
            <p14:sldId id="261"/>
            <p14:sldId id="271"/>
            <p14:sldId id="262"/>
            <p14:sldId id="272"/>
            <p14:sldId id="264"/>
            <p14:sldId id="273"/>
            <p14:sldId id="265"/>
            <p14:sldId id="274"/>
            <p14:sldId id="266"/>
            <p14:sldId id="275"/>
            <p14:sldId id="280"/>
            <p14:sldId id="279"/>
          </p14:sldIdLst>
        </p14:section>
        <p14:section name="Untitled Section" id="{07D6D575-7ABE-4916-B85C-423C12E391C7}">
          <p14:sldIdLst>
            <p14:sldId id="25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8F9981-C0D8-4F34-AF27-10CACA1F501B}" v="31" dt="2021-10-15T15:23:56.284"/>
    <p1510:client id="{A75E8FC2-1800-41D5-A150-6BF3C8FA85F9}" v="557" dt="2021-10-15T14:21:45.391"/>
    <p1510:client id="{BFADF93E-EC3B-4B03-B5B4-7E48AAB78859}" v="131" dt="2021-10-17T07:02:38.341"/>
    <p1510:client id="{F3A38D2A-3EFA-4166-98EA-ADD66456F1B0}" v="696" dt="2021-10-04T15:23:19.4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249" autoAdjust="0"/>
  </p:normalViewPr>
  <p:slideViewPr>
    <p:cSldViewPr>
      <p:cViewPr varScale="1">
        <p:scale>
          <a:sx n="86" d="100"/>
          <a:sy n="86" d="100"/>
        </p:scale>
        <p:origin x="1354" y="5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ber raj kunal" userId="ff53f78b27f9dcad" providerId="Windows Live" clId="Web-{BFADF93E-EC3B-4B03-B5B4-7E48AAB78859}"/>
    <pc:docChg chg="modSld">
      <pc:chgData name="kuber raj kunal" userId="ff53f78b27f9dcad" providerId="Windows Live" clId="Web-{BFADF93E-EC3B-4B03-B5B4-7E48AAB78859}" dt="2021-10-17T07:02:38.341" v="75" actId="14100"/>
      <pc:docMkLst>
        <pc:docMk/>
      </pc:docMkLst>
      <pc:sldChg chg="modSp">
        <pc:chgData name="kuber raj kunal" userId="ff53f78b27f9dcad" providerId="Windows Live" clId="Web-{BFADF93E-EC3B-4B03-B5B4-7E48AAB78859}" dt="2021-10-17T07:00:34.229" v="6" actId="20577"/>
        <pc:sldMkLst>
          <pc:docMk/>
          <pc:sldMk cId="2940585738" sldId="276"/>
        </pc:sldMkLst>
        <pc:spChg chg="mod">
          <ac:chgData name="kuber raj kunal" userId="ff53f78b27f9dcad" providerId="Windows Live" clId="Web-{BFADF93E-EC3B-4B03-B5B4-7E48AAB78859}" dt="2021-10-17T07:00:34.229" v="6" actId="20577"/>
          <ac:spMkLst>
            <pc:docMk/>
            <pc:sldMk cId="2940585738" sldId="276"/>
            <ac:spMk id="5" creationId="{D9F39698-384A-4611-94AC-2E743C5352AF}"/>
          </ac:spMkLst>
        </pc:spChg>
      </pc:sldChg>
      <pc:sldChg chg="addSp modSp">
        <pc:chgData name="kuber raj kunal" userId="ff53f78b27f9dcad" providerId="Windows Live" clId="Web-{BFADF93E-EC3B-4B03-B5B4-7E48AAB78859}" dt="2021-10-17T07:01:16.777" v="33" actId="20577"/>
        <pc:sldMkLst>
          <pc:docMk/>
          <pc:sldMk cId="3599729622" sldId="277"/>
        </pc:sldMkLst>
        <pc:spChg chg="add mod">
          <ac:chgData name="kuber raj kunal" userId="ff53f78b27f9dcad" providerId="Windows Live" clId="Web-{BFADF93E-EC3B-4B03-B5B4-7E48AAB78859}" dt="2021-10-17T07:01:16.777" v="33" actId="20577"/>
          <ac:spMkLst>
            <pc:docMk/>
            <pc:sldMk cId="3599729622" sldId="277"/>
            <ac:spMk id="3" creationId="{3A2F8043-FFB8-4CD5-94BC-418277641277}"/>
          </ac:spMkLst>
        </pc:spChg>
      </pc:sldChg>
      <pc:sldChg chg="addSp">
        <pc:chgData name="kuber raj kunal" userId="ff53f78b27f9dcad" providerId="Windows Live" clId="Web-{BFADF93E-EC3B-4B03-B5B4-7E48AAB78859}" dt="2021-10-17T06:57:57.882" v="0"/>
        <pc:sldMkLst>
          <pc:docMk/>
          <pc:sldMk cId="1533918711" sldId="278"/>
        </pc:sldMkLst>
        <pc:spChg chg="add">
          <ac:chgData name="kuber raj kunal" userId="ff53f78b27f9dcad" providerId="Windows Live" clId="Web-{BFADF93E-EC3B-4B03-B5B4-7E48AAB78859}" dt="2021-10-17T06:57:57.882" v="0"/>
          <ac:spMkLst>
            <pc:docMk/>
            <pc:sldMk cId="1533918711" sldId="278"/>
            <ac:spMk id="5" creationId="{AC8F82AA-4955-4506-8964-AEB10FF0294D}"/>
          </ac:spMkLst>
        </pc:spChg>
      </pc:sldChg>
      <pc:sldChg chg="addSp modSp">
        <pc:chgData name="kuber raj kunal" userId="ff53f78b27f9dcad" providerId="Windows Live" clId="Web-{BFADF93E-EC3B-4B03-B5B4-7E48AAB78859}" dt="2021-10-17T07:02:38.341" v="75" actId="14100"/>
        <pc:sldMkLst>
          <pc:docMk/>
          <pc:sldMk cId="3909145976" sldId="279"/>
        </pc:sldMkLst>
        <pc:spChg chg="add mod">
          <ac:chgData name="kuber raj kunal" userId="ff53f78b27f9dcad" providerId="Windows Live" clId="Web-{BFADF93E-EC3B-4B03-B5B4-7E48AAB78859}" dt="2021-10-17T07:02:38.341" v="75" actId="14100"/>
          <ac:spMkLst>
            <pc:docMk/>
            <pc:sldMk cId="3909145976" sldId="279"/>
            <ac:spMk id="3" creationId="{24A6F139-A348-4FC3-A6CC-D82804253996}"/>
          </ac:spMkLst>
        </pc:spChg>
      </pc:sldChg>
      <pc:sldChg chg="addSp">
        <pc:chgData name="kuber raj kunal" userId="ff53f78b27f9dcad" providerId="Windows Live" clId="Web-{BFADF93E-EC3B-4B03-B5B4-7E48AAB78859}" dt="2021-10-17T07:01:28.965" v="34"/>
        <pc:sldMkLst>
          <pc:docMk/>
          <pc:sldMk cId="2310349941" sldId="280"/>
        </pc:sldMkLst>
        <pc:spChg chg="add">
          <ac:chgData name="kuber raj kunal" userId="ff53f78b27f9dcad" providerId="Windows Live" clId="Web-{BFADF93E-EC3B-4B03-B5B4-7E48AAB78859}" dt="2021-10-17T07:01:28.965" v="34"/>
          <ac:spMkLst>
            <pc:docMk/>
            <pc:sldMk cId="2310349941" sldId="280"/>
            <ac:spMk id="3" creationId="{A3BB44ED-18B7-4700-A78C-4F9D01ED7958}"/>
          </ac:spMkLst>
        </pc:spChg>
      </pc:sldChg>
    </pc:docChg>
  </pc:docChgLst>
  <pc:docChgLst>
    <pc:chgData name="kuber raj kunal" userId="ff53f78b27f9dcad" providerId="Windows Live" clId="Web-{988F9981-C0D8-4F34-AF27-10CACA1F501B}"/>
    <pc:docChg chg="addSld delSld modSld modSection">
      <pc:chgData name="kuber raj kunal" userId="ff53f78b27f9dcad" providerId="Windows Live" clId="Web-{988F9981-C0D8-4F34-AF27-10CACA1F501B}" dt="2021-10-15T15:23:56.284" v="30"/>
      <pc:docMkLst>
        <pc:docMk/>
      </pc:docMkLst>
      <pc:sldChg chg="addSp modSp">
        <pc:chgData name="kuber raj kunal" userId="ff53f78b27f9dcad" providerId="Windows Live" clId="Web-{988F9981-C0D8-4F34-AF27-10CACA1F501B}" dt="2021-10-15T15:18:14.855" v="7" actId="1076"/>
        <pc:sldMkLst>
          <pc:docMk/>
          <pc:sldMk cId="1653987709" sldId="256"/>
        </pc:sldMkLst>
        <pc:picChg chg="add mod">
          <ac:chgData name="kuber raj kunal" userId="ff53f78b27f9dcad" providerId="Windows Live" clId="Web-{988F9981-C0D8-4F34-AF27-10CACA1F501B}" dt="2021-10-15T15:18:14.855" v="7" actId="1076"/>
          <ac:picMkLst>
            <pc:docMk/>
            <pc:sldMk cId="1653987709" sldId="256"/>
            <ac:picMk id="2" creationId="{569C9060-B080-44A2-8D67-B02EBB8D8D1A}"/>
          </ac:picMkLst>
        </pc:picChg>
      </pc:sldChg>
      <pc:sldChg chg="addSp">
        <pc:chgData name="kuber raj kunal" userId="ff53f78b27f9dcad" providerId="Windows Live" clId="Web-{988F9981-C0D8-4F34-AF27-10CACA1F501B}" dt="2021-10-15T15:23:56.284" v="30"/>
        <pc:sldMkLst>
          <pc:docMk/>
          <pc:sldMk cId="3621350876" sldId="257"/>
        </pc:sldMkLst>
        <pc:picChg chg="add">
          <ac:chgData name="kuber raj kunal" userId="ff53f78b27f9dcad" providerId="Windows Live" clId="Web-{988F9981-C0D8-4F34-AF27-10CACA1F501B}" dt="2021-10-15T15:23:56.284" v="30"/>
          <ac:picMkLst>
            <pc:docMk/>
            <pc:sldMk cId="3621350876" sldId="257"/>
            <ac:picMk id="2" creationId="{356CFE55-4639-4CA9-801B-F4684900D529}"/>
          </ac:picMkLst>
        </pc:picChg>
      </pc:sldChg>
      <pc:sldChg chg="addSp">
        <pc:chgData name="kuber raj kunal" userId="ff53f78b27f9dcad" providerId="Windows Live" clId="Web-{988F9981-C0D8-4F34-AF27-10CACA1F501B}" dt="2021-10-15T15:23:24.034" v="11"/>
        <pc:sldMkLst>
          <pc:docMk/>
          <pc:sldMk cId="3239290988" sldId="258"/>
        </pc:sldMkLst>
        <pc:picChg chg="add">
          <ac:chgData name="kuber raj kunal" userId="ff53f78b27f9dcad" providerId="Windows Live" clId="Web-{988F9981-C0D8-4F34-AF27-10CACA1F501B}" dt="2021-10-15T15:23:24.034" v="11"/>
          <ac:picMkLst>
            <pc:docMk/>
            <pc:sldMk cId="3239290988" sldId="258"/>
            <ac:picMk id="2" creationId="{A279E410-F54F-4401-9102-A5AFC9B8CD25}"/>
          </ac:picMkLst>
        </pc:picChg>
      </pc:sldChg>
      <pc:sldChg chg="addSp">
        <pc:chgData name="kuber raj kunal" userId="ff53f78b27f9dcad" providerId="Windows Live" clId="Web-{988F9981-C0D8-4F34-AF27-10CACA1F501B}" dt="2021-10-15T15:23:26.299" v="13"/>
        <pc:sldMkLst>
          <pc:docMk/>
          <pc:sldMk cId="4042566430" sldId="259"/>
        </pc:sldMkLst>
        <pc:picChg chg="add">
          <ac:chgData name="kuber raj kunal" userId="ff53f78b27f9dcad" providerId="Windows Live" clId="Web-{988F9981-C0D8-4F34-AF27-10CACA1F501B}" dt="2021-10-15T15:23:26.299" v="13"/>
          <ac:picMkLst>
            <pc:docMk/>
            <pc:sldMk cId="4042566430" sldId="259"/>
            <ac:picMk id="2" creationId="{563EFB78-F23B-4404-B319-F7F329060624}"/>
          </ac:picMkLst>
        </pc:picChg>
      </pc:sldChg>
      <pc:sldChg chg="addSp">
        <pc:chgData name="kuber raj kunal" userId="ff53f78b27f9dcad" providerId="Windows Live" clId="Web-{988F9981-C0D8-4F34-AF27-10CACA1F501B}" dt="2021-10-15T15:23:30.956" v="15"/>
        <pc:sldMkLst>
          <pc:docMk/>
          <pc:sldMk cId="2480178864" sldId="260"/>
        </pc:sldMkLst>
        <pc:picChg chg="add">
          <ac:chgData name="kuber raj kunal" userId="ff53f78b27f9dcad" providerId="Windows Live" clId="Web-{988F9981-C0D8-4F34-AF27-10CACA1F501B}" dt="2021-10-15T15:23:30.956" v="15"/>
          <ac:picMkLst>
            <pc:docMk/>
            <pc:sldMk cId="2480178864" sldId="260"/>
            <ac:picMk id="2" creationId="{CAAD2EB1-59E4-4F31-97B9-5526DF886639}"/>
          </ac:picMkLst>
        </pc:picChg>
      </pc:sldChg>
      <pc:sldChg chg="addSp">
        <pc:chgData name="kuber raj kunal" userId="ff53f78b27f9dcad" providerId="Windows Live" clId="Web-{988F9981-C0D8-4F34-AF27-10CACA1F501B}" dt="2021-10-15T15:23:36.878" v="18"/>
        <pc:sldMkLst>
          <pc:docMk/>
          <pc:sldMk cId="3249924029" sldId="261"/>
        </pc:sldMkLst>
        <pc:picChg chg="add">
          <ac:chgData name="kuber raj kunal" userId="ff53f78b27f9dcad" providerId="Windows Live" clId="Web-{988F9981-C0D8-4F34-AF27-10CACA1F501B}" dt="2021-10-15T15:23:36.878" v="18"/>
          <ac:picMkLst>
            <pc:docMk/>
            <pc:sldMk cId="3249924029" sldId="261"/>
            <ac:picMk id="2" creationId="{ECF26AB2-D02D-4BAC-9C1C-727385888509}"/>
          </ac:picMkLst>
        </pc:picChg>
      </pc:sldChg>
      <pc:sldChg chg="addSp">
        <pc:chgData name="kuber raj kunal" userId="ff53f78b27f9dcad" providerId="Windows Live" clId="Web-{988F9981-C0D8-4F34-AF27-10CACA1F501B}" dt="2021-10-15T15:23:40.190" v="20"/>
        <pc:sldMkLst>
          <pc:docMk/>
          <pc:sldMk cId="3040400856" sldId="262"/>
        </pc:sldMkLst>
        <pc:picChg chg="add">
          <ac:chgData name="kuber raj kunal" userId="ff53f78b27f9dcad" providerId="Windows Live" clId="Web-{988F9981-C0D8-4F34-AF27-10CACA1F501B}" dt="2021-10-15T15:23:40.190" v="20"/>
          <ac:picMkLst>
            <pc:docMk/>
            <pc:sldMk cId="3040400856" sldId="262"/>
            <ac:picMk id="2" creationId="{4B02B130-D1A3-4AE8-B4CE-72B5ACD03E36}"/>
          </ac:picMkLst>
        </pc:picChg>
      </pc:sldChg>
      <pc:sldChg chg="addSp">
        <pc:chgData name="kuber raj kunal" userId="ff53f78b27f9dcad" providerId="Windows Live" clId="Web-{988F9981-C0D8-4F34-AF27-10CACA1F501B}" dt="2021-10-15T15:23:35.018" v="17"/>
        <pc:sldMkLst>
          <pc:docMk/>
          <pc:sldMk cId="1947928584" sldId="263"/>
        </pc:sldMkLst>
        <pc:picChg chg="add">
          <ac:chgData name="kuber raj kunal" userId="ff53f78b27f9dcad" providerId="Windows Live" clId="Web-{988F9981-C0D8-4F34-AF27-10CACA1F501B}" dt="2021-10-15T15:23:35.018" v="17"/>
          <ac:picMkLst>
            <pc:docMk/>
            <pc:sldMk cId="1947928584" sldId="263"/>
            <ac:picMk id="2" creationId="{6F7B8EC1-B516-44B0-957E-0AFF004E2189}"/>
          </ac:picMkLst>
        </pc:picChg>
      </pc:sldChg>
      <pc:sldChg chg="addSp">
        <pc:chgData name="kuber raj kunal" userId="ff53f78b27f9dcad" providerId="Windows Live" clId="Web-{988F9981-C0D8-4F34-AF27-10CACA1F501B}" dt="2021-10-15T15:23:43.862" v="22"/>
        <pc:sldMkLst>
          <pc:docMk/>
          <pc:sldMk cId="238915105" sldId="264"/>
        </pc:sldMkLst>
        <pc:picChg chg="add">
          <ac:chgData name="kuber raj kunal" userId="ff53f78b27f9dcad" providerId="Windows Live" clId="Web-{988F9981-C0D8-4F34-AF27-10CACA1F501B}" dt="2021-10-15T15:23:43.862" v="22"/>
          <ac:picMkLst>
            <pc:docMk/>
            <pc:sldMk cId="238915105" sldId="264"/>
            <ac:picMk id="2" creationId="{B434ABCD-7B1F-4ADA-BA63-3A102B066C27}"/>
          </ac:picMkLst>
        </pc:picChg>
      </pc:sldChg>
      <pc:sldChg chg="addSp">
        <pc:chgData name="kuber raj kunal" userId="ff53f78b27f9dcad" providerId="Windows Live" clId="Web-{988F9981-C0D8-4F34-AF27-10CACA1F501B}" dt="2021-10-15T15:23:46.144" v="24"/>
        <pc:sldMkLst>
          <pc:docMk/>
          <pc:sldMk cId="90466964" sldId="265"/>
        </pc:sldMkLst>
        <pc:picChg chg="add">
          <ac:chgData name="kuber raj kunal" userId="ff53f78b27f9dcad" providerId="Windows Live" clId="Web-{988F9981-C0D8-4F34-AF27-10CACA1F501B}" dt="2021-10-15T15:23:46.144" v="24"/>
          <ac:picMkLst>
            <pc:docMk/>
            <pc:sldMk cId="90466964" sldId="265"/>
            <ac:picMk id="2" creationId="{E63DB596-9C41-4316-84F4-FD91A5B78E86}"/>
          </ac:picMkLst>
        </pc:picChg>
      </pc:sldChg>
      <pc:sldChg chg="addSp">
        <pc:chgData name="kuber raj kunal" userId="ff53f78b27f9dcad" providerId="Windows Live" clId="Web-{988F9981-C0D8-4F34-AF27-10CACA1F501B}" dt="2021-10-15T15:23:49.206" v="26"/>
        <pc:sldMkLst>
          <pc:docMk/>
          <pc:sldMk cId="2480991791" sldId="266"/>
        </pc:sldMkLst>
        <pc:picChg chg="add">
          <ac:chgData name="kuber raj kunal" userId="ff53f78b27f9dcad" providerId="Windows Live" clId="Web-{988F9981-C0D8-4F34-AF27-10CACA1F501B}" dt="2021-10-15T15:23:49.206" v="26"/>
          <ac:picMkLst>
            <pc:docMk/>
            <pc:sldMk cId="2480991791" sldId="266"/>
            <ac:picMk id="2" creationId="{1DDFAC69-C2F8-462F-8AF3-1BA31B4D5A4F}"/>
          </ac:picMkLst>
        </pc:picChg>
      </pc:sldChg>
      <pc:sldChg chg="addSp">
        <pc:chgData name="kuber raj kunal" userId="ff53f78b27f9dcad" providerId="Windows Live" clId="Web-{988F9981-C0D8-4F34-AF27-10CACA1F501B}" dt="2021-10-15T15:23:25.112" v="12"/>
        <pc:sldMkLst>
          <pc:docMk/>
          <pc:sldMk cId="1646891309" sldId="267"/>
        </pc:sldMkLst>
        <pc:picChg chg="add">
          <ac:chgData name="kuber raj kunal" userId="ff53f78b27f9dcad" providerId="Windows Live" clId="Web-{988F9981-C0D8-4F34-AF27-10CACA1F501B}" dt="2021-10-15T15:23:25.112" v="12"/>
          <ac:picMkLst>
            <pc:docMk/>
            <pc:sldMk cId="1646891309" sldId="267"/>
            <ac:picMk id="5" creationId="{F10E5A77-C7F9-4143-A86E-6AFC74833384}"/>
          </ac:picMkLst>
        </pc:picChg>
      </pc:sldChg>
      <pc:sldChg chg="addSp">
        <pc:chgData name="kuber raj kunal" userId="ff53f78b27f9dcad" providerId="Windows Live" clId="Web-{988F9981-C0D8-4F34-AF27-10CACA1F501B}" dt="2021-10-15T15:23:27.424" v="14"/>
        <pc:sldMkLst>
          <pc:docMk/>
          <pc:sldMk cId="955526209" sldId="268"/>
        </pc:sldMkLst>
        <pc:picChg chg="add">
          <ac:chgData name="kuber raj kunal" userId="ff53f78b27f9dcad" providerId="Windows Live" clId="Web-{988F9981-C0D8-4F34-AF27-10CACA1F501B}" dt="2021-10-15T15:23:27.424" v="14"/>
          <ac:picMkLst>
            <pc:docMk/>
            <pc:sldMk cId="955526209" sldId="268"/>
            <ac:picMk id="4" creationId="{00C6B312-F176-485A-8457-6011D47928FD}"/>
          </ac:picMkLst>
        </pc:picChg>
      </pc:sldChg>
      <pc:sldChg chg="addSp">
        <pc:chgData name="kuber raj kunal" userId="ff53f78b27f9dcad" providerId="Windows Live" clId="Web-{988F9981-C0D8-4F34-AF27-10CACA1F501B}" dt="2021-10-15T15:23:32.299" v="16"/>
        <pc:sldMkLst>
          <pc:docMk/>
          <pc:sldMk cId="3085684826" sldId="269"/>
        </pc:sldMkLst>
        <pc:picChg chg="add">
          <ac:chgData name="kuber raj kunal" userId="ff53f78b27f9dcad" providerId="Windows Live" clId="Web-{988F9981-C0D8-4F34-AF27-10CACA1F501B}" dt="2021-10-15T15:23:32.299" v="16"/>
          <ac:picMkLst>
            <pc:docMk/>
            <pc:sldMk cId="3085684826" sldId="269"/>
            <ac:picMk id="5" creationId="{E9EB1279-A42B-4DDD-AFCD-F3074AEF8C5C}"/>
          </ac:picMkLst>
        </pc:picChg>
      </pc:sldChg>
      <pc:sldChg chg="addSp">
        <pc:chgData name="kuber raj kunal" userId="ff53f78b27f9dcad" providerId="Windows Live" clId="Web-{988F9981-C0D8-4F34-AF27-10CACA1F501B}" dt="2021-10-15T15:23:38.143" v="19"/>
        <pc:sldMkLst>
          <pc:docMk/>
          <pc:sldMk cId="3747627431" sldId="271"/>
        </pc:sldMkLst>
        <pc:picChg chg="add">
          <ac:chgData name="kuber raj kunal" userId="ff53f78b27f9dcad" providerId="Windows Live" clId="Web-{988F9981-C0D8-4F34-AF27-10CACA1F501B}" dt="2021-10-15T15:23:38.143" v="19"/>
          <ac:picMkLst>
            <pc:docMk/>
            <pc:sldMk cId="3747627431" sldId="271"/>
            <ac:picMk id="4" creationId="{A3BEE402-2498-495B-B5F3-583F99685BB5}"/>
          </ac:picMkLst>
        </pc:picChg>
      </pc:sldChg>
      <pc:sldChg chg="addSp">
        <pc:chgData name="kuber raj kunal" userId="ff53f78b27f9dcad" providerId="Windows Live" clId="Web-{988F9981-C0D8-4F34-AF27-10CACA1F501B}" dt="2021-10-15T15:23:41.487" v="21"/>
        <pc:sldMkLst>
          <pc:docMk/>
          <pc:sldMk cId="3660730735" sldId="272"/>
        </pc:sldMkLst>
        <pc:picChg chg="add">
          <ac:chgData name="kuber raj kunal" userId="ff53f78b27f9dcad" providerId="Windows Live" clId="Web-{988F9981-C0D8-4F34-AF27-10CACA1F501B}" dt="2021-10-15T15:23:41.487" v="21"/>
          <ac:picMkLst>
            <pc:docMk/>
            <pc:sldMk cId="3660730735" sldId="272"/>
            <ac:picMk id="4" creationId="{71F62274-9D3C-4BE3-B75C-78C1382D8715}"/>
          </ac:picMkLst>
        </pc:picChg>
      </pc:sldChg>
      <pc:sldChg chg="addSp">
        <pc:chgData name="kuber raj kunal" userId="ff53f78b27f9dcad" providerId="Windows Live" clId="Web-{988F9981-C0D8-4F34-AF27-10CACA1F501B}" dt="2021-10-15T15:23:45.253" v="23"/>
        <pc:sldMkLst>
          <pc:docMk/>
          <pc:sldMk cId="2721155288" sldId="273"/>
        </pc:sldMkLst>
        <pc:picChg chg="add">
          <ac:chgData name="kuber raj kunal" userId="ff53f78b27f9dcad" providerId="Windows Live" clId="Web-{988F9981-C0D8-4F34-AF27-10CACA1F501B}" dt="2021-10-15T15:23:45.253" v="23"/>
          <ac:picMkLst>
            <pc:docMk/>
            <pc:sldMk cId="2721155288" sldId="273"/>
            <ac:picMk id="4" creationId="{6372343E-4252-435E-9BDA-2FFCD99CF3C3}"/>
          </ac:picMkLst>
        </pc:picChg>
      </pc:sldChg>
      <pc:sldChg chg="addSp">
        <pc:chgData name="kuber raj kunal" userId="ff53f78b27f9dcad" providerId="Windows Live" clId="Web-{988F9981-C0D8-4F34-AF27-10CACA1F501B}" dt="2021-10-15T15:23:47.831" v="25"/>
        <pc:sldMkLst>
          <pc:docMk/>
          <pc:sldMk cId="1527078329" sldId="274"/>
        </pc:sldMkLst>
        <pc:picChg chg="add">
          <ac:chgData name="kuber raj kunal" userId="ff53f78b27f9dcad" providerId="Windows Live" clId="Web-{988F9981-C0D8-4F34-AF27-10CACA1F501B}" dt="2021-10-15T15:23:47.831" v="25"/>
          <ac:picMkLst>
            <pc:docMk/>
            <pc:sldMk cId="1527078329" sldId="274"/>
            <ac:picMk id="5" creationId="{2F983605-5E7B-4716-A925-EF071935B795}"/>
          </ac:picMkLst>
        </pc:picChg>
      </pc:sldChg>
      <pc:sldChg chg="addSp">
        <pc:chgData name="kuber raj kunal" userId="ff53f78b27f9dcad" providerId="Windows Live" clId="Web-{988F9981-C0D8-4F34-AF27-10CACA1F501B}" dt="2021-10-15T15:23:50.941" v="27"/>
        <pc:sldMkLst>
          <pc:docMk/>
          <pc:sldMk cId="2996242114" sldId="275"/>
        </pc:sldMkLst>
        <pc:picChg chg="add">
          <ac:chgData name="kuber raj kunal" userId="ff53f78b27f9dcad" providerId="Windows Live" clId="Web-{988F9981-C0D8-4F34-AF27-10CACA1F501B}" dt="2021-10-15T15:23:50.941" v="27"/>
          <ac:picMkLst>
            <pc:docMk/>
            <pc:sldMk cId="2996242114" sldId="275"/>
            <ac:picMk id="2" creationId="{1246D577-7566-44B1-A4EA-4348BB75B673}"/>
          </ac:picMkLst>
        </pc:picChg>
      </pc:sldChg>
      <pc:sldChg chg="addSp">
        <pc:chgData name="kuber raj kunal" userId="ff53f78b27f9dcad" providerId="Windows Live" clId="Web-{988F9981-C0D8-4F34-AF27-10CACA1F501B}" dt="2021-10-15T15:23:19.377" v="8"/>
        <pc:sldMkLst>
          <pc:docMk/>
          <pc:sldMk cId="2940585738" sldId="276"/>
        </pc:sldMkLst>
        <pc:picChg chg="add">
          <ac:chgData name="kuber raj kunal" userId="ff53f78b27f9dcad" providerId="Windows Live" clId="Web-{988F9981-C0D8-4F34-AF27-10CACA1F501B}" dt="2021-10-15T15:23:19.377" v="8"/>
          <ac:picMkLst>
            <pc:docMk/>
            <pc:sldMk cId="2940585738" sldId="276"/>
            <ac:picMk id="2" creationId="{2A5BA429-A64A-4596-A63A-A248EEB65E4E}"/>
          </ac:picMkLst>
        </pc:picChg>
      </pc:sldChg>
      <pc:sldChg chg="addSp add">
        <pc:chgData name="kuber raj kunal" userId="ff53f78b27f9dcad" providerId="Windows Live" clId="Web-{988F9981-C0D8-4F34-AF27-10CACA1F501B}" dt="2021-10-15T15:23:21.862" v="10"/>
        <pc:sldMkLst>
          <pc:docMk/>
          <pc:sldMk cId="3599729622" sldId="277"/>
        </pc:sldMkLst>
        <pc:picChg chg="add">
          <ac:chgData name="kuber raj kunal" userId="ff53f78b27f9dcad" providerId="Windows Live" clId="Web-{988F9981-C0D8-4F34-AF27-10CACA1F501B}" dt="2021-10-15T15:23:21.862" v="10"/>
          <ac:picMkLst>
            <pc:docMk/>
            <pc:sldMk cId="3599729622" sldId="277"/>
            <ac:picMk id="4" creationId="{94F7D16A-426A-4033-A5CA-D6B033C9C141}"/>
          </ac:picMkLst>
        </pc:picChg>
      </pc:sldChg>
      <pc:sldChg chg="addSp add">
        <pc:chgData name="kuber raj kunal" userId="ff53f78b27f9dcad" providerId="Windows Live" clId="Web-{988F9981-C0D8-4F34-AF27-10CACA1F501B}" dt="2021-10-15T15:23:20.315" v="9"/>
        <pc:sldMkLst>
          <pc:docMk/>
          <pc:sldMk cId="1533918711" sldId="278"/>
        </pc:sldMkLst>
        <pc:picChg chg="add">
          <ac:chgData name="kuber raj kunal" userId="ff53f78b27f9dcad" providerId="Windows Live" clId="Web-{988F9981-C0D8-4F34-AF27-10CACA1F501B}" dt="2021-10-15T15:23:20.315" v="9"/>
          <ac:picMkLst>
            <pc:docMk/>
            <pc:sldMk cId="1533918711" sldId="278"/>
            <ac:picMk id="2" creationId="{E9A75BE2-14A8-45D8-9DBA-CCBA4F64230C}"/>
          </ac:picMkLst>
        </pc:picChg>
      </pc:sldChg>
      <pc:sldChg chg="add del">
        <pc:chgData name="kuber raj kunal" userId="ff53f78b27f9dcad" providerId="Windows Live" clId="Web-{988F9981-C0D8-4F34-AF27-10CACA1F501B}" dt="2021-10-15T15:09:55.606" v="3"/>
        <pc:sldMkLst>
          <pc:docMk/>
          <pc:sldMk cId="2923734188" sldId="279"/>
        </pc:sldMkLst>
      </pc:sldChg>
      <pc:sldChg chg="addSp add">
        <pc:chgData name="kuber raj kunal" userId="ff53f78b27f9dcad" providerId="Windows Live" clId="Web-{988F9981-C0D8-4F34-AF27-10CACA1F501B}" dt="2021-10-15T15:23:55.206" v="29"/>
        <pc:sldMkLst>
          <pc:docMk/>
          <pc:sldMk cId="3909145976" sldId="279"/>
        </pc:sldMkLst>
        <pc:picChg chg="add">
          <ac:chgData name="kuber raj kunal" userId="ff53f78b27f9dcad" providerId="Windows Live" clId="Web-{988F9981-C0D8-4F34-AF27-10CACA1F501B}" dt="2021-10-15T15:23:55.206" v="29"/>
          <ac:picMkLst>
            <pc:docMk/>
            <pc:sldMk cId="3909145976" sldId="279"/>
            <ac:picMk id="4" creationId="{88C7F66F-5879-4762-A609-EEA68680CC94}"/>
          </ac:picMkLst>
        </pc:picChg>
      </pc:sldChg>
      <pc:sldChg chg="addSp add">
        <pc:chgData name="kuber raj kunal" userId="ff53f78b27f9dcad" providerId="Windows Live" clId="Web-{988F9981-C0D8-4F34-AF27-10CACA1F501B}" dt="2021-10-15T15:23:52.175" v="28"/>
        <pc:sldMkLst>
          <pc:docMk/>
          <pc:sldMk cId="2310349941" sldId="280"/>
        </pc:sldMkLst>
        <pc:picChg chg="add">
          <ac:chgData name="kuber raj kunal" userId="ff53f78b27f9dcad" providerId="Windows Live" clId="Web-{988F9981-C0D8-4F34-AF27-10CACA1F501B}" dt="2021-10-15T15:23:52.175" v="28"/>
          <ac:picMkLst>
            <pc:docMk/>
            <pc:sldMk cId="2310349941" sldId="280"/>
            <ac:picMk id="4" creationId="{8BFEAF2E-19D1-4729-92F3-97CF00158DF2}"/>
          </ac:picMkLst>
        </pc:picChg>
      </pc:sldChg>
    </pc:docChg>
  </pc:docChgLst>
  <pc:docChgLst>
    <pc:chgData name="kuber raj kunal" userId="ff53f78b27f9dcad" providerId="Windows Live" clId="Web-{A75E8FC2-1800-41D5-A150-6BF3C8FA85F9}"/>
    <pc:docChg chg="delSld modSld modSection">
      <pc:chgData name="kuber raj kunal" userId="ff53f78b27f9dcad" providerId="Windows Live" clId="Web-{A75E8FC2-1800-41D5-A150-6BF3C8FA85F9}" dt="2021-10-15T14:21:45.391" v="581"/>
      <pc:docMkLst>
        <pc:docMk/>
      </pc:docMkLst>
      <pc:sldChg chg="modSp">
        <pc:chgData name="kuber raj kunal" userId="ff53f78b27f9dcad" providerId="Windows Live" clId="Web-{A75E8FC2-1800-41D5-A150-6BF3C8FA85F9}" dt="2021-10-15T13:41:12.872" v="9" actId="14100"/>
        <pc:sldMkLst>
          <pc:docMk/>
          <pc:sldMk cId="3239290988" sldId="258"/>
        </pc:sldMkLst>
        <pc:spChg chg="mod">
          <ac:chgData name="kuber raj kunal" userId="ff53f78b27f9dcad" providerId="Windows Live" clId="Web-{A75E8FC2-1800-41D5-A150-6BF3C8FA85F9}" dt="2021-10-15T13:41:12.872" v="9" actId="14100"/>
          <ac:spMkLst>
            <pc:docMk/>
            <pc:sldMk cId="3239290988" sldId="258"/>
            <ac:spMk id="5" creationId="{62ADE813-9C37-4E09-93CD-757C7A357E6B}"/>
          </ac:spMkLst>
        </pc:spChg>
      </pc:sldChg>
      <pc:sldChg chg="modSp">
        <pc:chgData name="kuber raj kunal" userId="ff53f78b27f9dcad" providerId="Windows Live" clId="Web-{A75E8FC2-1800-41D5-A150-6BF3C8FA85F9}" dt="2021-10-15T13:43:04.812" v="16" actId="1076"/>
        <pc:sldMkLst>
          <pc:docMk/>
          <pc:sldMk cId="4042566430" sldId="259"/>
        </pc:sldMkLst>
        <pc:picChg chg="mod">
          <ac:chgData name="kuber raj kunal" userId="ff53f78b27f9dcad" providerId="Windows Live" clId="Web-{A75E8FC2-1800-41D5-A150-6BF3C8FA85F9}" dt="2021-10-15T13:43:04.812" v="16" actId="1076"/>
          <ac:picMkLst>
            <pc:docMk/>
            <pc:sldMk cId="4042566430" sldId="259"/>
            <ac:picMk id="8" creationId="{53FD2A12-52E9-4F01-8683-1E7CB7E23B0B}"/>
          </ac:picMkLst>
        </pc:picChg>
      </pc:sldChg>
      <pc:sldChg chg="delSp modSp">
        <pc:chgData name="kuber raj kunal" userId="ff53f78b27f9dcad" providerId="Windows Live" clId="Web-{A75E8FC2-1800-41D5-A150-6BF3C8FA85F9}" dt="2021-10-15T13:46:56.145" v="50" actId="20577"/>
        <pc:sldMkLst>
          <pc:docMk/>
          <pc:sldMk cId="2480178864" sldId="260"/>
        </pc:sldMkLst>
        <pc:spChg chg="mod">
          <ac:chgData name="kuber raj kunal" userId="ff53f78b27f9dcad" providerId="Windows Live" clId="Web-{A75E8FC2-1800-41D5-A150-6BF3C8FA85F9}" dt="2021-10-15T13:46:56.145" v="50" actId="20577"/>
          <ac:spMkLst>
            <pc:docMk/>
            <pc:sldMk cId="2480178864" sldId="260"/>
            <ac:spMk id="3" creationId="{7A4FB3D6-2F46-48AE-88A8-2086A0A77334}"/>
          </ac:spMkLst>
        </pc:spChg>
        <pc:picChg chg="del mod">
          <ac:chgData name="kuber raj kunal" userId="ff53f78b27f9dcad" providerId="Windows Live" clId="Web-{A75E8FC2-1800-41D5-A150-6BF3C8FA85F9}" dt="2021-10-15T13:46:34.082" v="41"/>
          <ac:picMkLst>
            <pc:docMk/>
            <pc:sldMk cId="2480178864" sldId="260"/>
            <ac:picMk id="6" creationId="{DCC581CD-1ADA-4C3D-A7D5-81AB69B94F0D}"/>
          </ac:picMkLst>
        </pc:picChg>
      </pc:sldChg>
      <pc:sldChg chg="modSp">
        <pc:chgData name="kuber raj kunal" userId="ff53f78b27f9dcad" providerId="Windows Live" clId="Web-{A75E8FC2-1800-41D5-A150-6BF3C8FA85F9}" dt="2021-10-15T13:48:24.381" v="86" actId="1076"/>
        <pc:sldMkLst>
          <pc:docMk/>
          <pc:sldMk cId="3249924029" sldId="261"/>
        </pc:sldMkLst>
        <pc:spChg chg="mod">
          <ac:chgData name="kuber raj kunal" userId="ff53f78b27f9dcad" providerId="Windows Live" clId="Web-{A75E8FC2-1800-41D5-A150-6BF3C8FA85F9}" dt="2021-10-15T13:48:24.381" v="86" actId="1076"/>
          <ac:spMkLst>
            <pc:docMk/>
            <pc:sldMk cId="3249924029" sldId="261"/>
            <ac:spMk id="3" creationId="{EE859BC4-CE8F-42AE-86F0-14DCB3DEBFEF}"/>
          </ac:spMkLst>
        </pc:spChg>
      </pc:sldChg>
      <pc:sldChg chg="modSp">
        <pc:chgData name="kuber raj kunal" userId="ff53f78b27f9dcad" providerId="Windows Live" clId="Web-{A75E8FC2-1800-41D5-A150-6BF3C8FA85F9}" dt="2021-10-15T13:48:44.194" v="96" actId="20577"/>
        <pc:sldMkLst>
          <pc:docMk/>
          <pc:sldMk cId="3040400856" sldId="262"/>
        </pc:sldMkLst>
        <pc:spChg chg="mod">
          <ac:chgData name="kuber raj kunal" userId="ff53f78b27f9dcad" providerId="Windows Live" clId="Web-{A75E8FC2-1800-41D5-A150-6BF3C8FA85F9}" dt="2021-10-15T13:48:44.194" v="96" actId="20577"/>
          <ac:spMkLst>
            <pc:docMk/>
            <pc:sldMk cId="3040400856" sldId="262"/>
            <ac:spMk id="4" creationId="{706BAAA1-CA52-4096-B1A5-5CFC81801A6F}"/>
          </ac:spMkLst>
        </pc:spChg>
      </pc:sldChg>
      <pc:sldChg chg="modSp">
        <pc:chgData name="kuber raj kunal" userId="ff53f78b27f9dcad" providerId="Windows Live" clId="Web-{A75E8FC2-1800-41D5-A150-6BF3C8FA85F9}" dt="2021-10-15T13:48:55.288" v="99" actId="20577"/>
        <pc:sldMkLst>
          <pc:docMk/>
          <pc:sldMk cId="238915105" sldId="264"/>
        </pc:sldMkLst>
        <pc:spChg chg="mod">
          <ac:chgData name="kuber raj kunal" userId="ff53f78b27f9dcad" providerId="Windows Live" clId="Web-{A75E8FC2-1800-41D5-A150-6BF3C8FA85F9}" dt="2021-10-15T13:48:55.288" v="99" actId="20577"/>
          <ac:spMkLst>
            <pc:docMk/>
            <pc:sldMk cId="238915105" sldId="264"/>
            <ac:spMk id="3" creationId="{FF071994-B3DE-419E-82BF-3CE9BF3BE9BA}"/>
          </ac:spMkLst>
        </pc:spChg>
      </pc:sldChg>
      <pc:sldChg chg="modSp">
        <pc:chgData name="kuber raj kunal" userId="ff53f78b27f9dcad" providerId="Windows Live" clId="Web-{A75E8FC2-1800-41D5-A150-6BF3C8FA85F9}" dt="2021-10-15T13:49:46.648" v="115" actId="20577"/>
        <pc:sldMkLst>
          <pc:docMk/>
          <pc:sldMk cId="90466964" sldId="265"/>
        </pc:sldMkLst>
        <pc:spChg chg="mod">
          <ac:chgData name="kuber raj kunal" userId="ff53f78b27f9dcad" providerId="Windows Live" clId="Web-{A75E8FC2-1800-41D5-A150-6BF3C8FA85F9}" dt="2021-10-15T13:49:46.648" v="115" actId="20577"/>
          <ac:spMkLst>
            <pc:docMk/>
            <pc:sldMk cId="90466964" sldId="265"/>
            <ac:spMk id="3" creationId="{6C7999DA-2CC8-4AB5-B7A1-AE02D2293773}"/>
          </ac:spMkLst>
        </pc:spChg>
      </pc:sldChg>
      <pc:sldChg chg="delSp modSp">
        <pc:chgData name="kuber raj kunal" userId="ff53f78b27f9dcad" providerId="Windows Live" clId="Web-{A75E8FC2-1800-41D5-A150-6BF3C8FA85F9}" dt="2021-10-15T13:51:08.915" v="137"/>
        <pc:sldMkLst>
          <pc:docMk/>
          <pc:sldMk cId="2480991791" sldId="266"/>
        </pc:sldMkLst>
        <pc:spChg chg="mod">
          <ac:chgData name="kuber raj kunal" userId="ff53f78b27f9dcad" providerId="Windows Live" clId="Web-{A75E8FC2-1800-41D5-A150-6BF3C8FA85F9}" dt="2021-10-15T13:51:05.822" v="136" actId="20577"/>
          <ac:spMkLst>
            <pc:docMk/>
            <pc:sldMk cId="2480991791" sldId="266"/>
            <ac:spMk id="3" creationId="{29BEA36D-A32B-43E1-9183-914F7FA6DB54}"/>
          </ac:spMkLst>
        </pc:spChg>
        <pc:spChg chg="del mod">
          <ac:chgData name="kuber raj kunal" userId="ff53f78b27f9dcad" providerId="Windows Live" clId="Web-{A75E8FC2-1800-41D5-A150-6BF3C8FA85F9}" dt="2021-10-15T13:51:08.915" v="137"/>
          <ac:spMkLst>
            <pc:docMk/>
            <pc:sldMk cId="2480991791" sldId="266"/>
            <ac:spMk id="7" creationId="{8E02D176-F618-471D-B3D8-EB961D1AB70C}"/>
          </ac:spMkLst>
        </pc:spChg>
      </pc:sldChg>
      <pc:sldChg chg="modSp">
        <pc:chgData name="kuber raj kunal" userId="ff53f78b27f9dcad" providerId="Windows Live" clId="Web-{A75E8FC2-1800-41D5-A150-6BF3C8FA85F9}" dt="2021-10-15T13:42:55.108" v="14" actId="14100"/>
        <pc:sldMkLst>
          <pc:docMk/>
          <pc:sldMk cId="1646891309" sldId="267"/>
        </pc:sldMkLst>
        <pc:spChg chg="mod">
          <ac:chgData name="kuber raj kunal" userId="ff53f78b27f9dcad" providerId="Windows Live" clId="Web-{A75E8FC2-1800-41D5-A150-6BF3C8FA85F9}" dt="2021-10-15T13:42:55.108" v="14" actId="14100"/>
          <ac:spMkLst>
            <pc:docMk/>
            <pc:sldMk cId="1646891309" sldId="267"/>
            <ac:spMk id="2" creationId="{571471C8-B5EF-4EAE-8ECC-1EF4527775FA}"/>
          </ac:spMkLst>
        </pc:spChg>
        <pc:spChg chg="mod">
          <ac:chgData name="kuber raj kunal" userId="ff53f78b27f9dcad" providerId="Windows Live" clId="Web-{A75E8FC2-1800-41D5-A150-6BF3C8FA85F9}" dt="2021-10-15T13:42:43.936" v="11" actId="1076"/>
          <ac:spMkLst>
            <pc:docMk/>
            <pc:sldMk cId="1646891309" sldId="267"/>
            <ac:spMk id="3" creationId="{477B4142-A0DE-4046-9C14-2979B0A62B66}"/>
          </ac:spMkLst>
        </pc:spChg>
      </pc:sldChg>
      <pc:sldChg chg="modSp">
        <pc:chgData name="kuber raj kunal" userId="ff53f78b27f9dcad" providerId="Windows Live" clId="Web-{A75E8FC2-1800-41D5-A150-6BF3C8FA85F9}" dt="2021-10-15T13:44:06.641" v="18" actId="1076"/>
        <pc:sldMkLst>
          <pc:docMk/>
          <pc:sldMk cId="955526209" sldId="268"/>
        </pc:sldMkLst>
        <pc:picChg chg="mod">
          <ac:chgData name="kuber raj kunal" userId="ff53f78b27f9dcad" providerId="Windows Live" clId="Web-{A75E8FC2-1800-41D5-A150-6BF3C8FA85F9}" dt="2021-10-15T13:44:06.641" v="18" actId="1076"/>
          <ac:picMkLst>
            <pc:docMk/>
            <pc:sldMk cId="955526209" sldId="268"/>
            <ac:picMk id="2" creationId="{A01E2425-5F6A-4E1C-A4C5-1C3212E062A2}"/>
          </ac:picMkLst>
        </pc:picChg>
      </pc:sldChg>
      <pc:sldChg chg="addSp modSp">
        <pc:chgData name="kuber raj kunal" userId="ff53f78b27f9dcad" providerId="Windows Live" clId="Web-{A75E8FC2-1800-41D5-A150-6BF3C8FA85F9}" dt="2021-10-15T13:47:43.583" v="64" actId="1076"/>
        <pc:sldMkLst>
          <pc:docMk/>
          <pc:sldMk cId="3085684826" sldId="269"/>
        </pc:sldMkLst>
        <pc:spChg chg="add mod">
          <ac:chgData name="kuber raj kunal" userId="ff53f78b27f9dcad" providerId="Windows Live" clId="Web-{A75E8FC2-1800-41D5-A150-6BF3C8FA85F9}" dt="2021-10-15T13:47:35.786" v="59" actId="14100"/>
          <ac:spMkLst>
            <pc:docMk/>
            <pc:sldMk cId="3085684826" sldId="269"/>
            <ac:spMk id="2" creationId="{C56B3415-0DD7-4C96-B2E1-F779DBE6DF63}"/>
          </ac:spMkLst>
        </pc:spChg>
        <pc:picChg chg="add mod">
          <ac:chgData name="kuber raj kunal" userId="ff53f78b27f9dcad" providerId="Windows Live" clId="Web-{A75E8FC2-1800-41D5-A150-6BF3C8FA85F9}" dt="2021-10-15T13:47:43.583" v="64" actId="1076"/>
          <ac:picMkLst>
            <pc:docMk/>
            <pc:sldMk cId="3085684826" sldId="269"/>
            <ac:picMk id="3" creationId="{4449A148-539A-4314-A2DD-15F22B8316E9}"/>
          </ac:picMkLst>
        </pc:picChg>
      </pc:sldChg>
      <pc:sldChg chg="del">
        <pc:chgData name="kuber raj kunal" userId="ff53f78b27f9dcad" providerId="Windows Live" clId="Web-{A75E8FC2-1800-41D5-A150-6BF3C8FA85F9}" dt="2021-10-15T14:21:45.391" v="581"/>
        <pc:sldMkLst>
          <pc:docMk/>
          <pc:sldMk cId="3408577151" sldId="270"/>
        </pc:sldMkLst>
      </pc:sldChg>
      <pc:sldChg chg="modSp">
        <pc:chgData name="kuber raj kunal" userId="ff53f78b27f9dcad" providerId="Windows Live" clId="Web-{A75E8FC2-1800-41D5-A150-6BF3C8FA85F9}" dt="2021-10-15T13:50:05.852" v="117" actId="20577"/>
        <pc:sldMkLst>
          <pc:docMk/>
          <pc:sldMk cId="1527078329" sldId="274"/>
        </pc:sldMkLst>
        <pc:spChg chg="mod">
          <ac:chgData name="kuber raj kunal" userId="ff53f78b27f9dcad" providerId="Windows Live" clId="Web-{A75E8FC2-1800-41D5-A150-6BF3C8FA85F9}" dt="2021-10-15T13:50:05.852" v="117" actId="20577"/>
          <ac:spMkLst>
            <pc:docMk/>
            <pc:sldMk cId="1527078329" sldId="274"/>
            <ac:spMk id="2" creationId="{9B4A1249-2594-461E-89F5-81EC155BCC5F}"/>
          </ac:spMkLst>
        </pc:spChg>
      </pc:sldChg>
      <pc:sldChg chg="addSp delSp modSp">
        <pc:chgData name="kuber raj kunal" userId="ff53f78b27f9dcad" providerId="Windows Live" clId="Web-{A75E8FC2-1800-41D5-A150-6BF3C8FA85F9}" dt="2021-10-15T14:21:37.407" v="580" actId="1076"/>
        <pc:sldMkLst>
          <pc:docMk/>
          <pc:sldMk cId="2996242114" sldId="275"/>
        </pc:sldMkLst>
        <pc:spChg chg="add mod">
          <ac:chgData name="kuber raj kunal" userId="ff53f78b27f9dcad" providerId="Windows Live" clId="Web-{A75E8FC2-1800-41D5-A150-6BF3C8FA85F9}" dt="2021-10-15T14:18:13.121" v="483" actId="1076"/>
          <ac:spMkLst>
            <pc:docMk/>
            <pc:sldMk cId="2996242114" sldId="275"/>
            <ac:spMk id="3" creationId="{AF15E509-B329-4F73-AEC1-94EB4731BAE3}"/>
          </ac:spMkLst>
        </pc:spChg>
        <pc:spChg chg="add mod">
          <ac:chgData name="kuber raj kunal" userId="ff53f78b27f9dcad" providerId="Windows Live" clId="Web-{A75E8FC2-1800-41D5-A150-6BF3C8FA85F9}" dt="2021-10-15T14:21:37.282" v="567" actId="1076"/>
          <ac:spMkLst>
            <pc:docMk/>
            <pc:sldMk cId="2996242114" sldId="275"/>
            <ac:spMk id="1135" creationId="{3D120A36-716E-48D5-8782-5FE40B4E9C89}"/>
          </ac:spMkLst>
        </pc:spChg>
        <pc:spChg chg="add mod">
          <ac:chgData name="kuber raj kunal" userId="ff53f78b27f9dcad" providerId="Windows Live" clId="Web-{A75E8FC2-1800-41D5-A150-6BF3C8FA85F9}" dt="2021-10-15T14:21:37.282" v="568" actId="1076"/>
          <ac:spMkLst>
            <pc:docMk/>
            <pc:sldMk cId="2996242114" sldId="275"/>
            <ac:spMk id="1136" creationId="{4D4DDC2A-6F93-45AD-BD54-8C8BD2A945B3}"/>
          </ac:spMkLst>
        </pc:spChg>
        <pc:spChg chg="add mod">
          <ac:chgData name="kuber raj kunal" userId="ff53f78b27f9dcad" providerId="Windows Live" clId="Web-{A75E8FC2-1800-41D5-A150-6BF3C8FA85F9}" dt="2021-10-15T14:21:37.297" v="569" actId="1076"/>
          <ac:spMkLst>
            <pc:docMk/>
            <pc:sldMk cId="2996242114" sldId="275"/>
            <ac:spMk id="1137" creationId="{81C730C3-A147-482F-A0D1-2DD3952B7B76}"/>
          </ac:spMkLst>
        </pc:spChg>
        <pc:spChg chg="add mod">
          <ac:chgData name="kuber raj kunal" userId="ff53f78b27f9dcad" providerId="Windows Live" clId="Web-{A75E8FC2-1800-41D5-A150-6BF3C8FA85F9}" dt="2021-10-15T14:21:37.313" v="570" actId="1076"/>
          <ac:spMkLst>
            <pc:docMk/>
            <pc:sldMk cId="2996242114" sldId="275"/>
            <ac:spMk id="1138" creationId="{84D14030-7A51-40AE-B21A-5F9088F1D319}"/>
          </ac:spMkLst>
        </pc:spChg>
        <pc:spChg chg="add mod">
          <ac:chgData name="kuber raj kunal" userId="ff53f78b27f9dcad" providerId="Windows Live" clId="Web-{A75E8FC2-1800-41D5-A150-6BF3C8FA85F9}" dt="2021-10-15T14:21:37.329" v="571" actId="1076"/>
          <ac:spMkLst>
            <pc:docMk/>
            <pc:sldMk cId="2996242114" sldId="275"/>
            <ac:spMk id="1139" creationId="{6D0F0FB1-0FFB-4923-83FD-921F2077C2D2}"/>
          </ac:spMkLst>
        </pc:spChg>
        <pc:spChg chg="add mod">
          <ac:chgData name="kuber raj kunal" userId="ff53f78b27f9dcad" providerId="Windows Live" clId="Web-{A75E8FC2-1800-41D5-A150-6BF3C8FA85F9}" dt="2021-10-15T14:21:37.329" v="572" actId="1076"/>
          <ac:spMkLst>
            <pc:docMk/>
            <pc:sldMk cId="2996242114" sldId="275"/>
            <ac:spMk id="1140" creationId="{C9F46524-13F6-4E7B-8706-66478E055920}"/>
          </ac:spMkLst>
        </pc:spChg>
        <pc:graphicFrameChg chg="add del mod modGraphic">
          <ac:chgData name="kuber raj kunal" userId="ff53f78b27f9dcad" providerId="Windows Live" clId="Web-{A75E8FC2-1800-41D5-A150-6BF3C8FA85F9}" dt="2021-10-15T14:06:34.482" v="290"/>
          <ac:graphicFrameMkLst>
            <pc:docMk/>
            <pc:sldMk cId="2996242114" sldId="275"/>
            <ac:graphicFrameMk id="4" creationId="{A6072ABC-EDF7-4D73-AD18-4CEAC09E9D00}"/>
          </ac:graphicFrameMkLst>
        </pc:graphicFrameChg>
        <pc:picChg chg="del mod">
          <ac:chgData name="kuber raj kunal" userId="ff53f78b27f9dcad" providerId="Windows Live" clId="Web-{A75E8FC2-1800-41D5-A150-6BF3C8FA85F9}" dt="2021-10-15T14:16:43.198" v="459"/>
          <ac:picMkLst>
            <pc:docMk/>
            <pc:sldMk cId="2996242114" sldId="275"/>
            <ac:picMk id="2" creationId="{3ADA01A0-F759-4B24-B2A1-5D0A1020CD10}"/>
          </ac:picMkLst>
        </pc:picChg>
        <pc:cxnChg chg="add mod">
          <ac:chgData name="kuber raj kunal" userId="ff53f78b27f9dcad" providerId="Windows Live" clId="Web-{A75E8FC2-1800-41D5-A150-6BF3C8FA85F9}" dt="2021-10-15T14:21:37.375" v="576" actId="1076"/>
          <ac:cxnSpMkLst>
            <pc:docMk/>
            <pc:sldMk cId="2996242114" sldId="275"/>
            <ac:cxnSpMk id="1141" creationId="{06585EF3-E30A-46E8-A627-0145FDE7D391}"/>
          </ac:cxnSpMkLst>
        </pc:cxnChg>
        <pc:cxnChg chg="add del mod">
          <ac:chgData name="kuber raj kunal" userId="ff53f78b27f9dcad" providerId="Windows Live" clId="Web-{A75E8FC2-1800-41D5-A150-6BF3C8FA85F9}" dt="2021-10-15T14:13:49.788" v="426"/>
          <ac:cxnSpMkLst>
            <pc:docMk/>
            <pc:sldMk cId="2996242114" sldId="275"/>
            <ac:cxnSpMk id="1142" creationId="{1C931FCD-671B-4099-81C9-215C89D6589B}"/>
          </ac:cxnSpMkLst>
        </pc:cxnChg>
        <pc:cxnChg chg="add mod">
          <ac:chgData name="kuber raj kunal" userId="ff53f78b27f9dcad" providerId="Windows Live" clId="Web-{A75E8FC2-1800-41D5-A150-6BF3C8FA85F9}" dt="2021-10-15T14:21:37.375" v="577" actId="1076"/>
          <ac:cxnSpMkLst>
            <pc:docMk/>
            <pc:sldMk cId="2996242114" sldId="275"/>
            <ac:cxnSpMk id="1143" creationId="{4C332ADF-FB5E-46E0-B984-E4C7E42C972D}"/>
          </ac:cxnSpMkLst>
        </pc:cxnChg>
        <pc:cxnChg chg="add mod">
          <ac:chgData name="kuber raj kunal" userId="ff53f78b27f9dcad" providerId="Windows Live" clId="Web-{A75E8FC2-1800-41D5-A150-6BF3C8FA85F9}" dt="2021-10-15T14:21:37.344" v="573" actId="1076"/>
          <ac:cxnSpMkLst>
            <pc:docMk/>
            <pc:sldMk cId="2996242114" sldId="275"/>
            <ac:cxnSpMk id="1144" creationId="{0E82F158-75FC-43E6-93F3-CDE9D606B2A4}"/>
          </ac:cxnSpMkLst>
        </pc:cxnChg>
        <pc:cxnChg chg="add mod">
          <ac:chgData name="kuber raj kunal" userId="ff53f78b27f9dcad" providerId="Windows Live" clId="Web-{A75E8FC2-1800-41D5-A150-6BF3C8FA85F9}" dt="2021-10-15T14:21:37.391" v="579" actId="1076"/>
          <ac:cxnSpMkLst>
            <pc:docMk/>
            <pc:sldMk cId="2996242114" sldId="275"/>
            <ac:cxnSpMk id="1145" creationId="{C9080174-E9A0-43CA-AFAB-6F3E6CCF0F57}"/>
          </ac:cxnSpMkLst>
        </pc:cxnChg>
        <pc:cxnChg chg="add mod">
          <ac:chgData name="kuber raj kunal" userId="ff53f78b27f9dcad" providerId="Windows Live" clId="Web-{A75E8FC2-1800-41D5-A150-6BF3C8FA85F9}" dt="2021-10-15T14:21:37.391" v="578" actId="1076"/>
          <ac:cxnSpMkLst>
            <pc:docMk/>
            <pc:sldMk cId="2996242114" sldId="275"/>
            <ac:cxnSpMk id="1146" creationId="{7EED2C6B-10F8-4631-AAC7-3C8CDA07252F}"/>
          </ac:cxnSpMkLst>
        </pc:cxnChg>
        <pc:cxnChg chg="add mod">
          <ac:chgData name="kuber raj kunal" userId="ff53f78b27f9dcad" providerId="Windows Live" clId="Web-{A75E8FC2-1800-41D5-A150-6BF3C8FA85F9}" dt="2021-10-15T14:21:37.407" v="580" actId="1076"/>
          <ac:cxnSpMkLst>
            <pc:docMk/>
            <pc:sldMk cId="2996242114" sldId="275"/>
            <ac:cxnSpMk id="1147" creationId="{3C63D717-9A73-462F-9A31-E5D55C9A8CCE}"/>
          </ac:cxnSpMkLst>
        </pc:cxnChg>
        <pc:cxnChg chg="add mod">
          <ac:chgData name="kuber raj kunal" userId="ff53f78b27f9dcad" providerId="Windows Live" clId="Web-{A75E8FC2-1800-41D5-A150-6BF3C8FA85F9}" dt="2021-10-15T14:21:37.344" v="574" actId="1076"/>
          <ac:cxnSpMkLst>
            <pc:docMk/>
            <pc:sldMk cId="2996242114" sldId="275"/>
            <ac:cxnSpMk id="1148" creationId="{CB07CBFA-D6FD-411F-B7CB-2A94C855226A}"/>
          </ac:cxnSpMkLst>
        </pc:cxnChg>
        <pc:cxnChg chg="add mod">
          <ac:chgData name="kuber raj kunal" userId="ff53f78b27f9dcad" providerId="Windows Live" clId="Web-{A75E8FC2-1800-41D5-A150-6BF3C8FA85F9}" dt="2021-10-15T14:21:37.360" v="575" actId="1076"/>
          <ac:cxnSpMkLst>
            <pc:docMk/>
            <pc:sldMk cId="2996242114" sldId="275"/>
            <ac:cxnSpMk id="1149" creationId="{76516C26-64BD-4018-AF26-47EB0142EE80}"/>
          </ac:cxnSpMkLst>
        </pc:cxnChg>
      </pc:sldChg>
    </pc:docChg>
  </pc:docChgLst>
  <pc:docChgLst>
    <pc:chgData name="kuber raj kunal" userId="ff53f78b27f9dcad" providerId="Windows Live" clId="Web-{F3A38D2A-3EFA-4166-98EA-ADD66456F1B0}"/>
    <pc:docChg chg="mod addSld modSld modMainMaster modSection setSldSz">
      <pc:chgData name="kuber raj kunal" userId="ff53f78b27f9dcad" providerId="Windows Live" clId="Web-{F3A38D2A-3EFA-4166-98EA-ADD66456F1B0}" dt="2021-10-04T15:23:19.466" v="460" actId="1076"/>
      <pc:docMkLst>
        <pc:docMk/>
      </pc:docMkLst>
      <pc:sldChg chg="delSp modSp">
        <pc:chgData name="kuber raj kunal" userId="ff53f78b27f9dcad" providerId="Windows Live" clId="Web-{F3A38D2A-3EFA-4166-98EA-ADD66456F1B0}" dt="2021-10-04T14:46:52.541" v="11" actId="1076"/>
        <pc:sldMkLst>
          <pc:docMk/>
          <pc:sldMk cId="1653987709" sldId="256"/>
        </pc:sldMkLst>
        <pc:spChg chg="mod">
          <ac:chgData name="kuber raj kunal" userId="ff53f78b27f9dcad" providerId="Windows Live" clId="Web-{F3A38D2A-3EFA-4166-98EA-ADD66456F1B0}" dt="2021-10-04T14:46:52.541" v="11" actId="1076"/>
          <ac:spMkLst>
            <pc:docMk/>
            <pc:sldMk cId="1653987709" sldId="256"/>
            <ac:spMk id="56" creationId="{00000000-0000-0000-0000-000000000000}"/>
          </ac:spMkLst>
        </pc:spChg>
        <pc:spChg chg="mod">
          <ac:chgData name="kuber raj kunal" userId="ff53f78b27f9dcad" providerId="Windows Live" clId="Web-{F3A38D2A-3EFA-4166-98EA-ADD66456F1B0}" dt="2021-10-04T14:46:39.759" v="9" actId="20577"/>
          <ac:spMkLst>
            <pc:docMk/>
            <pc:sldMk cId="1653987709" sldId="256"/>
            <ac:spMk id="57" creationId="{00000000-0000-0000-0000-000000000000}"/>
          </ac:spMkLst>
        </pc:spChg>
        <pc:picChg chg="mod">
          <ac:chgData name="kuber raj kunal" userId="ff53f78b27f9dcad" providerId="Windows Live" clId="Web-{F3A38D2A-3EFA-4166-98EA-ADD66456F1B0}" dt="2021-10-04T14:46:17.789" v="2" actId="14100"/>
          <ac:picMkLst>
            <pc:docMk/>
            <pc:sldMk cId="1653987709" sldId="256"/>
            <ac:picMk id="54" creationId="{00000000-0000-0000-0000-000000000000}"/>
          </ac:picMkLst>
        </pc:picChg>
        <pc:picChg chg="del mod">
          <ac:chgData name="kuber raj kunal" userId="ff53f78b27f9dcad" providerId="Windows Live" clId="Web-{F3A38D2A-3EFA-4166-98EA-ADD66456F1B0}" dt="2021-10-04T14:46:49.806" v="10"/>
          <ac:picMkLst>
            <pc:docMk/>
            <pc:sldMk cId="1653987709" sldId="256"/>
            <ac:picMk id="55" creationId="{00000000-0000-0000-0000-000000000000}"/>
          </ac:picMkLst>
        </pc:picChg>
      </pc:sldChg>
      <pc:sldChg chg="delSp modSp">
        <pc:chgData name="kuber raj kunal" userId="ff53f78b27f9dcad" providerId="Windows Live" clId="Web-{F3A38D2A-3EFA-4166-98EA-ADD66456F1B0}" dt="2021-10-04T15:15:19.109" v="293"/>
        <pc:sldMkLst>
          <pc:docMk/>
          <pc:sldMk cId="3621350876" sldId="257"/>
        </pc:sldMkLst>
        <pc:spChg chg="mod">
          <ac:chgData name="kuber raj kunal" userId="ff53f78b27f9dcad" providerId="Windows Live" clId="Web-{F3A38D2A-3EFA-4166-98EA-ADD66456F1B0}" dt="2021-10-04T14:45:54.116" v="0"/>
          <ac:spMkLst>
            <pc:docMk/>
            <pc:sldMk cId="3621350876" sldId="257"/>
            <ac:spMk id="77" creationId="{00000000-0000-0000-0000-000000000000}"/>
          </ac:spMkLst>
        </pc:spChg>
        <pc:picChg chg="del mod">
          <ac:chgData name="kuber raj kunal" userId="ff53f78b27f9dcad" providerId="Windows Live" clId="Web-{F3A38D2A-3EFA-4166-98EA-ADD66456F1B0}" dt="2021-10-04T15:15:19.109" v="293"/>
          <ac:picMkLst>
            <pc:docMk/>
            <pc:sldMk cId="3621350876" sldId="257"/>
            <ac:picMk id="76" creationId="{00000000-0000-0000-0000-000000000000}"/>
          </ac:picMkLst>
        </pc:picChg>
      </pc:sldChg>
      <pc:sldChg chg="delSp modSp">
        <pc:chgData name="kuber raj kunal" userId="ff53f78b27f9dcad" providerId="Windows Live" clId="Web-{F3A38D2A-3EFA-4166-98EA-ADD66456F1B0}" dt="2021-10-04T14:51:06.259" v="61" actId="1076"/>
        <pc:sldMkLst>
          <pc:docMk/>
          <pc:sldMk cId="3239290988" sldId="258"/>
        </pc:sldMkLst>
        <pc:spChg chg="mod">
          <ac:chgData name="kuber raj kunal" userId="ff53f78b27f9dcad" providerId="Windows Live" clId="Web-{F3A38D2A-3EFA-4166-98EA-ADD66456F1B0}" dt="2021-10-04T14:51:06.259" v="61" actId="1076"/>
          <ac:spMkLst>
            <pc:docMk/>
            <pc:sldMk cId="3239290988" sldId="258"/>
            <ac:spMk id="5" creationId="{62ADE813-9C37-4E09-93CD-757C7A357E6B}"/>
          </ac:spMkLst>
        </pc:spChg>
        <pc:spChg chg="del mod">
          <ac:chgData name="kuber raj kunal" userId="ff53f78b27f9dcad" providerId="Windows Live" clId="Web-{F3A38D2A-3EFA-4166-98EA-ADD66456F1B0}" dt="2021-10-04T14:49:09.767" v="21"/>
          <ac:spMkLst>
            <pc:docMk/>
            <pc:sldMk cId="3239290988" sldId="258"/>
            <ac:spMk id="7" creationId="{23B96528-295E-4272-B3ED-7DC36899648E}"/>
          </ac:spMkLst>
        </pc:spChg>
        <pc:picChg chg="del mod">
          <ac:chgData name="kuber raj kunal" userId="ff53f78b27f9dcad" providerId="Windows Live" clId="Web-{F3A38D2A-3EFA-4166-98EA-ADD66456F1B0}" dt="2021-10-04T14:49:18.237" v="24"/>
          <ac:picMkLst>
            <pc:docMk/>
            <pc:sldMk cId="3239290988" sldId="258"/>
            <ac:picMk id="10" creationId="{C7BF41F0-C9F9-4A72-841F-26FC4B66A620}"/>
          </ac:picMkLst>
        </pc:picChg>
      </pc:sldChg>
      <pc:sldChg chg="delSp modSp">
        <pc:chgData name="kuber raj kunal" userId="ff53f78b27f9dcad" providerId="Windows Live" clId="Web-{F3A38D2A-3EFA-4166-98EA-ADD66456F1B0}" dt="2021-10-04T14:54:22.661" v="127" actId="1076"/>
        <pc:sldMkLst>
          <pc:docMk/>
          <pc:sldMk cId="4042566430" sldId="259"/>
        </pc:sldMkLst>
        <pc:spChg chg="mod">
          <ac:chgData name="kuber raj kunal" userId="ff53f78b27f9dcad" providerId="Windows Live" clId="Web-{F3A38D2A-3EFA-4166-98EA-ADD66456F1B0}" dt="2021-10-04T14:54:22.661" v="127" actId="1076"/>
          <ac:spMkLst>
            <pc:docMk/>
            <pc:sldMk cId="4042566430" sldId="259"/>
            <ac:spMk id="3" creationId="{939ECEB2-C89B-474E-9E09-B17DDEEF41B9}"/>
          </ac:spMkLst>
        </pc:spChg>
        <pc:picChg chg="del mod">
          <ac:chgData name="kuber raj kunal" userId="ff53f78b27f9dcad" providerId="Windows Live" clId="Web-{F3A38D2A-3EFA-4166-98EA-ADD66456F1B0}" dt="2021-10-04T14:53:13.360" v="95"/>
          <ac:picMkLst>
            <pc:docMk/>
            <pc:sldMk cId="4042566430" sldId="259"/>
            <ac:picMk id="4" creationId="{1736100F-8C7C-4C3E-8EE8-9A3F22EDE892}"/>
          </ac:picMkLst>
        </pc:picChg>
        <pc:picChg chg="mod">
          <ac:chgData name="kuber raj kunal" userId="ff53f78b27f9dcad" providerId="Windows Live" clId="Web-{F3A38D2A-3EFA-4166-98EA-ADD66456F1B0}" dt="2021-10-04T14:54:18.004" v="126" actId="1076"/>
          <ac:picMkLst>
            <pc:docMk/>
            <pc:sldMk cId="4042566430" sldId="259"/>
            <ac:picMk id="8" creationId="{53FD2A12-52E9-4F01-8683-1E7CB7E23B0B}"/>
          </ac:picMkLst>
        </pc:picChg>
        <pc:picChg chg="del mod">
          <ac:chgData name="kuber raj kunal" userId="ff53f78b27f9dcad" providerId="Windows Live" clId="Web-{F3A38D2A-3EFA-4166-98EA-ADD66456F1B0}" dt="2021-10-04T14:52:48.280" v="92"/>
          <ac:picMkLst>
            <pc:docMk/>
            <pc:sldMk cId="4042566430" sldId="259"/>
            <ac:picMk id="10" creationId="{19D26224-33C4-4DA4-A958-66D2273AB1E9}"/>
          </ac:picMkLst>
        </pc:picChg>
      </pc:sldChg>
      <pc:sldChg chg="delSp modSp">
        <pc:chgData name="kuber raj kunal" userId="ff53f78b27f9dcad" providerId="Windows Live" clId="Web-{F3A38D2A-3EFA-4166-98EA-ADD66456F1B0}" dt="2021-10-04T14:54:36.724" v="131"/>
        <pc:sldMkLst>
          <pc:docMk/>
          <pc:sldMk cId="2480178864" sldId="260"/>
        </pc:sldMkLst>
        <pc:spChg chg="mod">
          <ac:chgData name="kuber raj kunal" userId="ff53f78b27f9dcad" providerId="Windows Live" clId="Web-{F3A38D2A-3EFA-4166-98EA-ADD66456F1B0}" dt="2021-10-04T14:45:54.116" v="0"/>
          <ac:spMkLst>
            <pc:docMk/>
            <pc:sldMk cId="2480178864" sldId="260"/>
            <ac:spMk id="3" creationId="{7A4FB3D6-2F46-48AE-88A8-2086A0A77334}"/>
          </ac:spMkLst>
        </pc:spChg>
        <pc:picChg chg="mod">
          <ac:chgData name="kuber raj kunal" userId="ff53f78b27f9dcad" providerId="Windows Live" clId="Web-{F3A38D2A-3EFA-4166-98EA-ADD66456F1B0}" dt="2021-10-04T14:45:54.116" v="0"/>
          <ac:picMkLst>
            <pc:docMk/>
            <pc:sldMk cId="2480178864" sldId="260"/>
            <ac:picMk id="6" creationId="{DCC581CD-1ADA-4C3D-A7D5-81AB69B94F0D}"/>
          </ac:picMkLst>
        </pc:picChg>
        <pc:picChg chg="del mod">
          <ac:chgData name="kuber raj kunal" userId="ff53f78b27f9dcad" providerId="Windows Live" clId="Web-{F3A38D2A-3EFA-4166-98EA-ADD66456F1B0}" dt="2021-10-04T14:54:36.724" v="131"/>
          <ac:picMkLst>
            <pc:docMk/>
            <pc:sldMk cId="2480178864" sldId="260"/>
            <ac:picMk id="8" creationId="{2C8C825E-FF23-4DAC-9E38-BB55DC6C01FA}"/>
          </ac:picMkLst>
        </pc:picChg>
      </pc:sldChg>
      <pc:sldChg chg="delSp modSp">
        <pc:chgData name="kuber raj kunal" userId="ff53f78b27f9dcad" providerId="Windows Live" clId="Web-{F3A38D2A-3EFA-4166-98EA-ADD66456F1B0}" dt="2021-10-04T14:56:52.279" v="182" actId="1076"/>
        <pc:sldMkLst>
          <pc:docMk/>
          <pc:sldMk cId="3249924029" sldId="261"/>
        </pc:sldMkLst>
        <pc:spChg chg="mod">
          <ac:chgData name="kuber raj kunal" userId="ff53f78b27f9dcad" providerId="Windows Live" clId="Web-{F3A38D2A-3EFA-4166-98EA-ADD66456F1B0}" dt="2021-10-04T14:56:52.279" v="182" actId="1076"/>
          <ac:spMkLst>
            <pc:docMk/>
            <pc:sldMk cId="3249924029" sldId="261"/>
            <ac:spMk id="3" creationId="{EE859BC4-CE8F-42AE-86F0-14DCB3DEBFEF}"/>
          </ac:spMkLst>
        </pc:spChg>
        <pc:picChg chg="del mod">
          <ac:chgData name="kuber raj kunal" userId="ff53f78b27f9dcad" providerId="Windows Live" clId="Web-{F3A38D2A-3EFA-4166-98EA-ADD66456F1B0}" dt="2021-10-04T14:55:55.041" v="158"/>
          <ac:picMkLst>
            <pc:docMk/>
            <pc:sldMk cId="3249924029" sldId="261"/>
            <ac:picMk id="4" creationId="{84E0E7AA-4110-43DF-97D0-293FAE463DE7}"/>
          </ac:picMkLst>
        </pc:picChg>
        <pc:picChg chg="del mod">
          <ac:chgData name="kuber raj kunal" userId="ff53f78b27f9dcad" providerId="Windows Live" clId="Web-{F3A38D2A-3EFA-4166-98EA-ADD66456F1B0}" dt="2021-10-04T14:55:52.666" v="157"/>
          <ac:picMkLst>
            <pc:docMk/>
            <pc:sldMk cId="3249924029" sldId="261"/>
            <ac:picMk id="6" creationId="{4FADDDF0-18F3-4007-B406-7C5DFA22E5E9}"/>
          </ac:picMkLst>
        </pc:picChg>
      </pc:sldChg>
      <pc:sldChg chg="delSp modSp">
        <pc:chgData name="kuber raj kunal" userId="ff53f78b27f9dcad" providerId="Windows Live" clId="Web-{F3A38D2A-3EFA-4166-98EA-ADD66456F1B0}" dt="2021-10-04T14:57:58.345" v="204" actId="1076"/>
        <pc:sldMkLst>
          <pc:docMk/>
          <pc:sldMk cId="3040400856" sldId="262"/>
        </pc:sldMkLst>
        <pc:spChg chg="mod">
          <ac:chgData name="kuber raj kunal" userId="ff53f78b27f9dcad" providerId="Windows Live" clId="Web-{F3A38D2A-3EFA-4166-98EA-ADD66456F1B0}" dt="2021-10-04T14:57:58.345" v="204" actId="1076"/>
          <ac:spMkLst>
            <pc:docMk/>
            <pc:sldMk cId="3040400856" sldId="262"/>
            <ac:spMk id="4" creationId="{706BAAA1-CA52-4096-B1A5-5CFC81801A6F}"/>
          </ac:spMkLst>
        </pc:spChg>
        <pc:picChg chg="del mod">
          <ac:chgData name="kuber raj kunal" userId="ff53f78b27f9dcad" providerId="Windows Live" clId="Web-{F3A38D2A-3EFA-4166-98EA-ADD66456F1B0}" dt="2021-10-04T14:57:07.279" v="185"/>
          <ac:picMkLst>
            <pc:docMk/>
            <pc:sldMk cId="3040400856" sldId="262"/>
            <ac:picMk id="2" creationId="{310B6775-3659-4EEB-A2DE-077DF11CEC24}"/>
          </ac:picMkLst>
        </pc:picChg>
        <pc:picChg chg="del mod">
          <ac:chgData name="kuber raj kunal" userId="ff53f78b27f9dcad" providerId="Windows Live" clId="Web-{F3A38D2A-3EFA-4166-98EA-ADD66456F1B0}" dt="2021-10-04T14:57:12.342" v="187"/>
          <ac:picMkLst>
            <pc:docMk/>
            <pc:sldMk cId="3040400856" sldId="262"/>
            <ac:picMk id="6" creationId="{FD73DDBA-8D30-45C3-83D4-6F30E19000F4}"/>
          </ac:picMkLst>
        </pc:picChg>
      </pc:sldChg>
      <pc:sldChg chg="delSp modSp">
        <pc:chgData name="kuber raj kunal" userId="ff53f78b27f9dcad" providerId="Windows Live" clId="Web-{F3A38D2A-3EFA-4166-98EA-ADD66456F1B0}" dt="2021-10-04T14:55:36.649" v="156" actId="1076"/>
        <pc:sldMkLst>
          <pc:docMk/>
          <pc:sldMk cId="1947928584" sldId="263"/>
        </pc:sldMkLst>
        <pc:spChg chg="mod">
          <ac:chgData name="kuber raj kunal" userId="ff53f78b27f9dcad" providerId="Windows Live" clId="Web-{F3A38D2A-3EFA-4166-98EA-ADD66456F1B0}" dt="2021-10-04T14:55:18.742" v="147" actId="14100"/>
          <ac:spMkLst>
            <pc:docMk/>
            <pc:sldMk cId="1947928584" sldId="263"/>
            <ac:spMk id="3" creationId="{782C67A1-CBF7-400F-8974-B9281D63D368}"/>
          </ac:spMkLst>
        </pc:spChg>
        <pc:picChg chg="mod">
          <ac:chgData name="kuber raj kunal" userId="ff53f78b27f9dcad" providerId="Windows Live" clId="Web-{F3A38D2A-3EFA-4166-98EA-ADD66456F1B0}" dt="2021-10-04T14:55:36.649" v="156" actId="1076"/>
          <ac:picMkLst>
            <pc:docMk/>
            <pc:sldMk cId="1947928584" sldId="263"/>
            <ac:picMk id="4" creationId="{172E3C80-E205-4006-818A-6AA0DC637778}"/>
          </ac:picMkLst>
        </pc:picChg>
        <pc:picChg chg="del mod">
          <ac:chgData name="kuber raj kunal" userId="ff53f78b27f9dcad" providerId="Windows Live" clId="Web-{F3A38D2A-3EFA-4166-98EA-ADD66456F1B0}" dt="2021-10-04T14:55:20.554" v="149"/>
          <ac:picMkLst>
            <pc:docMk/>
            <pc:sldMk cId="1947928584" sldId="263"/>
            <ac:picMk id="6" creationId="{A63FE839-6AFE-4053-A37E-BD729D0EDDA7}"/>
          </ac:picMkLst>
        </pc:picChg>
      </pc:sldChg>
      <pc:sldChg chg="delSp modSp">
        <pc:chgData name="kuber raj kunal" userId="ff53f78b27f9dcad" providerId="Windows Live" clId="Web-{F3A38D2A-3EFA-4166-98EA-ADD66456F1B0}" dt="2021-10-04T14:59:00.317" v="229" actId="1076"/>
        <pc:sldMkLst>
          <pc:docMk/>
          <pc:sldMk cId="238915105" sldId="264"/>
        </pc:sldMkLst>
        <pc:spChg chg="mod">
          <ac:chgData name="kuber raj kunal" userId="ff53f78b27f9dcad" providerId="Windows Live" clId="Web-{F3A38D2A-3EFA-4166-98EA-ADD66456F1B0}" dt="2021-10-04T14:59:00.317" v="229" actId="1076"/>
          <ac:spMkLst>
            <pc:docMk/>
            <pc:sldMk cId="238915105" sldId="264"/>
            <ac:spMk id="3" creationId="{FF071994-B3DE-419E-82BF-3CE9BF3BE9BA}"/>
          </ac:spMkLst>
        </pc:spChg>
        <pc:picChg chg="del mod">
          <ac:chgData name="kuber raj kunal" userId="ff53f78b27f9dcad" providerId="Windows Live" clId="Web-{F3A38D2A-3EFA-4166-98EA-ADD66456F1B0}" dt="2021-10-04T14:58:13.971" v="209"/>
          <ac:picMkLst>
            <pc:docMk/>
            <pc:sldMk cId="238915105" sldId="264"/>
            <ac:picMk id="5" creationId="{F2B3598C-3310-496B-8AC5-D6779CA62364}"/>
          </ac:picMkLst>
        </pc:picChg>
        <pc:picChg chg="del mod">
          <ac:chgData name="kuber raj kunal" userId="ff53f78b27f9dcad" providerId="Windows Live" clId="Web-{F3A38D2A-3EFA-4166-98EA-ADD66456F1B0}" dt="2021-10-04T14:58:23.565" v="213"/>
          <ac:picMkLst>
            <pc:docMk/>
            <pc:sldMk cId="238915105" sldId="264"/>
            <ac:picMk id="7" creationId="{08A9047D-30BF-4A65-8F9E-191125E358CF}"/>
          </ac:picMkLst>
        </pc:picChg>
      </pc:sldChg>
      <pc:sldChg chg="addSp delSp modSp">
        <pc:chgData name="kuber raj kunal" userId="ff53f78b27f9dcad" providerId="Windows Live" clId="Web-{F3A38D2A-3EFA-4166-98EA-ADD66456F1B0}" dt="2021-10-04T15:03:50.209" v="267"/>
        <pc:sldMkLst>
          <pc:docMk/>
          <pc:sldMk cId="90466964" sldId="265"/>
        </pc:sldMkLst>
        <pc:spChg chg="mod">
          <ac:chgData name="kuber raj kunal" userId="ff53f78b27f9dcad" providerId="Windows Live" clId="Web-{F3A38D2A-3EFA-4166-98EA-ADD66456F1B0}" dt="2021-10-04T15:03:38.380" v="263" actId="1076"/>
          <ac:spMkLst>
            <pc:docMk/>
            <pc:sldMk cId="90466964" sldId="265"/>
            <ac:spMk id="3" creationId="{6C7999DA-2CC8-4AB5-B7A1-AE02D2293773}"/>
          </ac:spMkLst>
        </pc:spChg>
        <pc:spChg chg="add del mod">
          <ac:chgData name="kuber raj kunal" userId="ff53f78b27f9dcad" providerId="Windows Live" clId="Web-{F3A38D2A-3EFA-4166-98EA-ADD66456F1B0}" dt="2021-10-04T15:03:44.771" v="265"/>
          <ac:spMkLst>
            <pc:docMk/>
            <pc:sldMk cId="90466964" sldId="265"/>
            <ac:spMk id="6" creationId="{900D1C65-C4F3-4791-8995-6CC7713E8BD3}"/>
          </ac:spMkLst>
        </pc:spChg>
        <pc:picChg chg="add del mod">
          <ac:chgData name="kuber raj kunal" userId="ff53f78b27f9dcad" providerId="Windows Live" clId="Web-{F3A38D2A-3EFA-4166-98EA-ADD66456F1B0}" dt="2021-10-04T15:03:50.209" v="267"/>
          <ac:picMkLst>
            <pc:docMk/>
            <pc:sldMk cId="90466964" sldId="265"/>
            <ac:picMk id="4" creationId="{6B4159C0-48B8-487E-AEE3-0A3070F8ED4B}"/>
          </ac:picMkLst>
        </pc:picChg>
        <pc:picChg chg="del mod">
          <ac:chgData name="kuber raj kunal" userId="ff53f78b27f9dcad" providerId="Windows Live" clId="Web-{F3A38D2A-3EFA-4166-98EA-ADD66456F1B0}" dt="2021-10-04T14:59:59.492" v="232"/>
          <ac:picMkLst>
            <pc:docMk/>
            <pc:sldMk cId="90466964" sldId="265"/>
            <ac:picMk id="8" creationId="{8A3A9568-C6FE-47D3-A574-AC55D98F4293}"/>
          </ac:picMkLst>
        </pc:picChg>
      </pc:sldChg>
      <pc:sldChg chg="delSp modSp">
        <pc:chgData name="kuber raj kunal" userId="ff53f78b27f9dcad" providerId="Windows Live" clId="Web-{F3A38D2A-3EFA-4166-98EA-ADD66456F1B0}" dt="2021-10-04T15:23:04.668" v="456"/>
        <pc:sldMkLst>
          <pc:docMk/>
          <pc:sldMk cId="2480991791" sldId="266"/>
        </pc:sldMkLst>
        <pc:spChg chg="mod">
          <ac:chgData name="kuber raj kunal" userId="ff53f78b27f9dcad" providerId="Windows Live" clId="Web-{F3A38D2A-3EFA-4166-98EA-ADD66456F1B0}" dt="2021-10-04T14:45:54.116" v="0"/>
          <ac:spMkLst>
            <pc:docMk/>
            <pc:sldMk cId="2480991791" sldId="266"/>
            <ac:spMk id="3" creationId="{29BEA36D-A32B-43E1-9183-914F7FA6DB54}"/>
          </ac:spMkLst>
        </pc:spChg>
        <pc:spChg chg="mod">
          <ac:chgData name="kuber raj kunal" userId="ff53f78b27f9dcad" providerId="Windows Live" clId="Web-{F3A38D2A-3EFA-4166-98EA-ADD66456F1B0}" dt="2021-10-04T14:45:54.116" v="0"/>
          <ac:spMkLst>
            <pc:docMk/>
            <pc:sldMk cId="2480991791" sldId="266"/>
            <ac:spMk id="7" creationId="{8E02D176-F618-471D-B3D8-EB961D1AB70C}"/>
          </ac:spMkLst>
        </pc:spChg>
        <pc:picChg chg="del mod">
          <ac:chgData name="kuber raj kunal" userId="ff53f78b27f9dcad" providerId="Windows Live" clId="Web-{F3A38D2A-3EFA-4166-98EA-ADD66456F1B0}" dt="2021-10-04T15:23:04.668" v="456"/>
          <ac:picMkLst>
            <pc:docMk/>
            <pc:sldMk cId="2480991791" sldId="266"/>
            <ac:picMk id="4" creationId="{576FBB5A-CC67-4F23-849C-3A510ACC19C3}"/>
          </ac:picMkLst>
        </pc:picChg>
        <pc:picChg chg="del mod">
          <ac:chgData name="kuber raj kunal" userId="ff53f78b27f9dcad" providerId="Windows Live" clId="Web-{F3A38D2A-3EFA-4166-98EA-ADD66456F1B0}" dt="2021-10-04T15:15:14.640" v="292"/>
          <ac:picMkLst>
            <pc:docMk/>
            <pc:sldMk cId="2480991791" sldId="266"/>
            <ac:picMk id="5" creationId="{9C986202-90BE-49B0-BBDB-68ACCA8986EE}"/>
          </ac:picMkLst>
        </pc:picChg>
      </pc:sldChg>
      <pc:sldChg chg="addSp modSp new">
        <pc:chgData name="kuber raj kunal" userId="ff53f78b27f9dcad" providerId="Windows Live" clId="Web-{F3A38D2A-3EFA-4166-98EA-ADD66456F1B0}" dt="2021-10-04T14:52:26.076" v="91" actId="1076"/>
        <pc:sldMkLst>
          <pc:docMk/>
          <pc:sldMk cId="1646891309" sldId="267"/>
        </pc:sldMkLst>
        <pc:spChg chg="add mod">
          <ac:chgData name="kuber raj kunal" userId="ff53f78b27f9dcad" providerId="Windows Live" clId="Web-{F3A38D2A-3EFA-4166-98EA-ADD66456F1B0}" dt="2021-10-04T14:52:26.076" v="91" actId="1076"/>
          <ac:spMkLst>
            <pc:docMk/>
            <pc:sldMk cId="1646891309" sldId="267"/>
            <ac:spMk id="2" creationId="{571471C8-B5EF-4EAE-8ECC-1EF4527775FA}"/>
          </ac:spMkLst>
        </pc:spChg>
        <pc:spChg chg="add mod">
          <ac:chgData name="kuber raj kunal" userId="ff53f78b27f9dcad" providerId="Windows Live" clId="Web-{F3A38D2A-3EFA-4166-98EA-ADD66456F1B0}" dt="2021-10-04T14:52:18.857" v="90" actId="1076"/>
          <ac:spMkLst>
            <pc:docMk/>
            <pc:sldMk cId="1646891309" sldId="267"/>
            <ac:spMk id="3" creationId="{477B4142-A0DE-4046-9C14-2979B0A62B66}"/>
          </ac:spMkLst>
        </pc:spChg>
      </pc:sldChg>
      <pc:sldChg chg="addSp modSp new">
        <pc:chgData name="kuber raj kunal" userId="ff53f78b27f9dcad" providerId="Windows Live" clId="Web-{F3A38D2A-3EFA-4166-98EA-ADD66456F1B0}" dt="2021-10-04T14:54:32.036" v="130" actId="1076"/>
        <pc:sldMkLst>
          <pc:docMk/>
          <pc:sldMk cId="955526209" sldId="268"/>
        </pc:sldMkLst>
        <pc:picChg chg="add mod">
          <ac:chgData name="kuber raj kunal" userId="ff53f78b27f9dcad" providerId="Windows Live" clId="Web-{F3A38D2A-3EFA-4166-98EA-ADD66456F1B0}" dt="2021-10-04T14:54:32.036" v="130" actId="1076"/>
          <ac:picMkLst>
            <pc:docMk/>
            <pc:sldMk cId="955526209" sldId="268"/>
            <ac:picMk id="2" creationId="{A01E2425-5F6A-4E1C-A4C5-1C3212E062A2}"/>
          </ac:picMkLst>
        </pc:picChg>
      </pc:sldChg>
      <pc:sldChg chg="new">
        <pc:chgData name="kuber raj kunal" userId="ff53f78b27f9dcad" providerId="Windows Live" clId="Web-{F3A38D2A-3EFA-4166-98EA-ADD66456F1B0}" dt="2021-10-04T14:47:01.776" v="14"/>
        <pc:sldMkLst>
          <pc:docMk/>
          <pc:sldMk cId="3085684826" sldId="269"/>
        </pc:sldMkLst>
      </pc:sldChg>
      <pc:sldChg chg="new">
        <pc:chgData name="kuber raj kunal" userId="ff53f78b27f9dcad" providerId="Windows Live" clId="Web-{F3A38D2A-3EFA-4166-98EA-ADD66456F1B0}" dt="2021-10-04T14:47:04.291" v="15"/>
        <pc:sldMkLst>
          <pc:docMk/>
          <pc:sldMk cId="3408577151" sldId="270"/>
        </pc:sldMkLst>
      </pc:sldChg>
      <pc:sldChg chg="addSp modSp new">
        <pc:chgData name="kuber raj kunal" userId="ff53f78b27f9dcad" providerId="Windows Live" clId="Web-{F3A38D2A-3EFA-4166-98EA-ADD66456F1B0}" dt="2021-10-04T14:57:02.951" v="184" actId="1076"/>
        <pc:sldMkLst>
          <pc:docMk/>
          <pc:sldMk cId="3747627431" sldId="271"/>
        </pc:sldMkLst>
        <pc:picChg chg="add mod">
          <ac:chgData name="kuber raj kunal" userId="ff53f78b27f9dcad" providerId="Windows Live" clId="Web-{F3A38D2A-3EFA-4166-98EA-ADD66456F1B0}" dt="2021-10-04T14:57:02.951" v="184" actId="1076"/>
          <ac:picMkLst>
            <pc:docMk/>
            <pc:sldMk cId="3747627431" sldId="271"/>
            <ac:picMk id="2" creationId="{DBE6BB75-0E7F-4A3B-9B15-396A40071975}"/>
          </ac:picMkLst>
        </pc:picChg>
      </pc:sldChg>
      <pc:sldChg chg="addSp modSp new">
        <pc:chgData name="kuber raj kunal" userId="ff53f78b27f9dcad" providerId="Windows Live" clId="Web-{F3A38D2A-3EFA-4166-98EA-ADD66456F1B0}" dt="2021-10-04T14:58:10.299" v="208" actId="1076"/>
        <pc:sldMkLst>
          <pc:docMk/>
          <pc:sldMk cId="3660730735" sldId="272"/>
        </pc:sldMkLst>
        <pc:picChg chg="add mod">
          <ac:chgData name="kuber raj kunal" userId="ff53f78b27f9dcad" providerId="Windows Live" clId="Web-{F3A38D2A-3EFA-4166-98EA-ADD66456F1B0}" dt="2021-10-04T14:58:10.299" v="208" actId="1076"/>
          <ac:picMkLst>
            <pc:docMk/>
            <pc:sldMk cId="3660730735" sldId="272"/>
            <ac:picMk id="2" creationId="{F4238846-698A-4C62-9B88-4C9B6EEB8B0B}"/>
          </ac:picMkLst>
        </pc:picChg>
      </pc:sldChg>
      <pc:sldChg chg="addSp modSp new">
        <pc:chgData name="kuber raj kunal" userId="ff53f78b27f9dcad" providerId="Windows Live" clId="Web-{F3A38D2A-3EFA-4166-98EA-ADD66456F1B0}" dt="2021-10-04T14:59:05.411" v="231" actId="1076"/>
        <pc:sldMkLst>
          <pc:docMk/>
          <pc:sldMk cId="2721155288" sldId="273"/>
        </pc:sldMkLst>
        <pc:picChg chg="add mod">
          <ac:chgData name="kuber raj kunal" userId="ff53f78b27f9dcad" providerId="Windows Live" clId="Web-{F3A38D2A-3EFA-4166-98EA-ADD66456F1B0}" dt="2021-10-04T14:59:05.411" v="231" actId="1076"/>
          <ac:picMkLst>
            <pc:docMk/>
            <pc:sldMk cId="2721155288" sldId="273"/>
            <ac:picMk id="2" creationId="{4E36808F-3945-4225-A704-3484EF5F6DA9}"/>
          </ac:picMkLst>
        </pc:picChg>
      </pc:sldChg>
      <pc:sldChg chg="addSp modSp new">
        <pc:chgData name="kuber raj kunal" userId="ff53f78b27f9dcad" providerId="Windows Live" clId="Web-{F3A38D2A-3EFA-4166-98EA-ADD66456F1B0}" dt="2021-10-04T15:06:28.546" v="291" actId="1076"/>
        <pc:sldMkLst>
          <pc:docMk/>
          <pc:sldMk cId="1527078329" sldId="274"/>
        </pc:sldMkLst>
        <pc:spChg chg="add mod">
          <ac:chgData name="kuber raj kunal" userId="ff53f78b27f9dcad" providerId="Windows Live" clId="Web-{F3A38D2A-3EFA-4166-98EA-ADD66456F1B0}" dt="2021-10-04T15:06:28.546" v="291" actId="1076"/>
          <ac:spMkLst>
            <pc:docMk/>
            <pc:sldMk cId="1527078329" sldId="274"/>
            <ac:spMk id="2" creationId="{9B4A1249-2594-461E-89F5-81EC155BCC5F}"/>
          </ac:spMkLst>
        </pc:spChg>
        <pc:picChg chg="add mod">
          <ac:chgData name="kuber raj kunal" userId="ff53f78b27f9dcad" providerId="Windows Live" clId="Web-{F3A38D2A-3EFA-4166-98EA-ADD66456F1B0}" dt="2021-10-04T15:06:23.327" v="290" actId="14100"/>
          <ac:picMkLst>
            <pc:docMk/>
            <pc:sldMk cId="1527078329" sldId="274"/>
            <ac:picMk id="3" creationId="{D837C6EC-4F99-4268-A600-6B83944FAC3D}"/>
          </ac:picMkLst>
        </pc:picChg>
      </pc:sldChg>
      <pc:sldChg chg="addSp modSp new">
        <pc:chgData name="kuber raj kunal" userId="ff53f78b27f9dcad" providerId="Windows Live" clId="Web-{F3A38D2A-3EFA-4166-98EA-ADD66456F1B0}" dt="2021-10-04T15:23:19.466" v="460" actId="1076"/>
        <pc:sldMkLst>
          <pc:docMk/>
          <pc:sldMk cId="2996242114" sldId="275"/>
        </pc:sldMkLst>
        <pc:picChg chg="add mod">
          <ac:chgData name="kuber raj kunal" userId="ff53f78b27f9dcad" providerId="Windows Live" clId="Web-{F3A38D2A-3EFA-4166-98EA-ADD66456F1B0}" dt="2021-10-04T15:23:19.466" v="460" actId="1076"/>
          <ac:picMkLst>
            <pc:docMk/>
            <pc:sldMk cId="2996242114" sldId="275"/>
            <ac:picMk id="2" creationId="{3ADA01A0-F759-4B24-B2A1-5D0A1020CD10}"/>
          </ac:picMkLst>
        </pc:picChg>
      </pc:sldChg>
      <pc:sldChg chg="addSp delSp modSp new mod modClrScheme chgLayout">
        <pc:chgData name="kuber raj kunal" userId="ff53f78b27f9dcad" providerId="Windows Live" clId="Web-{F3A38D2A-3EFA-4166-98EA-ADD66456F1B0}" dt="2021-10-04T15:18:34.464" v="455" actId="1076"/>
        <pc:sldMkLst>
          <pc:docMk/>
          <pc:sldMk cId="2940585738" sldId="276"/>
        </pc:sldMkLst>
        <pc:spChg chg="del">
          <ac:chgData name="kuber raj kunal" userId="ff53f78b27f9dcad" providerId="Windows Live" clId="Web-{F3A38D2A-3EFA-4166-98EA-ADD66456F1B0}" dt="2021-10-04T15:15:38.642" v="295"/>
          <ac:spMkLst>
            <pc:docMk/>
            <pc:sldMk cId="2940585738" sldId="276"/>
            <ac:spMk id="2" creationId="{D2AE7B36-639F-4B4F-8B53-21576119F529}"/>
          </ac:spMkLst>
        </pc:spChg>
        <pc:spChg chg="del">
          <ac:chgData name="kuber raj kunal" userId="ff53f78b27f9dcad" providerId="Windows Live" clId="Web-{F3A38D2A-3EFA-4166-98EA-ADD66456F1B0}" dt="2021-10-04T15:15:38.642" v="295"/>
          <ac:spMkLst>
            <pc:docMk/>
            <pc:sldMk cId="2940585738" sldId="276"/>
            <ac:spMk id="3" creationId="{02C3BE9A-70B3-45C3-99C5-76F38A5099BF}"/>
          </ac:spMkLst>
        </pc:spChg>
        <pc:spChg chg="add mod">
          <ac:chgData name="kuber raj kunal" userId="ff53f78b27f9dcad" providerId="Windows Live" clId="Web-{F3A38D2A-3EFA-4166-98EA-ADD66456F1B0}" dt="2021-10-04T15:16:12.878" v="323" actId="1076"/>
          <ac:spMkLst>
            <pc:docMk/>
            <pc:sldMk cId="2940585738" sldId="276"/>
            <ac:spMk id="4" creationId="{FC63FC52-CD8D-49E3-8306-2E6634CD7C02}"/>
          </ac:spMkLst>
        </pc:spChg>
        <pc:spChg chg="add mod">
          <ac:chgData name="kuber raj kunal" userId="ff53f78b27f9dcad" providerId="Windows Live" clId="Web-{F3A38D2A-3EFA-4166-98EA-ADD66456F1B0}" dt="2021-10-04T15:18:34.464" v="455" actId="1076"/>
          <ac:spMkLst>
            <pc:docMk/>
            <pc:sldMk cId="2940585738" sldId="276"/>
            <ac:spMk id="5" creationId="{D9F39698-384A-4611-94AC-2E743C5352AF}"/>
          </ac:spMkLst>
        </pc:spChg>
      </pc:sldChg>
      <pc:sldMasterChg chg="modSp modSldLayout">
        <pc:chgData name="kuber raj kunal" userId="ff53f78b27f9dcad" providerId="Windows Live" clId="Web-{F3A38D2A-3EFA-4166-98EA-ADD66456F1B0}" dt="2021-10-04T14:45:54.116" v="0"/>
        <pc:sldMasterMkLst>
          <pc:docMk/>
          <pc:sldMasterMk cId="0" sldId="2147483648"/>
        </pc:sldMasterMkLst>
        <pc:spChg chg="mod">
          <ac:chgData name="kuber raj kunal" userId="ff53f78b27f9dcad" providerId="Windows Live" clId="Web-{F3A38D2A-3EFA-4166-98EA-ADD66456F1B0}" dt="2021-10-04T14:45:54.116" v="0"/>
          <ac:spMkLst>
            <pc:docMk/>
            <pc:sldMasterMk cId="0" sldId="2147483648"/>
            <ac:spMk id="2" creationId="{00000000-0000-0000-0000-000000000000}"/>
          </ac:spMkLst>
        </pc:spChg>
        <pc:spChg chg="mod">
          <ac:chgData name="kuber raj kunal" userId="ff53f78b27f9dcad" providerId="Windows Live" clId="Web-{F3A38D2A-3EFA-4166-98EA-ADD66456F1B0}" dt="2021-10-04T14:45:54.116" v="0"/>
          <ac:spMkLst>
            <pc:docMk/>
            <pc:sldMasterMk cId="0" sldId="2147483648"/>
            <ac:spMk id="3" creationId="{00000000-0000-0000-0000-000000000000}"/>
          </ac:spMkLst>
        </pc:spChg>
        <pc:spChg chg="mod">
          <ac:chgData name="kuber raj kunal" userId="ff53f78b27f9dcad" providerId="Windows Live" clId="Web-{F3A38D2A-3EFA-4166-98EA-ADD66456F1B0}" dt="2021-10-04T14:45:54.116" v="0"/>
          <ac:spMkLst>
            <pc:docMk/>
            <pc:sldMasterMk cId="0" sldId="2147483648"/>
            <ac:spMk id="4" creationId="{00000000-0000-0000-0000-000000000000}"/>
          </ac:spMkLst>
        </pc:spChg>
        <pc:spChg chg="mod">
          <ac:chgData name="kuber raj kunal" userId="ff53f78b27f9dcad" providerId="Windows Live" clId="Web-{F3A38D2A-3EFA-4166-98EA-ADD66456F1B0}" dt="2021-10-04T14:45:54.116" v="0"/>
          <ac:spMkLst>
            <pc:docMk/>
            <pc:sldMasterMk cId="0" sldId="2147483648"/>
            <ac:spMk id="5" creationId="{00000000-0000-0000-0000-000000000000}"/>
          </ac:spMkLst>
        </pc:spChg>
        <pc:spChg chg="mod">
          <ac:chgData name="kuber raj kunal" userId="ff53f78b27f9dcad" providerId="Windows Live" clId="Web-{F3A38D2A-3EFA-4166-98EA-ADD66456F1B0}" dt="2021-10-04T14:45:54.116" v="0"/>
          <ac:spMkLst>
            <pc:docMk/>
            <pc:sldMasterMk cId="0" sldId="2147483648"/>
            <ac:spMk id="6" creationId="{00000000-0000-0000-0000-000000000000}"/>
          </ac:spMkLst>
        </pc:spChg>
        <pc:sldLayoutChg chg="modSp">
          <pc:chgData name="kuber raj kunal" userId="ff53f78b27f9dcad" providerId="Windows Live" clId="Web-{F3A38D2A-3EFA-4166-98EA-ADD66456F1B0}" dt="2021-10-04T14:45:54.116" v="0"/>
          <pc:sldLayoutMkLst>
            <pc:docMk/>
            <pc:sldMasterMk cId="0" sldId="2147483648"/>
            <pc:sldLayoutMk cId="0" sldId="2147483649"/>
          </pc:sldLayoutMkLst>
          <pc:spChg chg="mod">
            <ac:chgData name="kuber raj kunal" userId="ff53f78b27f9dcad" providerId="Windows Live" clId="Web-{F3A38D2A-3EFA-4166-98EA-ADD66456F1B0}" dt="2021-10-04T14:45:54.116" v="0"/>
            <ac:spMkLst>
              <pc:docMk/>
              <pc:sldMasterMk cId="0" sldId="2147483648"/>
              <pc:sldLayoutMk cId="0" sldId="2147483649"/>
              <ac:spMk id="2" creationId="{00000000-0000-0000-0000-000000000000}"/>
            </ac:spMkLst>
          </pc:spChg>
          <pc:spChg chg="mod">
            <ac:chgData name="kuber raj kunal" userId="ff53f78b27f9dcad" providerId="Windows Live" clId="Web-{F3A38D2A-3EFA-4166-98EA-ADD66456F1B0}" dt="2021-10-04T14:45:54.116" v="0"/>
            <ac:spMkLst>
              <pc:docMk/>
              <pc:sldMasterMk cId="0" sldId="2147483648"/>
              <pc:sldLayoutMk cId="0" sldId="2147483649"/>
              <ac:spMk id="3" creationId="{00000000-0000-0000-0000-000000000000}"/>
            </ac:spMkLst>
          </pc:spChg>
        </pc:sldLayoutChg>
        <pc:sldLayoutChg chg="modSp">
          <pc:chgData name="kuber raj kunal" userId="ff53f78b27f9dcad" providerId="Windows Live" clId="Web-{F3A38D2A-3EFA-4166-98EA-ADD66456F1B0}" dt="2021-10-04T14:45:54.116" v="0"/>
          <pc:sldLayoutMkLst>
            <pc:docMk/>
            <pc:sldMasterMk cId="0" sldId="2147483648"/>
            <pc:sldLayoutMk cId="0" sldId="2147483651"/>
          </pc:sldLayoutMkLst>
          <pc:spChg chg="mod">
            <ac:chgData name="kuber raj kunal" userId="ff53f78b27f9dcad" providerId="Windows Live" clId="Web-{F3A38D2A-3EFA-4166-98EA-ADD66456F1B0}" dt="2021-10-04T14:45:54.116" v="0"/>
            <ac:spMkLst>
              <pc:docMk/>
              <pc:sldMasterMk cId="0" sldId="2147483648"/>
              <pc:sldLayoutMk cId="0" sldId="2147483651"/>
              <ac:spMk id="2" creationId="{00000000-0000-0000-0000-000000000000}"/>
            </ac:spMkLst>
          </pc:spChg>
          <pc:spChg chg="mod">
            <ac:chgData name="kuber raj kunal" userId="ff53f78b27f9dcad" providerId="Windows Live" clId="Web-{F3A38D2A-3EFA-4166-98EA-ADD66456F1B0}" dt="2021-10-04T14:45:54.116" v="0"/>
            <ac:spMkLst>
              <pc:docMk/>
              <pc:sldMasterMk cId="0" sldId="2147483648"/>
              <pc:sldLayoutMk cId="0" sldId="2147483651"/>
              <ac:spMk id="3" creationId="{00000000-0000-0000-0000-000000000000}"/>
            </ac:spMkLst>
          </pc:spChg>
        </pc:sldLayoutChg>
        <pc:sldLayoutChg chg="modSp">
          <pc:chgData name="kuber raj kunal" userId="ff53f78b27f9dcad" providerId="Windows Live" clId="Web-{F3A38D2A-3EFA-4166-98EA-ADD66456F1B0}" dt="2021-10-04T14:45:54.116" v="0"/>
          <pc:sldLayoutMkLst>
            <pc:docMk/>
            <pc:sldMasterMk cId="0" sldId="2147483648"/>
            <pc:sldLayoutMk cId="0" sldId="2147483652"/>
          </pc:sldLayoutMkLst>
          <pc:spChg chg="mod">
            <ac:chgData name="kuber raj kunal" userId="ff53f78b27f9dcad" providerId="Windows Live" clId="Web-{F3A38D2A-3EFA-4166-98EA-ADD66456F1B0}" dt="2021-10-04T14:45:54.116" v="0"/>
            <ac:spMkLst>
              <pc:docMk/>
              <pc:sldMasterMk cId="0" sldId="2147483648"/>
              <pc:sldLayoutMk cId="0" sldId="2147483652"/>
              <ac:spMk id="3" creationId="{00000000-0000-0000-0000-000000000000}"/>
            </ac:spMkLst>
          </pc:spChg>
          <pc:spChg chg="mod">
            <ac:chgData name="kuber raj kunal" userId="ff53f78b27f9dcad" providerId="Windows Live" clId="Web-{F3A38D2A-3EFA-4166-98EA-ADD66456F1B0}" dt="2021-10-04T14:45:54.116" v="0"/>
            <ac:spMkLst>
              <pc:docMk/>
              <pc:sldMasterMk cId="0" sldId="2147483648"/>
              <pc:sldLayoutMk cId="0" sldId="2147483652"/>
              <ac:spMk id="4" creationId="{00000000-0000-0000-0000-000000000000}"/>
            </ac:spMkLst>
          </pc:spChg>
        </pc:sldLayoutChg>
        <pc:sldLayoutChg chg="modSp">
          <pc:chgData name="kuber raj kunal" userId="ff53f78b27f9dcad" providerId="Windows Live" clId="Web-{F3A38D2A-3EFA-4166-98EA-ADD66456F1B0}" dt="2021-10-04T14:45:54.116" v="0"/>
          <pc:sldLayoutMkLst>
            <pc:docMk/>
            <pc:sldMasterMk cId="0" sldId="2147483648"/>
            <pc:sldLayoutMk cId="0" sldId="2147483653"/>
          </pc:sldLayoutMkLst>
          <pc:spChg chg="mod">
            <ac:chgData name="kuber raj kunal" userId="ff53f78b27f9dcad" providerId="Windows Live" clId="Web-{F3A38D2A-3EFA-4166-98EA-ADD66456F1B0}" dt="2021-10-04T14:45:54.116" v="0"/>
            <ac:spMkLst>
              <pc:docMk/>
              <pc:sldMasterMk cId="0" sldId="2147483648"/>
              <pc:sldLayoutMk cId="0" sldId="2147483653"/>
              <ac:spMk id="3" creationId="{00000000-0000-0000-0000-000000000000}"/>
            </ac:spMkLst>
          </pc:spChg>
          <pc:spChg chg="mod">
            <ac:chgData name="kuber raj kunal" userId="ff53f78b27f9dcad" providerId="Windows Live" clId="Web-{F3A38D2A-3EFA-4166-98EA-ADD66456F1B0}" dt="2021-10-04T14:45:54.116" v="0"/>
            <ac:spMkLst>
              <pc:docMk/>
              <pc:sldMasterMk cId="0" sldId="2147483648"/>
              <pc:sldLayoutMk cId="0" sldId="2147483653"/>
              <ac:spMk id="4" creationId="{00000000-0000-0000-0000-000000000000}"/>
            </ac:spMkLst>
          </pc:spChg>
          <pc:spChg chg="mod">
            <ac:chgData name="kuber raj kunal" userId="ff53f78b27f9dcad" providerId="Windows Live" clId="Web-{F3A38D2A-3EFA-4166-98EA-ADD66456F1B0}" dt="2021-10-04T14:45:54.116" v="0"/>
            <ac:spMkLst>
              <pc:docMk/>
              <pc:sldMasterMk cId="0" sldId="2147483648"/>
              <pc:sldLayoutMk cId="0" sldId="2147483653"/>
              <ac:spMk id="5" creationId="{00000000-0000-0000-0000-000000000000}"/>
            </ac:spMkLst>
          </pc:spChg>
          <pc:spChg chg="mod">
            <ac:chgData name="kuber raj kunal" userId="ff53f78b27f9dcad" providerId="Windows Live" clId="Web-{F3A38D2A-3EFA-4166-98EA-ADD66456F1B0}" dt="2021-10-04T14:45:54.116" v="0"/>
            <ac:spMkLst>
              <pc:docMk/>
              <pc:sldMasterMk cId="0" sldId="2147483648"/>
              <pc:sldLayoutMk cId="0" sldId="2147483653"/>
              <ac:spMk id="6" creationId="{00000000-0000-0000-0000-000000000000}"/>
            </ac:spMkLst>
          </pc:spChg>
        </pc:sldLayoutChg>
        <pc:sldLayoutChg chg="modSp">
          <pc:chgData name="kuber raj kunal" userId="ff53f78b27f9dcad" providerId="Windows Live" clId="Web-{F3A38D2A-3EFA-4166-98EA-ADD66456F1B0}" dt="2021-10-04T14:45:54.116" v="0"/>
          <pc:sldLayoutMkLst>
            <pc:docMk/>
            <pc:sldMasterMk cId="0" sldId="2147483648"/>
            <pc:sldLayoutMk cId="0" sldId="2147483656"/>
          </pc:sldLayoutMkLst>
          <pc:spChg chg="mod">
            <ac:chgData name="kuber raj kunal" userId="ff53f78b27f9dcad" providerId="Windows Live" clId="Web-{F3A38D2A-3EFA-4166-98EA-ADD66456F1B0}" dt="2021-10-04T14:45:54.116" v="0"/>
            <ac:spMkLst>
              <pc:docMk/>
              <pc:sldMasterMk cId="0" sldId="2147483648"/>
              <pc:sldLayoutMk cId="0" sldId="2147483656"/>
              <ac:spMk id="2" creationId="{00000000-0000-0000-0000-000000000000}"/>
            </ac:spMkLst>
          </pc:spChg>
          <pc:spChg chg="mod">
            <ac:chgData name="kuber raj kunal" userId="ff53f78b27f9dcad" providerId="Windows Live" clId="Web-{F3A38D2A-3EFA-4166-98EA-ADD66456F1B0}" dt="2021-10-04T14:45:54.116" v="0"/>
            <ac:spMkLst>
              <pc:docMk/>
              <pc:sldMasterMk cId="0" sldId="2147483648"/>
              <pc:sldLayoutMk cId="0" sldId="2147483656"/>
              <ac:spMk id="3" creationId="{00000000-0000-0000-0000-000000000000}"/>
            </ac:spMkLst>
          </pc:spChg>
          <pc:spChg chg="mod">
            <ac:chgData name="kuber raj kunal" userId="ff53f78b27f9dcad" providerId="Windows Live" clId="Web-{F3A38D2A-3EFA-4166-98EA-ADD66456F1B0}" dt="2021-10-04T14:45:54.116" v="0"/>
            <ac:spMkLst>
              <pc:docMk/>
              <pc:sldMasterMk cId="0" sldId="2147483648"/>
              <pc:sldLayoutMk cId="0" sldId="2147483656"/>
              <ac:spMk id="4" creationId="{00000000-0000-0000-0000-000000000000}"/>
            </ac:spMkLst>
          </pc:spChg>
        </pc:sldLayoutChg>
        <pc:sldLayoutChg chg="modSp">
          <pc:chgData name="kuber raj kunal" userId="ff53f78b27f9dcad" providerId="Windows Live" clId="Web-{F3A38D2A-3EFA-4166-98EA-ADD66456F1B0}" dt="2021-10-04T14:45:54.116" v="0"/>
          <pc:sldLayoutMkLst>
            <pc:docMk/>
            <pc:sldMasterMk cId="0" sldId="2147483648"/>
            <pc:sldLayoutMk cId="0" sldId="2147483657"/>
          </pc:sldLayoutMkLst>
          <pc:spChg chg="mod">
            <ac:chgData name="kuber raj kunal" userId="ff53f78b27f9dcad" providerId="Windows Live" clId="Web-{F3A38D2A-3EFA-4166-98EA-ADD66456F1B0}" dt="2021-10-04T14:45:54.116" v="0"/>
            <ac:spMkLst>
              <pc:docMk/>
              <pc:sldMasterMk cId="0" sldId="2147483648"/>
              <pc:sldLayoutMk cId="0" sldId="2147483657"/>
              <ac:spMk id="2" creationId="{00000000-0000-0000-0000-000000000000}"/>
            </ac:spMkLst>
          </pc:spChg>
          <pc:spChg chg="mod">
            <ac:chgData name="kuber raj kunal" userId="ff53f78b27f9dcad" providerId="Windows Live" clId="Web-{F3A38D2A-3EFA-4166-98EA-ADD66456F1B0}" dt="2021-10-04T14:45:54.116" v="0"/>
            <ac:spMkLst>
              <pc:docMk/>
              <pc:sldMasterMk cId="0" sldId="2147483648"/>
              <pc:sldLayoutMk cId="0" sldId="2147483657"/>
              <ac:spMk id="3" creationId="{00000000-0000-0000-0000-000000000000}"/>
            </ac:spMkLst>
          </pc:spChg>
          <pc:spChg chg="mod">
            <ac:chgData name="kuber raj kunal" userId="ff53f78b27f9dcad" providerId="Windows Live" clId="Web-{F3A38D2A-3EFA-4166-98EA-ADD66456F1B0}" dt="2021-10-04T14:45:54.116" v="0"/>
            <ac:spMkLst>
              <pc:docMk/>
              <pc:sldMasterMk cId="0" sldId="2147483648"/>
              <pc:sldLayoutMk cId="0" sldId="2147483657"/>
              <ac:spMk id="4" creationId="{00000000-0000-0000-0000-000000000000}"/>
            </ac:spMkLst>
          </pc:spChg>
        </pc:sldLayoutChg>
        <pc:sldLayoutChg chg="modSp">
          <pc:chgData name="kuber raj kunal" userId="ff53f78b27f9dcad" providerId="Windows Live" clId="Web-{F3A38D2A-3EFA-4166-98EA-ADD66456F1B0}" dt="2021-10-04T14:45:54.116" v="0"/>
          <pc:sldLayoutMkLst>
            <pc:docMk/>
            <pc:sldMasterMk cId="0" sldId="2147483648"/>
            <pc:sldLayoutMk cId="0" sldId="2147483659"/>
          </pc:sldLayoutMkLst>
          <pc:spChg chg="mod">
            <ac:chgData name="kuber raj kunal" userId="ff53f78b27f9dcad" providerId="Windows Live" clId="Web-{F3A38D2A-3EFA-4166-98EA-ADD66456F1B0}" dt="2021-10-04T14:45:54.116" v="0"/>
            <ac:spMkLst>
              <pc:docMk/>
              <pc:sldMasterMk cId="0" sldId="2147483648"/>
              <pc:sldLayoutMk cId="0" sldId="2147483659"/>
              <ac:spMk id="2" creationId="{00000000-0000-0000-0000-000000000000}"/>
            </ac:spMkLst>
          </pc:spChg>
          <pc:spChg chg="mod">
            <ac:chgData name="kuber raj kunal" userId="ff53f78b27f9dcad" providerId="Windows Live" clId="Web-{F3A38D2A-3EFA-4166-98EA-ADD66456F1B0}" dt="2021-10-04T14:45:54.116" v="0"/>
            <ac:spMkLst>
              <pc:docMk/>
              <pc:sldMasterMk cId="0" sldId="2147483648"/>
              <pc:sldLayoutMk cId="0" sldId="2147483659"/>
              <ac:spMk id="3" creationId="{00000000-0000-0000-0000-000000000000}"/>
            </ac:spMkLst>
          </pc:spChg>
        </pc:sldLayoutChg>
      </pc:sldMaster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2B095B-BC9B-42DE-B9FA-2A5C46640429}" type="datetimeFigureOut">
              <a:rPr lang="en-IN" smtClean="0"/>
              <a:t>16-10-2021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B90513-F9CB-43B3-8EDD-CBD59747D84D}" type="slidenum">
              <a:rPr lang="en-IN" smtClean="0"/>
              <a:t>‹#›</a:t>
            </a:fld>
            <a:endParaRPr lang="en-IN"/>
          </a:p>
        </p:txBody>
      </p:sp>
    </p:spTree>
    <p:extLst>
      <p:ext uri="{BB962C8B-B14F-4D97-AF65-F5344CB8AC3E}">
        <p14:creationId xmlns:p14="http://schemas.microsoft.com/office/powerpoint/2010/main" val="3716055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10/16/2021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1858274" y="1066801"/>
            <a:ext cx="8763000" cy="3651384"/>
          </a:xfrm>
          <a:prstGeom prst="rect">
            <a:avLst/>
          </a:prstGeom>
          <a:noFill/>
          <a:ln>
            <a:noFill/>
          </a:ln>
        </p:spPr>
        <p:txBody>
          <a:bodyPr spcFirstLastPara="1" wrap="square" lIns="91425" tIns="91425" rIns="91425" bIns="91425" anchor="t" anchorCtr="0">
            <a:noAutofit/>
          </a:bodyPr>
          <a:lstStyle/>
          <a:p>
            <a:pPr marL="0" marR="0" algn="ctr">
              <a:lnSpc>
                <a:spcPct val="115000"/>
              </a:lnSpc>
              <a:spcBef>
                <a:spcPts val="520"/>
              </a:spcBef>
              <a:spcAft>
                <a:spcPts val="0"/>
              </a:spcAft>
              <a:tabLst>
                <a:tab pos="624840" algn="l"/>
              </a:tabLst>
            </a:pPr>
            <a:r>
              <a:rPr lang="en-US" sz="40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INTRODUCTION TO NETWORKING</a:t>
            </a:r>
            <a:endParaRPr lang="en-US" sz="4000" dirty="0">
              <a:effectLst/>
              <a:latin typeface="Calibri" panose="020F0502020204030204" pitchFamily="34" charset="0"/>
              <a:ea typeface="Times New Roman" panose="02020603050405020304" pitchFamily="18" charset="0"/>
              <a:cs typeface="Times New Roman" panose="02020603050405020304" pitchFamily="18" charset="0"/>
            </a:endParaRPr>
          </a:p>
          <a:p>
            <a:pPr lvl="0" algn="ctr">
              <a:buClr>
                <a:srgbClr val="000000"/>
              </a:buClr>
              <a:buSzPts val="3100"/>
            </a:pPr>
            <a:endParaRPr lang="en-US" sz="2500" b="1" i="0" u="none" strike="noStrike" cap="none" dirty="0">
              <a:latin typeface="Calibri"/>
              <a:ea typeface="Calibri"/>
              <a:cs typeface="Calibri"/>
              <a:sym typeface="Calibri"/>
            </a:endParaRPr>
          </a:p>
          <a:p>
            <a:pPr lvl="0" algn="ctr">
              <a:buClr>
                <a:srgbClr val="000000"/>
              </a:buClr>
              <a:buSzPts val="3100"/>
            </a:pPr>
            <a:r>
              <a:rPr lang="en-US" sz="2500" b="1" i="0" u="none" strike="noStrike" cap="none" dirty="0">
                <a:latin typeface="Calibri"/>
                <a:ea typeface="Calibri"/>
                <a:cs typeface="Calibri"/>
                <a:sym typeface="Calibri"/>
              </a:rPr>
              <a:t>PERIOD-6</a:t>
            </a:r>
            <a:endParaRPr sz="2500" b="1" i="0" u="none" strike="noStrike" cap="none" dirty="0">
              <a:latin typeface="Calibri"/>
              <a:ea typeface="Calibri"/>
              <a:cs typeface="Calibri"/>
              <a:sym typeface="Calibri"/>
            </a:endParaRPr>
          </a:p>
        </p:txBody>
      </p:sp>
      <p:sp>
        <p:nvSpPr>
          <p:cNvPr id="57" name="Google Shape;57;p13"/>
          <p:cNvSpPr txBox="1"/>
          <p:nvPr/>
        </p:nvSpPr>
        <p:spPr>
          <a:xfrm>
            <a:off x="4666326" y="3515248"/>
            <a:ext cx="4764000" cy="1289200"/>
          </a:xfrm>
          <a:prstGeom prst="rect">
            <a:avLst/>
          </a:prstGeom>
          <a:noFill/>
          <a:ln>
            <a:noFill/>
          </a:ln>
        </p:spPr>
        <p:txBody>
          <a:bodyPr spcFirstLastPara="1" wrap="square" lIns="91425" tIns="91425" rIns="91425" bIns="91425" anchor="t" anchorCtr="0">
            <a:noAutofit/>
          </a:bodyPr>
          <a:lstStyle/>
          <a:p>
            <a:r>
              <a:rPr lang="en" sz="1800" b="1" dirty="0"/>
              <a:t>SUBJECT: </a:t>
            </a:r>
            <a:r>
              <a:rPr lang="en" b="1" dirty="0"/>
              <a:t>COMPUTER SCIENCE</a:t>
            </a:r>
            <a:endParaRPr sz="1800" b="1" dirty="0"/>
          </a:p>
          <a:p>
            <a:r>
              <a:rPr lang="en" sz="1800" b="1" dirty="0"/>
              <a:t>CHAPTER NUMBER:</a:t>
            </a:r>
            <a:r>
              <a:rPr lang="en" b="1" dirty="0"/>
              <a:t> </a:t>
            </a:r>
            <a:r>
              <a:rPr lang="en" sz="1800" b="1" dirty="0"/>
              <a:t>8</a:t>
            </a:r>
            <a:endParaRPr sz="1800" b="1" dirty="0"/>
          </a:p>
          <a:p>
            <a:r>
              <a:rPr lang="en" sz="1800" b="1" dirty="0"/>
              <a:t>CHAPTER NAME:</a:t>
            </a:r>
            <a:r>
              <a:rPr lang="en" b="1" dirty="0"/>
              <a:t> </a:t>
            </a:r>
            <a:r>
              <a:rPr lang="en" sz="1800" b="1" dirty="0"/>
              <a:t>NETWORKING</a:t>
            </a:r>
            <a:endParaRPr sz="1800" b="1" dirty="0"/>
          </a:p>
        </p:txBody>
      </p:sp>
      <p:pic>
        <p:nvPicPr>
          <p:cNvPr id="2" name="Picture 2">
            <a:extLst>
              <a:ext uri="{FF2B5EF4-FFF2-40B4-BE49-F238E27FC236}">
                <a16:creationId xmlns:a16="http://schemas.microsoft.com/office/drawing/2014/main" id="{569C9060-B080-44A2-8D67-B02EBB8D8D1A}"/>
              </a:ext>
            </a:extLst>
          </p:cNvPr>
          <p:cNvPicPr>
            <a:picLocks noChangeAspect="1"/>
          </p:cNvPicPr>
          <p:nvPr/>
        </p:nvPicPr>
        <p:blipFill>
          <a:blip r:embed="rId4"/>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653987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56B3415-0DD7-4C96-B2E1-F779DBE6DF63}"/>
              </a:ext>
            </a:extLst>
          </p:cNvPr>
          <p:cNvSpPr txBox="1"/>
          <p:nvPr/>
        </p:nvSpPr>
        <p:spPr>
          <a:xfrm>
            <a:off x="1719533" y="554966"/>
            <a:ext cx="9514934" cy="354372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2400" dirty="0">
                <a:cs typeface="Arial"/>
              </a:rPr>
              <a:t>Hubs can be either </a:t>
            </a:r>
            <a:r>
              <a:rPr lang="en-IN" sz="2400" i="1" dirty="0">
                <a:cs typeface="Arial"/>
              </a:rPr>
              <a:t>passive </a:t>
            </a:r>
            <a:r>
              <a:rPr lang="en-IN" sz="2400" dirty="0">
                <a:cs typeface="Arial"/>
              </a:rPr>
              <a:t>or </a:t>
            </a:r>
            <a:r>
              <a:rPr lang="en-IN" sz="2400" i="1" dirty="0">
                <a:cs typeface="Arial"/>
              </a:rPr>
              <a:t>active</a:t>
            </a:r>
            <a:r>
              <a:rPr lang="en-IN" sz="2400" dirty="0">
                <a:cs typeface="Arial"/>
              </a:rPr>
              <a:t>.</a:t>
            </a:r>
            <a:r>
              <a:rPr lang="en-US" sz="2400" dirty="0">
                <a:cs typeface="Arial"/>
              </a:rPr>
              <a:t>​</a:t>
            </a:r>
            <a:endParaRPr lang="en-US" sz="2400" dirty="0"/>
          </a:p>
          <a:p>
            <a:endParaRPr lang="en-US" sz="2400" dirty="0">
              <a:cs typeface="Arial"/>
            </a:endParaRPr>
          </a:p>
          <a:p>
            <a:pPr marL="285750" indent="-285750">
              <a:lnSpc>
                <a:spcPct val="150000"/>
              </a:lnSpc>
              <a:buFont typeface="Arial"/>
              <a:buChar char="•"/>
            </a:pPr>
            <a:r>
              <a:rPr lang="en-IN" sz="2400" b="1" dirty="0">
                <a:cs typeface="Arial"/>
              </a:rPr>
              <a:t>Active hubs </a:t>
            </a:r>
            <a:r>
              <a:rPr lang="en-IN" sz="2400" dirty="0">
                <a:cs typeface="Arial"/>
              </a:rPr>
              <a:t>electrically amplify the signal as it moves from one connected device to another. Active concentrators are used like </a:t>
            </a:r>
            <a:r>
              <a:rPr lang="en-IN" sz="2400" i="1" dirty="0">
                <a:cs typeface="Arial"/>
              </a:rPr>
              <a:t>repeaters</a:t>
            </a:r>
            <a:r>
              <a:rPr lang="en-IN" sz="2400" dirty="0">
                <a:cs typeface="Arial"/>
              </a:rPr>
              <a:t>8 to extend the length of a network.</a:t>
            </a:r>
            <a:r>
              <a:rPr lang="en-US" sz="2400" dirty="0">
                <a:cs typeface="Arial"/>
              </a:rPr>
              <a:t>​</a:t>
            </a:r>
          </a:p>
          <a:p>
            <a:pPr marL="285750" indent="-285750">
              <a:lnSpc>
                <a:spcPct val="150000"/>
              </a:lnSpc>
              <a:buFont typeface="Arial"/>
              <a:buChar char="•"/>
            </a:pPr>
            <a:r>
              <a:rPr lang="en-IN" sz="2400" b="1" dirty="0">
                <a:cs typeface="Arial"/>
              </a:rPr>
              <a:t>Passive hubs </a:t>
            </a:r>
            <a:r>
              <a:rPr lang="en-IN" sz="2400" dirty="0">
                <a:cs typeface="Arial"/>
              </a:rPr>
              <a:t>allow the signal to pass from one computer to another without any change.</a:t>
            </a:r>
            <a:r>
              <a:rPr lang="en-US" sz="2400" dirty="0">
                <a:cs typeface="Arial"/>
              </a:rPr>
              <a:t>​</a:t>
            </a:r>
          </a:p>
        </p:txBody>
      </p:sp>
      <p:pic>
        <p:nvPicPr>
          <p:cNvPr id="3" name="Picture 3" descr="A picture containing music, electronics&#10;&#10;Description automatically generated">
            <a:extLst>
              <a:ext uri="{FF2B5EF4-FFF2-40B4-BE49-F238E27FC236}">
                <a16:creationId xmlns:a16="http://schemas.microsoft.com/office/drawing/2014/main" id="{4449A148-539A-4314-A2DD-15F22B8316E9}"/>
              </a:ext>
            </a:extLst>
          </p:cNvPr>
          <p:cNvPicPr>
            <a:picLocks noChangeAspect="1"/>
          </p:cNvPicPr>
          <p:nvPr/>
        </p:nvPicPr>
        <p:blipFill>
          <a:blip r:embed="rId2"/>
          <a:stretch>
            <a:fillRect/>
          </a:stretch>
        </p:blipFill>
        <p:spPr>
          <a:xfrm>
            <a:off x="3042250" y="4244156"/>
            <a:ext cx="5618671" cy="2309084"/>
          </a:xfrm>
          <a:prstGeom prst="rect">
            <a:avLst/>
          </a:prstGeom>
        </p:spPr>
      </p:pic>
      <p:pic>
        <p:nvPicPr>
          <p:cNvPr id="5" name="Picture 2">
            <a:extLst>
              <a:ext uri="{FF2B5EF4-FFF2-40B4-BE49-F238E27FC236}">
                <a16:creationId xmlns:a16="http://schemas.microsoft.com/office/drawing/2014/main" id="{E9EB1279-A42B-4DDD-AFCD-F3074AEF8C5C}"/>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085684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2C67A1-CBF7-400F-8974-B9281D63D368}"/>
              </a:ext>
            </a:extLst>
          </p:cNvPr>
          <p:cNvSpPr txBox="1"/>
          <p:nvPr/>
        </p:nvSpPr>
        <p:spPr>
          <a:xfrm>
            <a:off x="612475" y="391065"/>
            <a:ext cx="10676626" cy="3998018"/>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15000"/>
              </a:lnSpc>
              <a:spcBef>
                <a:spcPts val="0"/>
              </a:spcBef>
              <a:spcAft>
                <a:spcPts val="1000"/>
              </a:spcAft>
              <a:buClrTx/>
              <a:buSzTx/>
              <a:buFontTx/>
              <a:buNone/>
              <a:tabLst>
                <a:tab pos="5280660" algn="l"/>
              </a:tabLst>
              <a:defRPr/>
            </a:pPr>
            <a:r>
              <a:rPr kumimoji="0" lang="en-US" sz="3200" b="1"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Times New Roman"/>
              </a:rPr>
              <a:t>Switch</a:t>
            </a:r>
            <a:r>
              <a:rPr lang="en-US" sz="3200" b="1" dirty="0">
                <a:solidFill>
                  <a:srgbClr val="FF0000"/>
                </a:solidFill>
                <a:latin typeface="Calibri"/>
                <a:ea typeface="Times New Roman" panose="02020603050405020304" pitchFamily="18" charset="0"/>
                <a:cs typeface="Times New Roman"/>
              </a:rPr>
              <a:t>:</a:t>
            </a:r>
            <a:endParaRPr kumimoji="0" lang="en-IN" sz="3200" b="0" i="0" u="none" strike="noStrike" kern="1200" cap="none" spc="0" normalizeH="0" baseline="0" noProof="0" dirty="0">
              <a:ln>
                <a:noFill/>
              </a:ln>
              <a:solidFill>
                <a:srgbClr val="FF0000"/>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2457450" lvl="5" indent="-171450">
              <a:spcAft>
                <a:spcPts val="1000"/>
              </a:spcAft>
              <a:buFont typeface="Arial" panose="020B0604020202020204" pitchFamily="34" charset="0"/>
              <a:buChar char="•"/>
              <a:tabLst>
                <a:tab pos="5280660" algn="l"/>
              </a:tabLst>
              <a:defRPr/>
            </a:pPr>
            <a:r>
              <a:rPr kumimoji="0" lang="en-US" sz="2400" b="0" i="0" u="none" strike="noStrike" kern="1200" cap="none" spc="0" normalizeH="0" baseline="0" noProof="0" dirty="0">
                <a:ln>
                  <a:noFill/>
                </a:ln>
                <a:effectLst/>
                <a:uLnTx/>
                <a:uFillTx/>
                <a:latin typeface="Calibri"/>
                <a:ea typeface="Times New Roman" panose="02020603050405020304" pitchFamily="18" charset="0"/>
                <a:cs typeface="Times New Roman"/>
              </a:rPr>
              <a:t>A switch is a device that is used to segment networks into different </a:t>
            </a:r>
            <a:r>
              <a:rPr kumimoji="0" lang="en-US" sz="2400" b="0" i="1" u="none" strike="noStrike" kern="1200" cap="none" spc="0" normalizeH="0" baseline="0" noProof="0" dirty="0">
                <a:ln>
                  <a:noFill/>
                </a:ln>
                <a:effectLst/>
                <a:uLnTx/>
                <a:uFillTx/>
                <a:latin typeface="Calibri"/>
                <a:ea typeface="Times New Roman" panose="02020603050405020304" pitchFamily="18" charset="0"/>
                <a:cs typeface="Times New Roman"/>
              </a:rPr>
              <a:t>subnetworks </a:t>
            </a:r>
            <a:r>
              <a:rPr kumimoji="0" lang="en-US" sz="2400" b="0" i="0" u="none" strike="noStrike" kern="1200" cap="none" spc="0" normalizeH="0" baseline="0" noProof="0" dirty="0">
                <a:ln>
                  <a:noFill/>
                </a:ln>
                <a:effectLst/>
                <a:uLnTx/>
                <a:uFillTx/>
                <a:latin typeface="Calibri"/>
                <a:ea typeface="Times New Roman" panose="02020603050405020304" pitchFamily="18" charset="0"/>
                <a:cs typeface="Times New Roman"/>
              </a:rPr>
              <a:t>called </a:t>
            </a:r>
            <a:r>
              <a:rPr kumimoji="0" lang="en-US" sz="2400" b="1" i="1" u="none" strike="noStrike" kern="1200" cap="none" spc="0" normalizeH="0" baseline="0" noProof="0" dirty="0">
                <a:ln>
                  <a:noFill/>
                </a:ln>
                <a:effectLst/>
                <a:uLnTx/>
                <a:uFillTx/>
                <a:latin typeface="Calibri"/>
                <a:ea typeface="Times New Roman" panose="02020603050405020304" pitchFamily="18" charset="0"/>
                <a:cs typeface="Times New Roman"/>
              </a:rPr>
              <a:t>subnets </a:t>
            </a:r>
            <a:r>
              <a:rPr kumimoji="0" lang="en-US" sz="2400" b="0" i="0" u="none" strike="noStrike" kern="1200" cap="none" spc="0" normalizeH="0" baseline="0" noProof="0" dirty="0">
                <a:ln>
                  <a:noFill/>
                </a:ln>
                <a:effectLst/>
                <a:uLnTx/>
                <a:uFillTx/>
                <a:latin typeface="Calibri"/>
                <a:ea typeface="Times New Roman" panose="02020603050405020304" pitchFamily="18" charset="0"/>
                <a:cs typeface="Times New Roman"/>
              </a:rPr>
              <a:t>or </a:t>
            </a:r>
            <a:r>
              <a:rPr kumimoji="0" lang="en-US" sz="2400" b="1" i="1" u="none" strike="noStrike" kern="1200" cap="none" spc="0" normalizeH="0" baseline="0" noProof="0" dirty="0">
                <a:ln>
                  <a:noFill/>
                </a:ln>
                <a:effectLst/>
                <a:uLnTx/>
                <a:uFillTx/>
                <a:latin typeface="Calibri"/>
                <a:ea typeface="Times New Roman" panose="02020603050405020304" pitchFamily="18" charset="0"/>
                <a:cs typeface="Times New Roman"/>
              </a:rPr>
              <a:t>LAN segments</a:t>
            </a:r>
            <a:r>
              <a:rPr kumimoji="0" lang="en-US" sz="2400" b="0" i="0" u="none" strike="noStrike" kern="1200" cap="none" spc="0" normalizeH="0" baseline="0" noProof="0" dirty="0">
                <a:ln>
                  <a:noFill/>
                </a:ln>
                <a:effectLst/>
                <a:uLnTx/>
                <a:uFillTx/>
                <a:latin typeface="Calibri"/>
                <a:ea typeface="Times New Roman" panose="02020603050405020304" pitchFamily="18" charset="0"/>
                <a:cs typeface="Times New Roman"/>
              </a:rPr>
              <a:t>.</a:t>
            </a:r>
            <a:r>
              <a:rPr lang="en-US" sz="2400" dirty="0">
                <a:latin typeface="Calibri"/>
                <a:ea typeface="Times New Roman" panose="02020603050405020304" pitchFamily="18" charset="0"/>
                <a:cs typeface="Times New Roman"/>
              </a:rPr>
              <a:t> </a:t>
            </a:r>
            <a:endParaRPr lang="en-US" sz="2400" b="0" i="0" u="none" strike="noStrike" kern="1200" cap="none" spc="0" normalizeH="0" baseline="0" noProof="0">
              <a:ln>
                <a:noFill/>
              </a:ln>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2457450" lvl="5" indent="-171450">
              <a:spcAft>
                <a:spcPts val="1000"/>
              </a:spcAft>
              <a:buFont typeface="Arial" panose="020B0604020202020204" pitchFamily="34" charset="0"/>
              <a:buChar char="•"/>
              <a:tabLst>
                <a:tab pos="5280660" algn="l"/>
              </a:tabLst>
              <a:defRPr/>
            </a:pPr>
            <a:r>
              <a:rPr kumimoji="0" lang="en-US" sz="2400" b="0" i="0" u="none" strike="noStrike" kern="1200" cap="none" spc="0" normalizeH="0" baseline="0" noProof="0" dirty="0">
                <a:ln>
                  <a:noFill/>
                </a:ln>
                <a:effectLst/>
                <a:uLnTx/>
                <a:uFillTx/>
                <a:latin typeface="Calibri"/>
                <a:ea typeface="Times New Roman" panose="02020603050405020304" pitchFamily="18" charset="0"/>
                <a:cs typeface="Times New Roman"/>
              </a:rPr>
              <a:t>Segmenting the network into smaller subnets, prevents traffic overloading in a network.</a:t>
            </a:r>
            <a:r>
              <a:rPr lang="en-US" sz="2400" dirty="0">
                <a:solidFill>
                  <a:srgbClr val="231F20"/>
                </a:solidFill>
                <a:latin typeface="Palatino Linotype"/>
                <a:ea typeface="Times New Roman" panose="02020603050405020304" pitchFamily="18" charset="0"/>
                <a:cs typeface="Times New Roman"/>
              </a:rPr>
              <a:t> </a:t>
            </a:r>
            <a:endParaRPr lang="en-US" sz="2400" b="0" i="0" u="none" strike="noStrike" kern="1200" cap="none" spc="0" normalizeH="0" baseline="0" noProof="0">
              <a:ln>
                <a:noFill/>
              </a:ln>
              <a:solidFill>
                <a:srgbClr val="231F20"/>
              </a:solidFill>
              <a:effectLst/>
              <a:uLnTx/>
              <a:uFillTx/>
              <a:latin typeface="Times New Roman"/>
              <a:ea typeface="Palatino Linotype" panose="02040502050505030304" pitchFamily="18" charset="0"/>
              <a:cs typeface="Times New Roman"/>
            </a:endParaRPr>
          </a:p>
          <a:p>
            <a:pPr marL="2457450" marR="0" lvl="5" indent="-171450" algn="l" defTabSz="914400" rtl="0" eaLnBrk="1" fontAlgn="auto" latinLnBrk="0" hangingPunct="1">
              <a:spcBef>
                <a:spcPts val="0"/>
              </a:spcBef>
              <a:spcAft>
                <a:spcPts val="1000"/>
              </a:spcAft>
              <a:buClrTx/>
              <a:buSzTx/>
              <a:buFont typeface="Arial" panose="020B0604020202020204" pitchFamily="34" charset="0"/>
              <a:buChar char="•"/>
              <a:tabLst>
                <a:tab pos="5280660" algn="l"/>
              </a:tabLst>
              <a:defRPr/>
            </a:pPr>
            <a:r>
              <a:rPr kumimoji="0" lang="en-IN" sz="2400" b="0" i="0" u="none" strike="noStrike" kern="1200" cap="none" spc="0" normalizeH="0" baseline="0" noProof="0" dirty="0">
                <a:ln>
                  <a:noFill/>
                </a:ln>
                <a:effectLst/>
                <a:uLnTx/>
                <a:uFillTx/>
                <a:latin typeface="Calibri"/>
                <a:ea typeface="Times New Roman" panose="02020603050405020304" pitchFamily="18" charset="0"/>
                <a:cs typeface="Times New Roman"/>
              </a:rPr>
              <a:t>A switch is responsible for </a:t>
            </a:r>
            <a:r>
              <a:rPr kumimoji="0" lang="en-IN" sz="2400" b="0" i="1" u="none" strike="noStrike" kern="1200" cap="none" spc="0" normalizeH="0" baseline="0" noProof="0" dirty="0">
                <a:ln>
                  <a:noFill/>
                </a:ln>
                <a:effectLst/>
                <a:uLnTx/>
                <a:uFillTx/>
                <a:latin typeface="Calibri"/>
                <a:ea typeface="Times New Roman" panose="02020603050405020304" pitchFamily="18" charset="0"/>
                <a:cs typeface="Times New Roman"/>
              </a:rPr>
              <a:t>filtering i.e</a:t>
            </a:r>
            <a:r>
              <a:rPr kumimoji="0" lang="en-IN" sz="2400" b="0" i="0" u="none" strike="noStrike" kern="1200" cap="none" spc="0" normalizeH="0" baseline="0" noProof="0" dirty="0">
                <a:ln>
                  <a:noFill/>
                </a:ln>
                <a:effectLst/>
                <a:uLnTx/>
                <a:uFillTx/>
                <a:latin typeface="Calibri"/>
                <a:ea typeface="Times New Roman" panose="02020603050405020304" pitchFamily="18" charset="0"/>
                <a:cs typeface="Times New Roman"/>
              </a:rPr>
              <a:t>., transforming data in a specific way and for forwarding </a:t>
            </a:r>
            <a:r>
              <a:rPr kumimoji="0" lang="en-IN" sz="2400" b="0" i="1" u="none" strike="noStrike" kern="1200" cap="none" spc="0" normalizeH="0" baseline="0" noProof="0" dirty="0">
                <a:ln>
                  <a:noFill/>
                </a:ln>
                <a:effectLst/>
                <a:uLnTx/>
                <a:uFillTx/>
                <a:latin typeface="Calibri"/>
                <a:ea typeface="Times New Roman" panose="02020603050405020304" pitchFamily="18" charset="0"/>
                <a:cs typeface="Times New Roman"/>
              </a:rPr>
              <a:t>packets </a:t>
            </a:r>
            <a:r>
              <a:rPr kumimoji="0" lang="en-IN" sz="2400" b="0" i="0" u="none" strike="noStrike" kern="1200" cap="none" spc="0" normalizeH="0" baseline="0" noProof="0" dirty="0">
                <a:ln>
                  <a:noFill/>
                </a:ln>
                <a:effectLst/>
                <a:uLnTx/>
                <a:uFillTx/>
                <a:latin typeface="Calibri"/>
                <a:ea typeface="Times New Roman" panose="02020603050405020304" pitchFamily="18" charset="0"/>
                <a:cs typeface="Times New Roman"/>
              </a:rPr>
              <a:t>(a piece of message being transmitted) between LAN segments. Switches support any packet protocol.</a:t>
            </a:r>
            <a:endParaRPr lang="en-IN" sz="2400" b="0" i="0" u="none" strike="noStrike" kern="1200" cap="none" spc="0" normalizeH="0" baseline="0" noProof="0" dirty="0">
              <a:ln>
                <a:noFill/>
              </a:ln>
              <a:effectLst/>
              <a:uLnTx/>
              <a:uFillTx/>
              <a:latin typeface="Calibri"/>
              <a:ea typeface="Times New Roman" panose="02020603050405020304" pitchFamily="18" charset="0"/>
              <a:cs typeface="Times New Roman"/>
            </a:endParaRPr>
          </a:p>
        </p:txBody>
      </p:sp>
      <p:pic>
        <p:nvPicPr>
          <p:cNvPr id="4" name="Picture 3">
            <a:extLst>
              <a:ext uri="{FF2B5EF4-FFF2-40B4-BE49-F238E27FC236}">
                <a16:creationId xmlns:a16="http://schemas.microsoft.com/office/drawing/2014/main" id="{172E3C80-E205-4006-818A-6AA0DC637778}"/>
              </a:ext>
            </a:extLst>
          </p:cNvPr>
          <p:cNvPicPr>
            <a:picLocks noChangeAspect="1"/>
          </p:cNvPicPr>
          <p:nvPr/>
        </p:nvPicPr>
        <p:blipFill rotWithShape="1">
          <a:blip r:embed="rId2"/>
          <a:srcRect t="25749" r="1260"/>
          <a:stretch/>
        </p:blipFill>
        <p:spPr>
          <a:xfrm>
            <a:off x="2894742" y="4675517"/>
            <a:ext cx="6275137" cy="1887748"/>
          </a:xfrm>
          <a:prstGeom prst="rect">
            <a:avLst/>
          </a:prstGeom>
        </p:spPr>
      </p:pic>
      <p:pic>
        <p:nvPicPr>
          <p:cNvPr id="2" name="Picture 2">
            <a:extLst>
              <a:ext uri="{FF2B5EF4-FFF2-40B4-BE49-F238E27FC236}">
                <a16:creationId xmlns:a16="http://schemas.microsoft.com/office/drawing/2014/main" id="{6F7B8EC1-B516-44B0-957E-0AFF004E2189}"/>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947928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859BC4-CE8F-42AE-86F0-14DCB3DEBFEF}"/>
              </a:ext>
            </a:extLst>
          </p:cNvPr>
          <p:cNvSpPr txBox="1"/>
          <p:nvPr/>
        </p:nvSpPr>
        <p:spPr>
          <a:xfrm>
            <a:off x="550652" y="501770"/>
            <a:ext cx="10685253" cy="5225726"/>
          </a:xfrm>
          <a:prstGeom prst="rect">
            <a:avLst/>
          </a:prstGeom>
          <a:noFill/>
        </p:spPr>
        <p:txBody>
          <a:bodyPr wrap="square" lIns="91440" tIns="45720" rIns="91440" bIns="45720" anchor="t">
            <a:spAutoFit/>
          </a:bodyPr>
          <a:lstStyle/>
          <a:p>
            <a:pPr>
              <a:lnSpc>
                <a:spcPct val="115000"/>
              </a:lnSpc>
              <a:spcAft>
                <a:spcPts val="1000"/>
              </a:spcAft>
              <a:tabLst>
                <a:tab pos="5280660" algn="l"/>
              </a:tabLst>
            </a:pPr>
            <a:r>
              <a:rPr lang="en-IN" sz="3200" b="1" dirty="0">
                <a:solidFill>
                  <a:srgbClr val="FF0000"/>
                </a:solidFill>
                <a:effectLst/>
                <a:latin typeface="Calibri"/>
                <a:ea typeface="Times New Roman" panose="02020603050405020304" pitchFamily="18" charset="0"/>
                <a:cs typeface="Calibri"/>
              </a:rPr>
              <a:t>Repeater</a:t>
            </a:r>
            <a:r>
              <a:rPr lang="en-IN" sz="3200" b="1" dirty="0">
                <a:solidFill>
                  <a:srgbClr val="FF0000"/>
                </a:solidFill>
                <a:latin typeface="Calibri"/>
                <a:ea typeface="Times New Roman" panose="02020603050405020304" pitchFamily="18" charset="0"/>
                <a:cs typeface="Calibri"/>
              </a:rPr>
              <a:t>:</a:t>
            </a:r>
            <a:endParaRPr lang="en-IN" sz="3200" dirty="0">
              <a:solidFill>
                <a:srgbClr val="000000"/>
              </a:solidFill>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tabLst>
                <a:tab pos="5280660" algn="l"/>
              </a:tabLst>
            </a:pPr>
            <a:r>
              <a:rPr lang="en-IN" sz="2400" dirty="0">
                <a:effectLst/>
                <a:latin typeface="Calibri"/>
                <a:ea typeface="Times New Roman" panose="02020603050405020304" pitchFamily="18" charset="0"/>
                <a:cs typeface="Calibri"/>
              </a:rPr>
              <a:t>A repeater is a device that amplifies a signal being transmitted on the network.</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tabLst>
                <a:tab pos="5280660" algn="l"/>
              </a:tabLst>
            </a:pPr>
            <a:r>
              <a:rPr lang="en-IN" sz="2400" dirty="0">
                <a:effectLst/>
                <a:latin typeface="Calibri"/>
                <a:ea typeface="Times New Roman" panose="02020603050405020304" pitchFamily="18" charset="0"/>
                <a:cs typeface="Calibri"/>
              </a:rPr>
              <a:t>Over distance, the cables connecting a network lose the signal transmitted.</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tabLst>
                <a:tab pos="5280660" algn="l"/>
              </a:tabLst>
            </a:pPr>
            <a:r>
              <a:rPr lang="en-IN" sz="2400" dirty="0">
                <a:effectLst/>
                <a:latin typeface="Calibri"/>
                <a:ea typeface="Times New Roman" panose="02020603050405020304" pitchFamily="18" charset="0"/>
                <a:cs typeface="Calibri"/>
              </a:rPr>
              <a:t>If the signal degrades too much, it fails to reach the destination.</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tabLst>
                <a:tab pos="5280660" algn="l"/>
              </a:tabLst>
            </a:pPr>
            <a:r>
              <a:rPr lang="en-IN" sz="2400" dirty="0">
                <a:effectLst/>
                <a:latin typeface="Calibri"/>
                <a:ea typeface="Times New Roman" panose="02020603050405020304" pitchFamily="18" charset="0"/>
                <a:cs typeface="Calibri"/>
              </a:rPr>
              <a:t>Or if it does arrive, the degradation of the message makes it useless.</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tabLst>
                <a:tab pos="5280660" algn="l"/>
              </a:tabLst>
            </a:pPr>
            <a:r>
              <a:rPr lang="en-IN" sz="2400" dirty="0">
                <a:effectLst/>
                <a:latin typeface="Calibri"/>
                <a:ea typeface="Times New Roman" panose="02020603050405020304" pitchFamily="18" charset="0"/>
                <a:cs typeface="Calibri"/>
              </a:rPr>
              <a:t>Repeaters can be installed along the way to ensure that data packets reach their destination.</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tabLst>
                <a:tab pos="5280660" algn="l"/>
              </a:tabLst>
            </a:pPr>
            <a:r>
              <a:rPr lang="en-IN" sz="2400" dirty="0">
                <a:effectLst/>
                <a:latin typeface="Calibri"/>
                <a:ea typeface="Times New Roman" panose="02020603050405020304" pitchFamily="18" charset="0"/>
                <a:cs typeface="Calibri"/>
              </a:rPr>
              <a:t>Repeaters are of two kinds : </a:t>
            </a:r>
            <a:r>
              <a:rPr lang="en-IN" sz="2400" b="1" dirty="0">
                <a:effectLst/>
                <a:latin typeface="Calibri"/>
                <a:ea typeface="Times New Roman" panose="02020603050405020304" pitchFamily="18" charset="0"/>
                <a:cs typeface="Calibri"/>
              </a:rPr>
              <a:t>amplifier and signal repeater</a:t>
            </a:r>
            <a:r>
              <a:rPr lang="en-IN" sz="2400" dirty="0">
                <a:effectLst/>
                <a:latin typeface="Calibri"/>
                <a:ea typeface="Times New Roman" panose="02020603050405020304" pitchFamily="18" charset="0"/>
                <a:cs typeface="Calibri"/>
              </a:rPr>
              <a:t>.</a:t>
            </a:r>
          </a:p>
        </p:txBody>
      </p:sp>
      <p:pic>
        <p:nvPicPr>
          <p:cNvPr id="2" name="Picture 2">
            <a:extLst>
              <a:ext uri="{FF2B5EF4-FFF2-40B4-BE49-F238E27FC236}">
                <a16:creationId xmlns:a16="http://schemas.microsoft.com/office/drawing/2014/main" id="{ECF26AB2-D02D-4BAC-9C1C-727385888509}"/>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249924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 picture containing electronics, router, projector&#10;&#10;Description automatically generated">
            <a:extLst>
              <a:ext uri="{FF2B5EF4-FFF2-40B4-BE49-F238E27FC236}">
                <a16:creationId xmlns:a16="http://schemas.microsoft.com/office/drawing/2014/main" id="{DBE6BB75-0E7F-4A3B-9B15-396A40071975}"/>
              </a:ext>
            </a:extLst>
          </p:cNvPr>
          <p:cNvPicPr>
            <a:picLocks noChangeAspect="1"/>
          </p:cNvPicPr>
          <p:nvPr/>
        </p:nvPicPr>
        <p:blipFill>
          <a:blip r:embed="rId2"/>
          <a:stretch>
            <a:fillRect/>
          </a:stretch>
        </p:blipFill>
        <p:spPr>
          <a:xfrm>
            <a:off x="3186023" y="1424313"/>
            <a:ext cx="5072332" cy="3808092"/>
          </a:xfrm>
          <a:prstGeom prst="rect">
            <a:avLst/>
          </a:prstGeom>
        </p:spPr>
      </p:pic>
      <p:pic>
        <p:nvPicPr>
          <p:cNvPr id="4" name="Picture 2">
            <a:extLst>
              <a:ext uri="{FF2B5EF4-FFF2-40B4-BE49-F238E27FC236}">
                <a16:creationId xmlns:a16="http://schemas.microsoft.com/office/drawing/2014/main" id="{A3BEE402-2498-495B-B5F3-583F99685BB5}"/>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7476274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06BAAA1-CA52-4096-B1A5-5CFC81801A6F}"/>
              </a:ext>
            </a:extLst>
          </p:cNvPr>
          <p:cNvSpPr txBox="1"/>
          <p:nvPr/>
        </p:nvSpPr>
        <p:spPr>
          <a:xfrm>
            <a:off x="510397" y="510397"/>
            <a:ext cx="11057626" cy="5674567"/>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15000"/>
              </a:lnSpc>
              <a:spcBef>
                <a:spcPts val="0"/>
              </a:spcBef>
              <a:spcAft>
                <a:spcPts val="1000"/>
              </a:spcAft>
              <a:buClrTx/>
              <a:buSzTx/>
              <a:buFontTx/>
              <a:buNone/>
              <a:tabLst>
                <a:tab pos="5280660" algn="l"/>
              </a:tabLst>
              <a:defRPr/>
            </a:pPr>
            <a:r>
              <a:rPr kumimoji="0" lang="en-US" sz="3200" b="1"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rPr>
              <a:t>Bridge</a:t>
            </a:r>
            <a:r>
              <a:rPr lang="en-US" sz="3200" b="1" dirty="0">
                <a:solidFill>
                  <a:srgbClr val="FF0000"/>
                </a:solidFill>
                <a:latin typeface="Calibri"/>
                <a:ea typeface="Times New Roman" panose="02020603050405020304" pitchFamily="18" charset="0"/>
                <a:cs typeface="Calibri"/>
              </a:rPr>
              <a:t>:</a:t>
            </a:r>
            <a:endParaRPr kumimoji="0" lang="en-IN" sz="3200" b="0"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endParaRPr>
          </a:p>
          <a:p>
            <a:pPr marL="1657350" lvl="3" indent="-285750">
              <a:lnSpc>
                <a:spcPct val="150000"/>
              </a:lnSpc>
              <a:spcAft>
                <a:spcPts val="1000"/>
              </a:spcAft>
              <a:buFont typeface="Arial" panose="020B0604020202020204" pitchFamily="34" charset="0"/>
              <a:buChar char="•"/>
              <a:tabLst>
                <a:tab pos="5280660" algn="l"/>
              </a:tabLst>
              <a:defRPr/>
            </a:pPr>
            <a:r>
              <a:rPr kumimoji="0" lang="en-US" sz="2400" b="0" i="0" u="none" strike="noStrike" kern="1200" cap="none" spc="0" normalizeH="0" baseline="0" noProof="0" dirty="0">
                <a:ln>
                  <a:noFill/>
                </a:ln>
                <a:effectLst/>
                <a:uLnTx/>
                <a:uFillTx/>
                <a:latin typeface="Calibri"/>
                <a:ea typeface="Times New Roman" panose="02020603050405020304" pitchFamily="18" charset="0"/>
                <a:cs typeface="Calibri"/>
              </a:rPr>
              <a:t>A bridge is a device that lets you link two networks together.</a:t>
            </a:r>
            <a:r>
              <a:rPr lang="en-US" sz="2400" dirty="0">
                <a:latin typeface="Calibri"/>
                <a:ea typeface="Times New Roman" panose="02020603050405020304" pitchFamily="18" charset="0"/>
                <a:cs typeface="Calibri"/>
              </a:rPr>
              <a:t> </a:t>
            </a:r>
            <a:endParaRPr lang="en-US" sz="2400" b="0" i="0" u="none" strike="noStrike" kern="1200" cap="none" spc="0" normalizeH="0" baseline="0" noProof="0" dirty="0">
              <a:ln>
                <a:noFill/>
              </a:ln>
              <a:effectLst/>
              <a:uLnTx/>
              <a:uFillTx/>
              <a:latin typeface="Calibri"/>
              <a:ea typeface="Times New Roman" panose="02020603050405020304" pitchFamily="18" charset="0"/>
              <a:cs typeface="Calibri"/>
            </a:endParaRPr>
          </a:p>
          <a:p>
            <a:pPr marL="1657350" lvl="3" indent="-285750">
              <a:lnSpc>
                <a:spcPct val="150000"/>
              </a:lnSpc>
              <a:spcAft>
                <a:spcPts val="1000"/>
              </a:spcAft>
              <a:buFont typeface="Arial" panose="020B0604020202020204" pitchFamily="34" charset="0"/>
              <a:buChar char="•"/>
              <a:tabLst>
                <a:tab pos="5280660" algn="l"/>
              </a:tabLst>
              <a:defRPr/>
            </a:pPr>
            <a:r>
              <a:rPr kumimoji="0" lang="en-US" sz="2400" b="0" i="0" u="none" strike="noStrike" kern="1200" cap="none" spc="0" normalizeH="0" baseline="0" noProof="0" dirty="0">
                <a:ln>
                  <a:noFill/>
                </a:ln>
                <a:effectLst/>
                <a:uLnTx/>
                <a:uFillTx/>
                <a:latin typeface="Calibri"/>
                <a:ea typeface="Times New Roman" panose="02020603050405020304" pitchFamily="18" charset="0"/>
                <a:cs typeface="Calibri"/>
              </a:rPr>
              <a:t>Bridges are smart enough to know which computers are on which side of the bridge, so they only allow those messages that need to get to the other side to cross the bridge.</a:t>
            </a:r>
            <a:r>
              <a:rPr lang="en-US" sz="2400" dirty="0">
                <a:latin typeface="Calibri"/>
                <a:ea typeface="Times New Roman" panose="02020603050405020304" pitchFamily="18" charset="0"/>
                <a:cs typeface="Calibri"/>
              </a:rPr>
              <a:t> </a:t>
            </a:r>
            <a:endParaRPr lang="en-US" sz="2400" b="0" i="0" u="none" strike="noStrike" kern="1200" cap="none" spc="0" normalizeH="0" baseline="0" noProof="0" dirty="0">
              <a:ln>
                <a:noFill/>
              </a:ln>
              <a:effectLst/>
              <a:uLnTx/>
              <a:uFillTx/>
              <a:latin typeface="Calibri"/>
              <a:ea typeface="Times New Roman" panose="02020603050405020304" pitchFamily="18" charset="0"/>
              <a:cs typeface="Calibri"/>
            </a:endParaRPr>
          </a:p>
          <a:p>
            <a:pPr marL="1657350" lvl="3" indent="-285750">
              <a:lnSpc>
                <a:spcPct val="150000"/>
              </a:lnSpc>
              <a:spcAft>
                <a:spcPts val="1000"/>
              </a:spcAft>
              <a:buFont typeface="Arial" panose="020B0604020202020204" pitchFamily="34" charset="0"/>
              <a:buChar char="•"/>
              <a:tabLst>
                <a:tab pos="5280660" algn="l"/>
              </a:tabLst>
              <a:defRPr/>
            </a:pPr>
            <a:r>
              <a:rPr kumimoji="0" lang="en-US" sz="2400" b="0" i="0" u="none" strike="noStrike" kern="1200" cap="none" spc="0" normalizeH="0" baseline="0" noProof="0" dirty="0">
                <a:ln>
                  <a:noFill/>
                </a:ln>
                <a:effectLst/>
                <a:uLnTx/>
                <a:uFillTx/>
                <a:latin typeface="Calibri"/>
                <a:ea typeface="Times New Roman" panose="02020603050405020304" pitchFamily="18" charset="0"/>
                <a:cs typeface="Calibri"/>
              </a:rPr>
              <a:t>This improves performance on both sides of the bridge.</a:t>
            </a:r>
            <a:r>
              <a:rPr lang="en-US" sz="2400" dirty="0">
                <a:latin typeface="Calibri"/>
                <a:ea typeface="Times New Roman" panose="02020603050405020304" pitchFamily="18" charset="0"/>
                <a:cs typeface="Calibri"/>
              </a:rPr>
              <a:t> </a:t>
            </a:r>
            <a:endParaRPr lang="en-US" sz="2400" b="0" i="0" u="none" strike="noStrike" kern="1200" cap="none" spc="0" normalizeH="0" baseline="0" noProof="0" dirty="0">
              <a:ln>
                <a:noFill/>
              </a:ln>
              <a:effectLst/>
              <a:uLnTx/>
              <a:uFillTx/>
              <a:latin typeface="Calibri"/>
              <a:ea typeface="Times New Roman" panose="02020603050405020304" pitchFamily="18" charset="0"/>
              <a:cs typeface="Calibri"/>
            </a:endParaRPr>
          </a:p>
          <a:p>
            <a:pPr marL="1657350" lvl="3" indent="-285750">
              <a:lnSpc>
                <a:spcPct val="150000"/>
              </a:lnSpc>
              <a:spcAft>
                <a:spcPts val="1000"/>
              </a:spcAft>
              <a:buFont typeface="Arial" panose="020B0604020202020204" pitchFamily="34" charset="0"/>
              <a:buChar char="•"/>
              <a:tabLst>
                <a:tab pos="5280660" algn="l"/>
              </a:tabLst>
              <a:defRPr/>
            </a:pPr>
            <a:r>
              <a:rPr kumimoji="0" lang="en-US" sz="2400" b="0" i="0" u="none" strike="noStrike" kern="1200" cap="none" spc="0" normalizeH="0" baseline="0" noProof="0" dirty="0">
                <a:ln>
                  <a:noFill/>
                </a:ln>
                <a:effectLst/>
                <a:uLnTx/>
                <a:uFillTx/>
                <a:latin typeface="Calibri"/>
                <a:ea typeface="Times New Roman" panose="02020603050405020304" pitchFamily="18" charset="0"/>
                <a:cs typeface="Calibri"/>
              </a:rPr>
              <a:t>As a packet arrives at the bridge, the bridge examines the physical destination address of the packet.</a:t>
            </a:r>
            <a:r>
              <a:rPr lang="en-US" sz="2400" dirty="0">
                <a:latin typeface="Calibri"/>
                <a:ea typeface="Times New Roman" panose="02020603050405020304" pitchFamily="18" charset="0"/>
                <a:cs typeface="Calibri"/>
              </a:rPr>
              <a:t> </a:t>
            </a:r>
            <a:endParaRPr lang="en-US" sz="2400" b="0" i="0" u="none" strike="noStrike" kern="1200" cap="none" spc="0" normalizeH="0" baseline="0" noProof="0" dirty="0">
              <a:ln>
                <a:noFill/>
              </a:ln>
              <a:effectLst/>
              <a:uLnTx/>
              <a:uFillTx/>
              <a:latin typeface="Calibri"/>
              <a:ea typeface="Times New Roman" panose="02020603050405020304" pitchFamily="18" charset="0"/>
              <a:cs typeface="Calibri"/>
            </a:endParaRPr>
          </a:p>
          <a:p>
            <a:pPr marL="1657350" marR="0" lvl="3" indent="-285750" algn="l" defTabSz="914400" rtl="0" eaLnBrk="1" fontAlgn="auto" latinLnBrk="0" hangingPunct="1">
              <a:lnSpc>
                <a:spcPct val="150000"/>
              </a:lnSpc>
              <a:spcBef>
                <a:spcPts val="0"/>
              </a:spcBef>
              <a:spcAft>
                <a:spcPts val="1000"/>
              </a:spcAft>
              <a:buClrTx/>
              <a:buSzTx/>
              <a:buFont typeface="Arial" panose="020B0604020202020204" pitchFamily="34" charset="0"/>
              <a:buChar char="•"/>
              <a:tabLst>
                <a:tab pos="5280660" algn="l"/>
              </a:tabLst>
              <a:defRPr/>
            </a:pPr>
            <a:r>
              <a:rPr kumimoji="0" lang="en-US" sz="2400" b="0" i="0" u="none" strike="noStrike" kern="1200" cap="none" spc="0" normalizeH="0" baseline="0" noProof="0" dirty="0">
                <a:ln>
                  <a:noFill/>
                </a:ln>
                <a:effectLst/>
                <a:uLnTx/>
                <a:uFillTx/>
                <a:latin typeface="Calibri"/>
                <a:ea typeface="Times New Roman" panose="02020603050405020304" pitchFamily="18" charset="0"/>
                <a:cs typeface="Calibri"/>
              </a:rPr>
              <a:t>The bridge then decides whether to let the packet cross.</a:t>
            </a:r>
            <a:endParaRPr lang="en-IN" sz="2400" b="0" i="0" u="none" strike="noStrike" kern="1200" cap="none" spc="0" normalizeH="0" baseline="0" noProof="0">
              <a:ln>
                <a:noFill/>
              </a:ln>
              <a:effectLst/>
              <a:uLnTx/>
              <a:uFillTx/>
              <a:latin typeface="Calibri"/>
              <a:ea typeface="Times New Roman" panose="02020603050405020304" pitchFamily="18" charset="0"/>
              <a:cs typeface="Calibri"/>
            </a:endParaRPr>
          </a:p>
        </p:txBody>
      </p:sp>
      <p:pic>
        <p:nvPicPr>
          <p:cNvPr id="2" name="Picture 2">
            <a:extLst>
              <a:ext uri="{FF2B5EF4-FFF2-40B4-BE49-F238E27FC236}">
                <a16:creationId xmlns:a16="http://schemas.microsoft.com/office/drawing/2014/main" id="{4B02B130-D1A3-4AE8-B4CE-72B5ACD03E36}"/>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0404008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Diagram&#10;&#10;Description automatically generated">
            <a:extLst>
              <a:ext uri="{FF2B5EF4-FFF2-40B4-BE49-F238E27FC236}">
                <a16:creationId xmlns:a16="http://schemas.microsoft.com/office/drawing/2014/main" id="{F4238846-698A-4C62-9B88-4C9B6EEB8B0B}"/>
              </a:ext>
            </a:extLst>
          </p:cNvPr>
          <p:cNvPicPr>
            <a:picLocks noChangeAspect="1"/>
          </p:cNvPicPr>
          <p:nvPr/>
        </p:nvPicPr>
        <p:blipFill>
          <a:blip r:embed="rId2"/>
          <a:stretch>
            <a:fillRect/>
          </a:stretch>
        </p:blipFill>
        <p:spPr>
          <a:xfrm>
            <a:off x="3042251" y="1489419"/>
            <a:ext cx="6337538" cy="3778521"/>
          </a:xfrm>
          <a:prstGeom prst="rect">
            <a:avLst/>
          </a:prstGeom>
        </p:spPr>
      </p:pic>
      <p:pic>
        <p:nvPicPr>
          <p:cNvPr id="4" name="Picture 2">
            <a:extLst>
              <a:ext uri="{FF2B5EF4-FFF2-40B4-BE49-F238E27FC236}">
                <a16:creationId xmlns:a16="http://schemas.microsoft.com/office/drawing/2014/main" id="{71F62274-9D3C-4BE3-B75C-78C1382D8715}"/>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6607307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071994-B3DE-419E-82BF-3CE9BF3BE9BA}"/>
              </a:ext>
            </a:extLst>
          </p:cNvPr>
          <p:cNvSpPr txBox="1"/>
          <p:nvPr/>
        </p:nvSpPr>
        <p:spPr>
          <a:xfrm>
            <a:off x="478765" y="497457"/>
            <a:ext cx="11245969" cy="4672754"/>
          </a:xfrm>
          <a:prstGeom prst="rect">
            <a:avLst/>
          </a:prstGeom>
          <a:noFill/>
        </p:spPr>
        <p:txBody>
          <a:bodyPr wrap="square" lIns="91440" tIns="45720" rIns="91440" bIns="45720" anchor="t">
            <a:spAutoFit/>
          </a:bodyPr>
          <a:lstStyle/>
          <a:p>
            <a:pPr>
              <a:lnSpc>
                <a:spcPct val="115000"/>
              </a:lnSpc>
              <a:spcAft>
                <a:spcPts val="1000"/>
              </a:spcAft>
              <a:tabLst>
                <a:tab pos="5280660" algn="l"/>
              </a:tabLst>
            </a:pPr>
            <a:r>
              <a:rPr lang="en-IN" sz="3200" b="1" dirty="0">
                <a:solidFill>
                  <a:srgbClr val="FF0000"/>
                </a:solidFill>
                <a:effectLst/>
                <a:latin typeface="Calibri"/>
                <a:ea typeface="Times New Roman" panose="02020603050405020304" pitchFamily="18" charset="0"/>
                <a:cs typeface="Calibri"/>
              </a:rPr>
              <a:t>Gateway</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2000250" lvl="4" indent="-171450">
              <a:lnSpc>
                <a:spcPct val="115000"/>
              </a:lnSpc>
              <a:spcAft>
                <a:spcPts val="1000"/>
              </a:spcAft>
              <a:buFont typeface="Arial" panose="020B0604020202020204" pitchFamily="34" charset="0"/>
              <a:buChar char="•"/>
              <a:tabLst>
                <a:tab pos="5280660" algn="l"/>
              </a:tabLst>
            </a:pPr>
            <a:r>
              <a:rPr lang="en-IN" sz="2400" dirty="0">
                <a:effectLst/>
                <a:latin typeface="Calibri"/>
                <a:ea typeface="Times New Roman" panose="02020603050405020304" pitchFamily="18" charset="0"/>
                <a:cs typeface="Calibri"/>
              </a:rPr>
              <a:t>A gateway is a device that connects dissimilar networks.</a:t>
            </a:r>
          </a:p>
          <a:p>
            <a:pPr marL="2000250" lvl="4" indent="-171450">
              <a:lnSpc>
                <a:spcPct val="115000"/>
              </a:lnSpc>
              <a:spcAft>
                <a:spcPts val="1000"/>
              </a:spcAft>
              <a:buFont typeface="Arial" panose="020B0604020202020204" pitchFamily="34" charset="0"/>
              <a:buChar char="•"/>
              <a:tabLst>
                <a:tab pos="5280660" algn="l"/>
              </a:tabLst>
            </a:pPr>
            <a:r>
              <a:rPr lang="en-IN" sz="2400" dirty="0">
                <a:effectLst/>
                <a:latin typeface="Calibri"/>
                <a:ea typeface="Times New Roman" panose="02020603050405020304" pitchFamily="18" charset="0"/>
                <a:cs typeface="Calibri"/>
              </a:rPr>
              <a:t>A gateway operates at the highest layer of network abstraction.</a:t>
            </a:r>
            <a:r>
              <a:rPr lang="en-IN" sz="2400" dirty="0">
                <a:latin typeface="Calibri"/>
                <a:ea typeface="Times New Roman" panose="02020603050405020304" pitchFamily="18" charset="0"/>
                <a:cs typeface="Calibri"/>
              </a:rPr>
              <a:t> </a:t>
            </a:r>
          </a:p>
          <a:p>
            <a:pPr marL="2000250" lvl="4" indent="-171450">
              <a:lnSpc>
                <a:spcPct val="115000"/>
              </a:lnSpc>
              <a:spcAft>
                <a:spcPts val="1000"/>
              </a:spcAft>
              <a:buFont typeface="Arial" panose="020B0604020202020204" pitchFamily="34" charset="0"/>
              <a:buChar char="•"/>
              <a:tabLst>
                <a:tab pos="5280660" algn="l"/>
              </a:tabLst>
            </a:pPr>
            <a:r>
              <a:rPr lang="en-IN" sz="2400" dirty="0">
                <a:effectLst/>
                <a:latin typeface="Calibri"/>
                <a:ea typeface="Times New Roman" panose="02020603050405020304" pitchFamily="18" charset="0"/>
                <a:cs typeface="Calibri"/>
              </a:rPr>
              <a:t>It expands the functionality of routers by performing data translation and protocol conversion.</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2000250" lvl="4" indent="-171450">
              <a:lnSpc>
                <a:spcPct val="115000"/>
              </a:lnSpc>
              <a:spcAft>
                <a:spcPts val="1000"/>
              </a:spcAft>
              <a:buFont typeface="Arial" panose="020B0604020202020204" pitchFamily="34" charset="0"/>
              <a:buChar char="•"/>
              <a:tabLst>
                <a:tab pos="5280660" algn="l"/>
              </a:tabLst>
            </a:pPr>
            <a:r>
              <a:rPr lang="en-IN" sz="2400" dirty="0">
                <a:effectLst/>
                <a:latin typeface="Calibri"/>
                <a:ea typeface="Times New Roman" panose="02020603050405020304" pitchFamily="18" charset="0"/>
                <a:cs typeface="Calibri"/>
              </a:rPr>
              <a:t>It is needed to convert Ethernet traffic from the LAN, to SNA10 (Systems Network Architecture) traffic on a legacy system.</a:t>
            </a:r>
          </a:p>
          <a:p>
            <a:pPr marL="2000250" lvl="4" indent="-171450">
              <a:lnSpc>
                <a:spcPct val="115000"/>
              </a:lnSpc>
              <a:spcAft>
                <a:spcPts val="1000"/>
              </a:spcAft>
              <a:buFont typeface="Arial" panose="020B0604020202020204" pitchFamily="34" charset="0"/>
              <a:buChar char="•"/>
              <a:tabLst>
                <a:tab pos="5280660" algn="l"/>
              </a:tabLst>
            </a:pPr>
            <a:r>
              <a:rPr lang="en-IN" sz="2400" dirty="0">
                <a:effectLst/>
                <a:latin typeface="Calibri"/>
                <a:ea typeface="Times New Roman" panose="02020603050405020304" pitchFamily="18" charset="0"/>
                <a:cs typeface="Calibri"/>
              </a:rPr>
              <a:t>It then routes the SNA traffic to the mainframe. When the mainframe answers, the reverse process occurs.</a:t>
            </a:r>
          </a:p>
        </p:txBody>
      </p:sp>
      <p:pic>
        <p:nvPicPr>
          <p:cNvPr id="2" name="Picture 2">
            <a:extLst>
              <a:ext uri="{FF2B5EF4-FFF2-40B4-BE49-F238E27FC236}">
                <a16:creationId xmlns:a16="http://schemas.microsoft.com/office/drawing/2014/main" id="{B434ABCD-7B1F-4ADA-BA63-3A102B066C27}"/>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38915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Diagram&#10;&#10;Description automatically generated">
            <a:extLst>
              <a:ext uri="{FF2B5EF4-FFF2-40B4-BE49-F238E27FC236}">
                <a16:creationId xmlns:a16="http://schemas.microsoft.com/office/drawing/2014/main" id="{4E36808F-3945-4225-A704-3484EF5F6DA9}"/>
              </a:ext>
            </a:extLst>
          </p:cNvPr>
          <p:cNvPicPr>
            <a:picLocks noChangeAspect="1"/>
          </p:cNvPicPr>
          <p:nvPr/>
        </p:nvPicPr>
        <p:blipFill>
          <a:blip r:embed="rId2"/>
          <a:stretch>
            <a:fillRect/>
          </a:stretch>
        </p:blipFill>
        <p:spPr>
          <a:xfrm>
            <a:off x="3042250" y="1002551"/>
            <a:ext cx="5992482" cy="4507842"/>
          </a:xfrm>
          <a:prstGeom prst="rect">
            <a:avLst/>
          </a:prstGeom>
        </p:spPr>
      </p:pic>
      <p:pic>
        <p:nvPicPr>
          <p:cNvPr id="4" name="Picture 2">
            <a:extLst>
              <a:ext uri="{FF2B5EF4-FFF2-40B4-BE49-F238E27FC236}">
                <a16:creationId xmlns:a16="http://schemas.microsoft.com/office/drawing/2014/main" id="{6372343E-4252-435E-9BDA-2FFCD99CF3C3}"/>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7211552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C7999DA-2CC8-4AB5-B7A1-AE02D2293773}"/>
              </a:ext>
            </a:extLst>
          </p:cNvPr>
          <p:cNvSpPr txBox="1"/>
          <p:nvPr/>
        </p:nvSpPr>
        <p:spPr>
          <a:xfrm>
            <a:off x="688731" y="717432"/>
            <a:ext cx="10617679" cy="3627853"/>
          </a:xfrm>
          <a:prstGeom prst="rect">
            <a:avLst/>
          </a:prstGeom>
          <a:noFill/>
        </p:spPr>
        <p:txBody>
          <a:bodyPr wrap="square" lIns="91440" tIns="45720" rIns="91440" bIns="45720" anchor="t">
            <a:spAutoFit/>
          </a:bodyPr>
          <a:lstStyle/>
          <a:p>
            <a:pPr>
              <a:lnSpc>
                <a:spcPct val="115000"/>
              </a:lnSpc>
              <a:spcAft>
                <a:spcPts val="1000"/>
              </a:spcAft>
              <a:tabLst>
                <a:tab pos="5280660" algn="l"/>
              </a:tabLst>
            </a:pPr>
            <a:r>
              <a:rPr lang="en-US" sz="3200" b="1" dirty="0">
                <a:solidFill>
                  <a:srgbClr val="FF0000"/>
                </a:solidFill>
                <a:effectLst/>
                <a:latin typeface="Calibri"/>
                <a:ea typeface="Arial" panose="020B0604020202020204" pitchFamily="34" charset="0"/>
                <a:cs typeface="Calibri"/>
              </a:rPr>
              <a:t>Wi-Fi</a:t>
            </a:r>
            <a:r>
              <a:rPr lang="en-US" sz="3200" b="1" spc="125" dirty="0">
                <a:solidFill>
                  <a:srgbClr val="FF0000"/>
                </a:solidFill>
                <a:effectLst/>
                <a:latin typeface="Calibri"/>
                <a:ea typeface="Arial" panose="020B0604020202020204" pitchFamily="34" charset="0"/>
                <a:cs typeface="Calibri"/>
              </a:rPr>
              <a:t> </a:t>
            </a:r>
            <a:r>
              <a:rPr lang="en-US" sz="3200" b="1" dirty="0">
                <a:solidFill>
                  <a:srgbClr val="FF0000"/>
                </a:solidFill>
                <a:effectLst/>
                <a:latin typeface="Calibri"/>
                <a:ea typeface="Arial" panose="020B0604020202020204" pitchFamily="34" charset="0"/>
                <a:cs typeface="Calibri"/>
              </a:rPr>
              <a:t>Card</a:t>
            </a:r>
            <a:r>
              <a:rPr lang="en-US" sz="3200" b="1" dirty="0">
                <a:solidFill>
                  <a:srgbClr val="FF0000"/>
                </a:solidFill>
                <a:latin typeface="Calibri"/>
                <a:ea typeface="Arial" panose="020B0604020202020204" pitchFamily="34" charset="0"/>
                <a:cs typeface="Calibri"/>
              </a:rPr>
              <a:t>:</a:t>
            </a:r>
            <a:endParaRPr lang="en-IN" sz="3200" b="1" dirty="0">
              <a:solidFill>
                <a:srgbClr val="FF0000"/>
              </a:solidFill>
              <a:effectLst/>
              <a:latin typeface="Calibri"/>
              <a:ea typeface="Arial" panose="020B0604020202020204" pitchFamily="34" charset="0"/>
              <a:cs typeface="Calibri"/>
            </a:endParaRPr>
          </a:p>
          <a:p>
            <a:pPr marL="1657350" lvl="3" indent="-285750">
              <a:lnSpc>
                <a:spcPct val="150000"/>
              </a:lnSpc>
              <a:spcAft>
                <a:spcPts val="1000"/>
              </a:spcAft>
              <a:buFont typeface="Arial" panose="020B0604020202020204" pitchFamily="34" charset="0"/>
              <a:buChar char="•"/>
              <a:tabLst>
                <a:tab pos="5280660" algn="l"/>
              </a:tabLst>
            </a:pPr>
            <a:r>
              <a:rPr lang="en-IN" sz="2400" dirty="0">
                <a:solidFill>
                  <a:srgbClr val="231F20"/>
                </a:solidFill>
                <a:effectLst/>
                <a:latin typeface="Calibri"/>
                <a:ea typeface="Times New Roman" panose="02020603050405020304" pitchFamily="18" charset="0"/>
                <a:cs typeface="Calibri"/>
              </a:rPr>
              <a:t>A Wi-Fi card is either an internal or external Local Area Network adapter with a built-in wireless radio and antenna.</a:t>
            </a:r>
            <a:r>
              <a:rPr lang="en-IN" sz="2400" dirty="0">
                <a:solidFill>
                  <a:srgbClr val="231F20"/>
                </a:solidFill>
                <a:latin typeface="Calibri"/>
                <a:ea typeface="Times New Roman" panose="02020603050405020304" pitchFamily="18" charset="0"/>
                <a:cs typeface="Calibri"/>
              </a:rPr>
              <a:t> </a:t>
            </a:r>
            <a:endParaRPr lang="en-IN" sz="2400" dirty="0">
              <a:solidFill>
                <a:srgbClr val="231F20"/>
              </a:solidFill>
              <a:effectLst/>
              <a:latin typeface="Calibri"/>
              <a:ea typeface="Times New Roman" panose="02020603050405020304" pitchFamily="18" charset="0"/>
              <a:cs typeface="Calibri"/>
            </a:endParaRPr>
          </a:p>
          <a:p>
            <a:pPr marL="1657350" lvl="3" indent="-285750">
              <a:lnSpc>
                <a:spcPct val="150000"/>
              </a:lnSpc>
              <a:spcAft>
                <a:spcPts val="1000"/>
              </a:spcAft>
              <a:buFont typeface="Arial" panose="020B0604020202020204" pitchFamily="34" charset="0"/>
              <a:buChar char="•"/>
              <a:tabLst>
                <a:tab pos="5280660" algn="l"/>
              </a:tabLst>
            </a:pPr>
            <a:r>
              <a:rPr lang="en-IN" sz="2400" dirty="0">
                <a:solidFill>
                  <a:srgbClr val="231F20"/>
                </a:solidFill>
                <a:effectLst/>
                <a:latin typeface="Calibri"/>
                <a:ea typeface="Times New Roman" panose="02020603050405020304" pitchFamily="18" charset="0"/>
                <a:cs typeface="Calibri"/>
              </a:rPr>
              <a:t>The most common Wi-Fi cards used in desktop computers are PCI-Express Wi-Fi cards made to fit the PCI-Express card slots on the motherboard.</a:t>
            </a:r>
            <a:endParaRPr lang="en-IN" sz="2400" dirty="0">
              <a:effectLst/>
              <a:latin typeface="Calibri"/>
              <a:ea typeface="Times New Roman" panose="02020603050405020304" pitchFamily="18" charset="0"/>
              <a:cs typeface="Calibri"/>
            </a:endParaRPr>
          </a:p>
        </p:txBody>
      </p:sp>
      <p:pic>
        <p:nvPicPr>
          <p:cNvPr id="2" name="Picture 2">
            <a:extLst>
              <a:ext uri="{FF2B5EF4-FFF2-40B4-BE49-F238E27FC236}">
                <a16:creationId xmlns:a16="http://schemas.microsoft.com/office/drawing/2014/main" id="{E63DB596-9C41-4316-84F4-FD91A5B78E86}"/>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90466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B4A1249-2594-461E-89F5-81EC155BCC5F}"/>
              </a:ext>
            </a:extLst>
          </p:cNvPr>
          <p:cNvSpPr txBox="1"/>
          <p:nvPr/>
        </p:nvSpPr>
        <p:spPr>
          <a:xfrm>
            <a:off x="529862" y="3256473"/>
            <a:ext cx="10676626" cy="2391617"/>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1000"/>
              </a:spcAft>
              <a:tabLst>
                <a:tab pos="3954780" algn="l"/>
              </a:tabLst>
            </a:pPr>
            <a:r>
              <a:rPr lang="en-IN" sz="3200" b="1" dirty="0">
                <a:solidFill>
                  <a:srgbClr val="FF0000"/>
                </a:solidFill>
                <a:effectLst/>
                <a:latin typeface="Calibri"/>
                <a:ea typeface="Times New Roman" panose="02020603050405020304" pitchFamily="18" charset="0"/>
                <a:cs typeface="Calibri"/>
              </a:rPr>
              <a:t>Benefits</a:t>
            </a:r>
            <a:r>
              <a:rPr lang="en-IN" sz="3200" b="1" dirty="0">
                <a:solidFill>
                  <a:srgbClr val="FF0000"/>
                </a:solidFill>
                <a:latin typeface="Calibri"/>
                <a:ea typeface="Times New Roman" panose="02020603050405020304" pitchFamily="18" charset="0"/>
                <a:cs typeface="Calibri"/>
              </a:rPr>
              <a:t>:</a:t>
            </a:r>
            <a:endParaRPr lang="en-IN" sz="3200" dirty="0">
              <a:solidFill>
                <a:srgbClr val="000000"/>
              </a:solidFill>
              <a:effectLst/>
              <a:latin typeface="Calibri"/>
              <a:ea typeface="Times New Roman" panose="02020603050405020304" pitchFamily="18" charset="0"/>
              <a:cs typeface="Calibri"/>
            </a:endParaRPr>
          </a:p>
          <a:p>
            <a:pPr lvl="4">
              <a:lnSpc>
                <a:spcPct val="150000"/>
              </a:lnSpc>
              <a:spcAft>
                <a:spcPts val="1000"/>
              </a:spcAft>
              <a:tabLst>
                <a:tab pos="3954780" algn="l"/>
              </a:tabLst>
            </a:pPr>
            <a:r>
              <a:rPr lang="en-IN" sz="2400" dirty="0">
                <a:effectLst/>
                <a:latin typeface="Calibri"/>
                <a:ea typeface="Times New Roman" panose="02020603050405020304" pitchFamily="18" charset="0"/>
                <a:cs typeface="Calibri"/>
              </a:rPr>
              <a:t>The primary benefit of using a Wi-Fi card in a desktop computer is that it allows you to setup your work- station or home office without considering the proximity or availability of hard-line network access.</a:t>
            </a:r>
          </a:p>
        </p:txBody>
      </p:sp>
      <p:pic>
        <p:nvPicPr>
          <p:cNvPr id="3" name="Picture 3" descr="A picture containing text&#10;&#10;Description automatically generated">
            <a:extLst>
              <a:ext uri="{FF2B5EF4-FFF2-40B4-BE49-F238E27FC236}">
                <a16:creationId xmlns:a16="http://schemas.microsoft.com/office/drawing/2014/main" id="{D837C6EC-4F99-4268-A600-6B83944FAC3D}"/>
              </a:ext>
            </a:extLst>
          </p:cNvPr>
          <p:cNvPicPr>
            <a:picLocks noChangeAspect="1"/>
          </p:cNvPicPr>
          <p:nvPr/>
        </p:nvPicPr>
        <p:blipFill>
          <a:blip r:embed="rId2"/>
          <a:stretch>
            <a:fillRect/>
          </a:stretch>
        </p:blipFill>
        <p:spPr>
          <a:xfrm>
            <a:off x="2165231" y="662312"/>
            <a:ext cx="6581953" cy="2039679"/>
          </a:xfrm>
          <a:prstGeom prst="rect">
            <a:avLst/>
          </a:prstGeom>
        </p:spPr>
      </p:pic>
      <p:pic>
        <p:nvPicPr>
          <p:cNvPr id="5" name="Picture 2">
            <a:extLst>
              <a:ext uri="{FF2B5EF4-FFF2-40B4-BE49-F238E27FC236}">
                <a16:creationId xmlns:a16="http://schemas.microsoft.com/office/drawing/2014/main" id="{2F983605-5E7B-4716-A925-EF071935B795}"/>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527078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C63FC52-CD8D-49E3-8306-2E6634CD7C02}"/>
              </a:ext>
            </a:extLst>
          </p:cNvPr>
          <p:cNvSpPr txBox="1"/>
          <p:nvPr/>
        </p:nvSpPr>
        <p:spPr>
          <a:xfrm>
            <a:off x="540588" y="914400"/>
            <a:ext cx="6567577"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rPr>
              <a:t>Learning Outcomes:</a:t>
            </a:r>
          </a:p>
        </p:txBody>
      </p:sp>
      <p:sp>
        <p:nvSpPr>
          <p:cNvPr id="5" name="TextBox 4">
            <a:extLst>
              <a:ext uri="{FF2B5EF4-FFF2-40B4-BE49-F238E27FC236}">
                <a16:creationId xmlns:a16="http://schemas.microsoft.com/office/drawing/2014/main" id="{D9F39698-384A-4611-94AC-2E743C5352AF}"/>
              </a:ext>
            </a:extLst>
          </p:cNvPr>
          <p:cNvSpPr txBox="1"/>
          <p:nvPr/>
        </p:nvSpPr>
        <p:spPr>
          <a:xfrm>
            <a:off x="3170746" y="1963048"/>
            <a:ext cx="7962181"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200000"/>
              </a:lnSpc>
              <a:buFont typeface="Arial"/>
              <a:buChar char="•"/>
            </a:pPr>
            <a:r>
              <a:rPr lang="en-US" sz="2400" dirty="0"/>
              <a:t>Students will learn about different network devices.</a:t>
            </a:r>
            <a:endParaRPr lang="en-US" sz="2400" dirty="0">
              <a:cs typeface="Calibri"/>
            </a:endParaRPr>
          </a:p>
          <a:p>
            <a:pPr marL="285750" indent="-285750">
              <a:lnSpc>
                <a:spcPct val="200000"/>
              </a:lnSpc>
              <a:buFont typeface="Arial"/>
              <a:buChar char="•"/>
            </a:pPr>
            <a:r>
              <a:rPr lang="en-US" sz="2400" dirty="0">
                <a:cs typeface="Calibri"/>
              </a:rPr>
              <a:t>Get to know modem,RJ-45,etc</a:t>
            </a:r>
          </a:p>
          <a:p>
            <a:pPr marL="285750" indent="-285750">
              <a:lnSpc>
                <a:spcPct val="200000"/>
              </a:lnSpc>
              <a:buFont typeface="Arial"/>
              <a:buChar char="•"/>
            </a:pPr>
            <a:r>
              <a:rPr lang="en-US" sz="2400">
                <a:cs typeface="Calibri"/>
              </a:rPr>
              <a:t>Learn about 80-20 rule.</a:t>
            </a:r>
          </a:p>
        </p:txBody>
      </p:sp>
      <p:pic>
        <p:nvPicPr>
          <p:cNvPr id="2" name="Picture 2">
            <a:extLst>
              <a:ext uri="{FF2B5EF4-FFF2-40B4-BE49-F238E27FC236}">
                <a16:creationId xmlns:a16="http://schemas.microsoft.com/office/drawing/2014/main" id="{2A5BA429-A64A-4596-A63A-A248EEB65E4E}"/>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9405857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BEA36D-A32B-43E1-9183-914F7FA6DB54}"/>
              </a:ext>
            </a:extLst>
          </p:cNvPr>
          <p:cNvSpPr txBox="1"/>
          <p:nvPr/>
        </p:nvSpPr>
        <p:spPr>
          <a:xfrm>
            <a:off x="497457" y="396816"/>
            <a:ext cx="10360324" cy="4181850"/>
          </a:xfrm>
          <a:prstGeom prst="rect">
            <a:avLst/>
          </a:prstGeom>
          <a:noFill/>
        </p:spPr>
        <p:txBody>
          <a:bodyPr wrap="square" lIns="91440" tIns="45720" rIns="91440" bIns="45720" anchor="t">
            <a:spAutoFit/>
          </a:bodyPr>
          <a:lstStyle/>
          <a:p>
            <a:pPr>
              <a:lnSpc>
                <a:spcPct val="115000"/>
              </a:lnSpc>
              <a:spcAft>
                <a:spcPts val="1000"/>
              </a:spcAft>
              <a:tabLst>
                <a:tab pos="3954780" algn="l"/>
              </a:tabLst>
            </a:pPr>
            <a:r>
              <a:rPr lang="en-IN" sz="3200" b="1" dirty="0">
                <a:solidFill>
                  <a:srgbClr val="FF0000"/>
                </a:solidFill>
                <a:effectLst/>
                <a:latin typeface="Calibri"/>
                <a:ea typeface="Times New Roman" panose="02020603050405020304" pitchFamily="18" charset="0"/>
                <a:cs typeface="Times New Roman"/>
              </a:rPr>
              <a:t>Good Network Design : The 80-20 Rule</a:t>
            </a:r>
            <a:r>
              <a:rPr lang="en-IN" sz="3200" b="1" dirty="0">
                <a:solidFill>
                  <a:srgbClr val="FF0000"/>
                </a:solidFill>
                <a:latin typeface="Calibri"/>
                <a:ea typeface="Times New Roman" panose="02020603050405020304" pitchFamily="18" charset="0"/>
                <a:cs typeface="Times New Roman"/>
              </a:rPr>
              <a:t>:</a:t>
            </a:r>
            <a:endParaRPr lang="en-IN" sz="32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lvl="3">
              <a:lnSpc>
                <a:spcPct val="150000"/>
              </a:lnSpc>
              <a:spcAft>
                <a:spcPts val="1000"/>
              </a:spcAft>
              <a:tabLst>
                <a:tab pos="3954780" algn="l"/>
              </a:tabLst>
            </a:pPr>
            <a:endParaRPr lang="en-IN" sz="2400" dirty="0">
              <a:latin typeface="Calibri"/>
              <a:ea typeface="Times New Roman" panose="02020603050405020304" pitchFamily="18" charset="0"/>
              <a:cs typeface="Times New Roman"/>
            </a:endParaRPr>
          </a:p>
          <a:p>
            <a:pPr lvl="3">
              <a:lnSpc>
                <a:spcPct val="150000"/>
              </a:lnSpc>
              <a:spcAft>
                <a:spcPts val="1000"/>
              </a:spcAft>
              <a:tabLst>
                <a:tab pos="3954780" algn="l"/>
              </a:tabLst>
            </a:pPr>
            <a:r>
              <a:rPr lang="en-IN" sz="2400" dirty="0">
                <a:effectLst/>
                <a:latin typeface="Calibri"/>
                <a:ea typeface="Times New Roman" panose="02020603050405020304" pitchFamily="18" charset="0"/>
                <a:cs typeface="Times New Roman"/>
              </a:rPr>
              <a:t>In a properly designed small to medium- sized network environment, 80 percent of the traffic on a given network segment is local (destined for a target in the same workgroup), and not more than 20 percent of the network traffic should need to move across a backbone (the spine that connects various segments or subnetworks).</a:t>
            </a:r>
            <a:endParaRPr lang="en-IN"/>
          </a:p>
        </p:txBody>
      </p:sp>
      <p:pic>
        <p:nvPicPr>
          <p:cNvPr id="2" name="Picture 2">
            <a:extLst>
              <a:ext uri="{FF2B5EF4-FFF2-40B4-BE49-F238E27FC236}">
                <a16:creationId xmlns:a16="http://schemas.microsoft.com/office/drawing/2014/main" id="{1DDFAC69-C2F8-462F-8AF3-1BA31B4D5A4F}"/>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4809917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1">
            <a:extLst>
              <a:ext uri="{FF2B5EF4-FFF2-40B4-BE49-F238E27FC236}">
                <a16:creationId xmlns:a16="http://schemas.microsoft.com/office/drawing/2014/main" id="{AF15E509-B329-4F73-AEC1-94EB4731BAE3}"/>
              </a:ext>
            </a:extLst>
          </p:cNvPr>
          <p:cNvSpPr txBox="1"/>
          <p:nvPr/>
        </p:nvSpPr>
        <p:spPr>
          <a:xfrm>
            <a:off x="2264433" y="214717"/>
            <a:ext cx="8266981" cy="584775"/>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3200" b="1" dirty="0">
                <a:solidFill>
                  <a:srgbClr val="000000"/>
                </a:solidFill>
                <a:latin typeface="Calibri,Bold"/>
              </a:rPr>
              <a:t>G</a:t>
            </a:r>
            <a:r>
              <a:rPr lang="en-IN" sz="3200" b="1" i="0" u="none" strike="noStrike" baseline="0" dirty="0">
                <a:solidFill>
                  <a:srgbClr val="000000"/>
                </a:solidFill>
                <a:latin typeface="Calibri,Bold"/>
              </a:rPr>
              <a:t>eneral </a:t>
            </a:r>
            <a:r>
              <a:rPr lang="en-IN" sz="3200" b="1" dirty="0">
                <a:solidFill>
                  <a:srgbClr val="000000"/>
                </a:solidFill>
                <a:latin typeface="Calibri,Bold"/>
              </a:rPr>
              <a:t>Process Of Designing Networks</a:t>
            </a:r>
            <a:endParaRPr lang="en-IN" sz="3200" b="1" dirty="0">
              <a:solidFill>
                <a:srgbClr val="000000"/>
              </a:solidFill>
            </a:endParaRPr>
          </a:p>
        </p:txBody>
      </p:sp>
      <p:sp>
        <p:nvSpPr>
          <p:cNvPr id="1135" name="TextBox 1134">
            <a:extLst>
              <a:ext uri="{FF2B5EF4-FFF2-40B4-BE49-F238E27FC236}">
                <a16:creationId xmlns:a16="http://schemas.microsoft.com/office/drawing/2014/main" id="{3D120A36-716E-48D5-8782-5FE40B4E9C89}"/>
              </a:ext>
            </a:extLst>
          </p:cNvPr>
          <p:cNvSpPr txBox="1"/>
          <p:nvPr/>
        </p:nvSpPr>
        <p:spPr>
          <a:xfrm>
            <a:off x="3689231" y="1216325"/>
            <a:ext cx="4439727" cy="461665"/>
          </a:xfrm>
          <a:prstGeom prst="rect">
            <a:avLst/>
          </a:prstGeom>
          <a:ln w="28575">
            <a:solidFill>
              <a:srgbClr val="002060"/>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dirty="0"/>
              <a:t>Access needs and costs</a:t>
            </a:r>
          </a:p>
        </p:txBody>
      </p:sp>
      <p:sp>
        <p:nvSpPr>
          <p:cNvPr id="1136" name="TextBox 1135">
            <a:extLst>
              <a:ext uri="{FF2B5EF4-FFF2-40B4-BE49-F238E27FC236}">
                <a16:creationId xmlns:a16="http://schemas.microsoft.com/office/drawing/2014/main" id="{4D4DDC2A-6F93-45AD-BD54-8C8BD2A945B3}"/>
              </a:ext>
            </a:extLst>
          </p:cNvPr>
          <p:cNvSpPr txBox="1"/>
          <p:nvPr/>
        </p:nvSpPr>
        <p:spPr>
          <a:xfrm>
            <a:off x="3688332" y="2034936"/>
            <a:ext cx="4439727" cy="830997"/>
          </a:xfrm>
          <a:prstGeom prst="rect">
            <a:avLst/>
          </a:prstGeom>
          <a:ln w="28575">
            <a:solidFill>
              <a:srgbClr val="002060"/>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dirty="0"/>
              <a:t>Select topologies and technologies to satisfy needs</a:t>
            </a:r>
            <a:endParaRPr lang="en-US" sz="2400">
              <a:cs typeface="Calibri"/>
            </a:endParaRPr>
          </a:p>
        </p:txBody>
      </p:sp>
      <p:sp>
        <p:nvSpPr>
          <p:cNvPr id="1137" name="TextBox 1136">
            <a:extLst>
              <a:ext uri="{FF2B5EF4-FFF2-40B4-BE49-F238E27FC236}">
                <a16:creationId xmlns:a16="http://schemas.microsoft.com/office/drawing/2014/main" id="{81C730C3-A147-482F-A0D1-2DD3952B7B76}"/>
              </a:ext>
            </a:extLst>
          </p:cNvPr>
          <p:cNvSpPr txBox="1"/>
          <p:nvPr/>
        </p:nvSpPr>
        <p:spPr>
          <a:xfrm>
            <a:off x="3687434" y="3184226"/>
            <a:ext cx="4425350" cy="461665"/>
          </a:xfrm>
          <a:prstGeom prst="rect">
            <a:avLst/>
          </a:prstGeom>
          <a:ln w="28575">
            <a:solidFill>
              <a:srgbClr val="002060"/>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dirty="0"/>
              <a:t>Model network workload</a:t>
            </a:r>
            <a:endParaRPr lang="en-US" sz="2400" dirty="0">
              <a:cs typeface="Calibri"/>
            </a:endParaRPr>
          </a:p>
        </p:txBody>
      </p:sp>
      <p:sp>
        <p:nvSpPr>
          <p:cNvPr id="1138" name="TextBox 1137">
            <a:extLst>
              <a:ext uri="{FF2B5EF4-FFF2-40B4-BE49-F238E27FC236}">
                <a16:creationId xmlns:a16="http://schemas.microsoft.com/office/drawing/2014/main" id="{84D14030-7A51-40AE-B21A-5F9088F1D319}"/>
              </a:ext>
            </a:extLst>
          </p:cNvPr>
          <p:cNvSpPr txBox="1"/>
          <p:nvPr/>
        </p:nvSpPr>
        <p:spPr>
          <a:xfrm>
            <a:off x="3686535" y="4060346"/>
            <a:ext cx="4425350" cy="830997"/>
          </a:xfrm>
          <a:prstGeom prst="rect">
            <a:avLst/>
          </a:prstGeom>
          <a:ln w="28575">
            <a:solidFill>
              <a:srgbClr val="002060"/>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dirty="0"/>
              <a:t>Simulate behavior under</a:t>
            </a:r>
          </a:p>
          <a:p>
            <a:pPr algn="ctr"/>
            <a:r>
              <a:rPr lang="en-US" sz="2400" dirty="0"/>
              <a:t> expected load</a:t>
            </a:r>
            <a:endParaRPr lang="en-US" sz="2400">
              <a:cs typeface="Calibri"/>
            </a:endParaRPr>
          </a:p>
        </p:txBody>
      </p:sp>
      <p:sp>
        <p:nvSpPr>
          <p:cNvPr id="1139" name="TextBox 1138">
            <a:extLst>
              <a:ext uri="{FF2B5EF4-FFF2-40B4-BE49-F238E27FC236}">
                <a16:creationId xmlns:a16="http://schemas.microsoft.com/office/drawing/2014/main" id="{6D0F0FB1-0FFB-4923-83FD-921F2077C2D2}"/>
              </a:ext>
            </a:extLst>
          </p:cNvPr>
          <p:cNvSpPr txBox="1"/>
          <p:nvPr/>
        </p:nvSpPr>
        <p:spPr>
          <a:xfrm>
            <a:off x="3685636" y="5195259"/>
            <a:ext cx="4425350" cy="461665"/>
          </a:xfrm>
          <a:prstGeom prst="rect">
            <a:avLst/>
          </a:prstGeom>
          <a:ln w="28575">
            <a:solidFill>
              <a:srgbClr val="002060"/>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dirty="0"/>
              <a:t>Perform sensitively tests</a:t>
            </a:r>
            <a:endParaRPr lang="en-US" sz="2400" dirty="0">
              <a:cs typeface="Calibri"/>
            </a:endParaRPr>
          </a:p>
        </p:txBody>
      </p:sp>
      <p:sp>
        <p:nvSpPr>
          <p:cNvPr id="1140" name="TextBox 1139">
            <a:extLst>
              <a:ext uri="{FF2B5EF4-FFF2-40B4-BE49-F238E27FC236}">
                <a16:creationId xmlns:a16="http://schemas.microsoft.com/office/drawing/2014/main" id="{C9F46524-13F6-4E7B-8706-66478E055920}"/>
              </a:ext>
            </a:extLst>
          </p:cNvPr>
          <p:cNvSpPr txBox="1"/>
          <p:nvPr/>
        </p:nvSpPr>
        <p:spPr>
          <a:xfrm>
            <a:off x="3684738" y="6042625"/>
            <a:ext cx="4425350" cy="461665"/>
          </a:xfrm>
          <a:prstGeom prst="rect">
            <a:avLst/>
          </a:prstGeom>
          <a:ln w="28575">
            <a:solidFill>
              <a:srgbClr val="002060"/>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dirty="0"/>
              <a:t>Rework design as needed</a:t>
            </a:r>
            <a:endParaRPr lang="en-US" sz="2400">
              <a:cs typeface="Calibri"/>
            </a:endParaRPr>
          </a:p>
        </p:txBody>
      </p:sp>
      <p:cxnSp>
        <p:nvCxnSpPr>
          <p:cNvPr id="1141" name="Straight Arrow Connector 1140">
            <a:extLst>
              <a:ext uri="{FF2B5EF4-FFF2-40B4-BE49-F238E27FC236}">
                <a16:creationId xmlns:a16="http://schemas.microsoft.com/office/drawing/2014/main" id="{06585EF3-E30A-46E8-A627-0145FDE7D391}"/>
              </a:ext>
            </a:extLst>
          </p:cNvPr>
          <p:cNvCxnSpPr/>
          <p:nvPr/>
        </p:nvCxnSpPr>
        <p:spPr>
          <a:xfrm flipH="1">
            <a:off x="6030225" y="1629315"/>
            <a:ext cx="5750" cy="382438"/>
          </a:xfrm>
          <a:prstGeom prst="straightConnector1">
            <a:avLst/>
          </a:prstGeom>
          <a:ln w="57150">
            <a:solidFill>
              <a:schemeClr val="tx1"/>
            </a:solidFill>
            <a:tailEnd type="triangle"/>
          </a:ln>
        </p:spPr>
        <p:style>
          <a:lnRef idx="3">
            <a:schemeClr val="dk1"/>
          </a:lnRef>
          <a:fillRef idx="0">
            <a:schemeClr val="dk1"/>
          </a:fillRef>
          <a:effectRef idx="2">
            <a:schemeClr val="dk1"/>
          </a:effectRef>
          <a:fontRef idx="minor">
            <a:schemeClr val="tx1"/>
          </a:fontRef>
        </p:style>
      </p:cxnSp>
      <p:cxnSp>
        <p:nvCxnSpPr>
          <p:cNvPr id="1143" name="Straight Arrow Connector 1142">
            <a:extLst>
              <a:ext uri="{FF2B5EF4-FFF2-40B4-BE49-F238E27FC236}">
                <a16:creationId xmlns:a16="http://schemas.microsoft.com/office/drawing/2014/main" id="{4C332ADF-FB5E-46E0-B984-E4C7E42C972D}"/>
              </a:ext>
            </a:extLst>
          </p:cNvPr>
          <p:cNvCxnSpPr>
            <a:cxnSpLocks/>
          </p:cNvCxnSpPr>
          <p:nvPr/>
        </p:nvCxnSpPr>
        <p:spPr>
          <a:xfrm flipH="1">
            <a:off x="6030225" y="2765126"/>
            <a:ext cx="5750" cy="382438"/>
          </a:xfrm>
          <a:prstGeom prst="straightConnector1">
            <a:avLst/>
          </a:prstGeom>
          <a:ln w="57150">
            <a:solidFill>
              <a:schemeClr val="tx1"/>
            </a:solidFill>
            <a:tailEnd type="triangle"/>
          </a:ln>
        </p:spPr>
        <p:style>
          <a:lnRef idx="3">
            <a:schemeClr val="dk1"/>
          </a:lnRef>
          <a:fillRef idx="0">
            <a:schemeClr val="dk1"/>
          </a:fillRef>
          <a:effectRef idx="2">
            <a:schemeClr val="dk1"/>
          </a:effectRef>
          <a:fontRef idx="minor">
            <a:schemeClr val="tx1"/>
          </a:fontRef>
        </p:style>
      </p:cxnSp>
      <p:cxnSp>
        <p:nvCxnSpPr>
          <p:cNvPr id="1144" name="Straight Arrow Connector 1143">
            <a:extLst>
              <a:ext uri="{FF2B5EF4-FFF2-40B4-BE49-F238E27FC236}">
                <a16:creationId xmlns:a16="http://schemas.microsoft.com/office/drawing/2014/main" id="{0E82F158-75FC-43E6-93F3-CDE9D606B2A4}"/>
              </a:ext>
            </a:extLst>
          </p:cNvPr>
          <p:cNvCxnSpPr>
            <a:cxnSpLocks/>
          </p:cNvCxnSpPr>
          <p:nvPr/>
        </p:nvCxnSpPr>
        <p:spPr>
          <a:xfrm>
            <a:off x="2412879" y="3383352"/>
            <a:ext cx="1273835" cy="8627"/>
          </a:xfrm>
          <a:prstGeom prst="straightConnector1">
            <a:avLst/>
          </a:prstGeom>
          <a:ln w="57150">
            <a:solidFill>
              <a:srgbClr val="002060"/>
            </a:solidFill>
            <a:tailEnd type="triangle"/>
          </a:ln>
        </p:spPr>
        <p:style>
          <a:lnRef idx="3">
            <a:schemeClr val="dk1"/>
          </a:lnRef>
          <a:fillRef idx="0">
            <a:schemeClr val="dk1"/>
          </a:fillRef>
          <a:effectRef idx="2">
            <a:schemeClr val="dk1"/>
          </a:effectRef>
          <a:fontRef idx="minor">
            <a:schemeClr val="tx1"/>
          </a:fontRef>
        </p:style>
      </p:cxnSp>
      <p:cxnSp>
        <p:nvCxnSpPr>
          <p:cNvPr id="1145" name="Straight Arrow Connector 1144">
            <a:extLst>
              <a:ext uri="{FF2B5EF4-FFF2-40B4-BE49-F238E27FC236}">
                <a16:creationId xmlns:a16="http://schemas.microsoft.com/office/drawing/2014/main" id="{C9080174-E9A0-43CA-AFAB-6F3E6CCF0F57}"/>
              </a:ext>
            </a:extLst>
          </p:cNvPr>
          <p:cNvCxnSpPr>
            <a:cxnSpLocks/>
          </p:cNvCxnSpPr>
          <p:nvPr/>
        </p:nvCxnSpPr>
        <p:spPr>
          <a:xfrm flipH="1">
            <a:off x="6030224" y="4821087"/>
            <a:ext cx="5750" cy="382438"/>
          </a:xfrm>
          <a:prstGeom prst="straightConnector1">
            <a:avLst/>
          </a:prstGeom>
          <a:ln w="57150">
            <a:solidFill>
              <a:schemeClr val="tx1"/>
            </a:solidFill>
            <a:tailEnd type="triangle"/>
          </a:ln>
        </p:spPr>
        <p:style>
          <a:lnRef idx="3">
            <a:schemeClr val="dk1"/>
          </a:lnRef>
          <a:fillRef idx="0">
            <a:schemeClr val="dk1"/>
          </a:fillRef>
          <a:effectRef idx="2">
            <a:schemeClr val="dk1"/>
          </a:effectRef>
          <a:fontRef idx="minor">
            <a:schemeClr val="tx1"/>
          </a:fontRef>
        </p:style>
      </p:cxnSp>
      <p:cxnSp>
        <p:nvCxnSpPr>
          <p:cNvPr id="1146" name="Straight Arrow Connector 1145">
            <a:extLst>
              <a:ext uri="{FF2B5EF4-FFF2-40B4-BE49-F238E27FC236}">
                <a16:creationId xmlns:a16="http://schemas.microsoft.com/office/drawing/2014/main" id="{7EED2C6B-10F8-4631-AAC7-3C8CDA07252F}"/>
              </a:ext>
            </a:extLst>
          </p:cNvPr>
          <p:cNvCxnSpPr>
            <a:cxnSpLocks/>
          </p:cNvCxnSpPr>
          <p:nvPr/>
        </p:nvCxnSpPr>
        <p:spPr>
          <a:xfrm flipH="1">
            <a:off x="6030224" y="3627766"/>
            <a:ext cx="5750" cy="382438"/>
          </a:xfrm>
          <a:prstGeom prst="straightConnector1">
            <a:avLst/>
          </a:prstGeom>
          <a:ln w="57150">
            <a:solidFill>
              <a:schemeClr val="tx1"/>
            </a:solidFill>
            <a:tailEnd type="triangle"/>
          </a:ln>
        </p:spPr>
        <p:style>
          <a:lnRef idx="3">
            <a:schemeClr val="dk1"/>
          </a:lnRef>
          <a:fillRef idx="0">
            <a:schemeClr val="dk1"/>
          </a:fillRef>
          <a:effectRef idx="2">
            <a:schemeClr val="dk1"/>
          </a:effectRef>
          <a:fontRef idx="minor">
            <a:schemeClr val="tx1"/>
          </a:fontRef>
        </p:style>
      </p:cxnSp>
      <p:cxnSp>
        <p:nvCxnSpPr>
          <p:cNvPr id="1147" name="Straight Arrow Connector 1146">
            <a:extLst>
              <a:ext uri="{FF2B5EF4-FFF2-40B4-BE49-F238E27FC236}">
                <a16:creationId xmlns:a16="http://schemas.microsoft.com/office/drawing/2014/main" id="{3C63D717-9A73-462F-9A31-E5D55C9A8CCE}"/>
              </a:ext>
            </a:extLst>
          </p:cNvPr>
          <p:cNvCxnSpPr>
            <a:cxnSpLocks/>
          </p:cNvCxnSpPr>
          <p:nvPr/>
        </p:nvCxnSpPr>
        <p:spPr>
          <a:xfrm flipH="1">
            <a:off x="6030224" y="5640596"/>
            <a:ext cx="5750" cy="382438"/>
          </a:xfrm>
          <a:prstGeom prst="straightConnector1">
            <a:avLst/>
          </a:prstGeom>
          <a:ln w="57150">
            <a:solidFill>
              <a:schemeClr val="tx1"/>
            </a:solidFill>
            <a:tailEnd type="triangle"/>
          </a:ln>
        </p:spPr>
        <p:style>
          <a:lnRef idx="3">
            <a:schemeClr val="dk1"/>
          </a:lnRef>
          <a:fillRef idx="0">
            <a:schemeClr val="dk1"/>
          </a:fillRef>
          <a:effectRef idx="2">
            <a:schemeClr val="dk1"/>
          </a:effectRef>
          <a:fontRef idx="minor">
            <a:schemeClr val="tx1"/>
          </a:fontRef>
        </p:style>
      </p:cxnSp>
      <p:cxnSp>
        <p:nvCxnSpPr>
          <p:cNvPr id="1148" name="Straight Arrow Connector 1147">
            <a:extLst>
              <a:ext uri="{FF2B5EF4-FFF2-40B4-BE49-F238E27FC236}">
                <a16:creationId xmlns:a16="http://schemas.microsoft.com/office/drawing/2014/main" id="{CB07CBFA-D6FD-411F-B7CB-2A94C855226A}"/>
              </a:ext>
            </a:extLst>
          </p:cNvPr>
          <p:cNvCxnSpPr/>
          <p:nvPr/>
        </p:nvCxnSpPr>
        <p:spPr>
          <a:xfrm>
            <a:off x="2411982" y="6257924"/>
            <a:ext cx="1207697" cy="0"/>
          </a:xfrm>
          <a:prstGeom prst="straightConnector1">
            <a:avLst/>
          </a:prstGeom>
          <a:ln w="57150">
            <a:solidFill>
              <a:srgbClr val="002060"/>
            </a:solidFill>
          </a:ln>
        </p:spPr>
        <p:style>
          <a:lnRef idx="3">
            <a:schemeClr val="dk1"/>
          </a:lnRef>
          <a:fillRef idx="0">
            <a:schemeClr val="dk1"/>
          </a:fillRef>
          <a:effectRef idx="2">
            <a:schemeClr val="dk1"/>
          </a:effectRef>
          <a:fontRef idx="minor">
            <a:schemeClr val="tx1"/>
          </a:fontRef>
        </p:style>
      </p:cxnSp>
      <p:cxnSp>
        <p:nvCxnSpPr>
          <p:cNvPr id="1149" name="Straight Arrow Connector 1148">
            <a:extLst>
              <a:ext uri="{FF2B5EF4-FFF2-40B4-BE49-F238E27FC236}">
                <a16:creationId xmlns:a16="http://schemas.microsoft.com/office/drawing/2014/main" id="{76516C26-64BD-4018-AF26-47EB0142EE80}"/>
              </a:ext>
            </a:extLst>
          </p:cNvPr>
          <p:cNvCxnSpPr>
            <a:cxnSpLocks/>
          </p:cNvCxnSpPr>
          <p:nvPr/>
        </p:nvCxnSpPr>
        <p:spPr>
          <a:xfrm flipV="1">
            <a:off x="2411980" y="3353698"/>
            <a:ext cx="14377" cy="2932980"/>
          </a:xfrm>
          <a:prstGeom prst="straightConnector1">
            <a:avLst/>
          </a:prstGeom>
          <a:ln w="57150">
            <a:solidFill>
              <a:srgbClr val="002060"/>
            </a:solidFill>
          </a:ln>
        </p:spPr>
        <p:style>
          <a:lnRef idx="3">
            <a:schemeClr val="dk1"/>
          </a:lnRef>
          <a:fillRef idx="0">
            <a:schemeClr val="dk1"/>
          </a:fillRef>
          <a:effectRef idx="2">
            <a:schemeClr val="dk1"/>
          </a:effectRef>
          <a:fontRef idx="minor">
            <a:schemeClr val="tx1"/>
          </a:fontRef>
        </p:style>
      </p:cxnSp>
      <p:pic>
        <p:nvPicPr>
          <p:cNvPr id="2" name="Picture 2">
            <a:extLst>
              <a:ext uri="{FF2B5EF4-FFF2-40B4-BE49-F238E27FC236}">
                <a16:creationId xmlns:a16="http://schemas.microsoft.com/office/drawing/2014/main" id="{1246D577-7566-44B1-A4EA-4348BB75B673}"/>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9962421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88;p14">
            <a:extLst>
              <a:ext uri="{FF2B5EF4-FFF2-40B4-BE49-F238E27FC236}">
                <a16:creationId xmlns:a16="http://schemas.microsoft.com/office/drawing/2014/main" id="{76A57122-20A2-437D-B456-B5B222F72152}"/>
              </a:ext>
            </a:extLst>
          </p:cNvPr>
          <p:cNvSpPr txBox="1">
            <a:spLocks noGrp="1"/>
          </p:cNvSpPr>
          <p:nvPr/>
        </p:nvSpPr>
        <p:spPr>
          <a:xfrm>
            <a:off x="654170" y="597523"/>
            <a:ext cx="3328358" cy="136297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200"/>
              <a:buFont typeface="Calibri"/>
              <a:buNone/>
            </a:pPr>
            <a:r>
              <a:rPr lang="en-US" sz="3200" b="1" cap="none" dirty="0">
                <a:solidFill>
                  <a:srgbClr val="FF0000"/>
                </a:solidFill>
              </a:rPr>
              <a:t>SESSION REVIEW:</a:t>
            </a:r>
            <a:endParaRPr sz="3200" b="1" cap="none" dirty="0">
              <a:solidFill>
                <a:srgbClr val="FF0000"/>
              </a:solidFill>
            </a:endParaRPr>
          </a:p>
        </p:txBody>
      </p:sp>
      <p:pic>
        <p:nvPicPr>
          <p:cNvPr id="4" name="Picture 2">
            <a:extLst>
              <a:ext uri="{FF2B5EF4-FFF2-40B4-BE49-F238E27FC236}">
                <a16:creationId xmlns:a16="http://schemas.microsoft.com/office/drawing/2014/main" id="{8BFEAF2E-19D1-4729-92F3-97CF00158DF2}"/>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a16="http://schemas.microsoft.com/office/drawing/2014/main" id="{A3BB44ED-18B7-4700-A78C-4F9D01ED7958}"/>
              </a:ext>
            </a:extLst>
          </p:cNvPr>
          <p:cNvSpPr txBox="1"/>
          <p:nvPr/>
        </p:nvSpPr>
        <p:spPr>
          <a:xfrm>
            <a:off x="3516702" y="2179608"/>
            <a:ext cx="2743200" cy="14662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a:t>Network devices</a:t>
            </a:r>
            <a:endParaRPr lang="en-US"/>
          </a:p>
          <a:p>
            <a:pPr marL="342900" indent="-342900">
              <a:lnSpc>
                <a:spcPct val="200000"/>
              </a:lnSpc>
              <a:buFont typeface="Arial" panose="020B0604020202020204" pitchFamily="34" charset="0"/>
              <a:buChar char="•"/>
            </a:pPr>
            <a:r>
              <a:rPr lang="en-US" sz="2400">
                <a:cs typeface="Calibri"/>
              </a:rPr>
              <a:t>The 80-20 rule</a:t>
            </a:r>
            <a:endParaRPr lang="en-US" sz="2400" dirty="0">
              <a:cs typeface="Calibri"/>
            </a:endParaRPr>
          </a:p>
        </p:txBody>
      </p:sp>
    </p:spTree>
    <p:extLst>
      <p:ext uri="{BB962C8B-B14F-4D97-AF65-F5344CB8AC3E}">
        <p14:creationId xmlns:p14="http://schemas.microsoft.com/office/powerpoint/2010/main" val="2310349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74;p12">
            <a:extLst>
              <a:ext uri="{FF2B5EF4-FFF2-40B4-BE49-F238E27FC236}">
                <a16:creationId xmlns:a16="http://schemas.microsoft.com/office/drawing/2014/main" id="{94FEA763-0541-4EE8-B6E8-B99E0341E66B}"/>
              </a:ext>
            </a:extLst>
          </p:cNvPr>
          <p:cNvSpPr txBox="1">
            <a:spLocks noGrp="1"/>
          </p:cNvSpPr>
          <p:nvPr/>
        </p:nvSpPr>
        <p:spPr>
          <a:xfrm>
            <a:off x="588636" y="558569"/>
            <a:ext cx="3095864" cy="1147313"/>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200"/>
              <a:buFont typeface="Calibri"/>
              <a:buNone/>
            </a:pPr>
            <a:r>
              <a:rPr lang="en-US" sz="3200" b="1" cap="none">
                <a:solidFill>
                  <a:srgbClr val="FF0000"/>
                </a:solidFill>
              </a:rPr>
              <a:t>ASSIGNMENT:</a:t>
            </a:r>
            <a:endParaRPr sz="6000"/>
          </a:p>
        </p:txBody>
      </p:sp>
      <p:pic>
        <p:nvPicPr>
          <p:cNvPr id="4" name="Picture 2">
            <a:extLst>
              <a:ext uri="{FF2B5EF4-FFF2-40B4-BE49-F238E27FC236}">
                <a16:creationId xmlns:a16="http://schemas.microsoft.com/office/drawing/2014/main" id="{88C7F66F-5879-4762-A609-EEA68680CC94}"/>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a16="http://schemas.microsoft.com/office/drawing/2014/main" id="{24A6F139-A348-4FC3-A6CC-D82804253996}"/>
              </a:ext>
            </a:extLst>
          </p:cNvPr>
          <p:cNvSpPr txBox="1"/>
          <p:nvPr/>
        </p:nvSpPr>
        <p:spPr>
          <a:xfrm>
            <a:off x="2783457" y="1791419"/>
            <a:ext cx="6021237" cy="14662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a:t>Write about some network devices.</a:t>
            </a:r>
            <a:endParaRPr lang="en-US"/>
          </a:p>
          <a:p>
            <a:pPr marL="342900" indent="-342900">
              <a:lnSpc>
                <a:spcPct val="200000"/>
              </a:lnSpc>
              <a:buFont typeface="Arial" panose="020B0604020202020204" pitchFamily="34" charset="0"/>
              <a:buChar char="•"/>
            </a:pPr>
            <a:r>
              <a:rPr lang="en-US" sz="2400">
                <a:cs typeface="Calibri"/>
              </a:rPr>
              <a:t>What is the 80-20 rule?</a:t>
            </a:r>
            <a:endParaRPr lang="en-US" sz="2400" dirty="0">
              <a:cs typeface="Calibri"/>
            </a:endParaRPr>
          </a:p>
        </p:txBody>
      </p:sp>
    </p:spTree>
    <p:extLst>
      <p:ext uri="{BB962C8B-B14F-4D97-AF65-F5344CB8AC3E}">
        <p14:creationId xmlns:p14="http://schemas.microsoft.com/office/powerpoint/2010/main" val="39091459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2145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pic>
        <p:nvPicPr>
          <p:cNvPr id="2" name="Picture 2">
            <a:extLst>
              <a:ext uri="{FF2B5EF4-FFF2-40B4-BE49-F238E27FC236}">
                <a16:creationId xmlns:a16="http://schemas.microsoft.com/office/drawing/2014/main" id="{356CFE55-4639-4CA9-801B-F4684900D529}"/>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621350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01;p2">
            <a:extLst>
              <a:ext uri="{FF2B5EF4-FFF2-40B4-BE49-F238E27FC236}">
                <a16:creationId xmlns:a16="http://schemas.microsoft.com/office/drawing/2014/main" id="{66E9A202-0BF7-4D74-A9F6-F1DD746BB9F3}"/>
              </a:ext>
            </a:extLst>
          </p:cNvPr>
          <p:cNvSpPr/>
          <p:nvPr/>
        </p:nvSpPr>
        <p:spPr>
          <a:xfrm>
            <a:off x="902141" y="1080364"/>
            <a:ext cx="4101668" cy="584735"/>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3200" b="1" dirty="0">
                <a:solidFill>
                  <a:srgbClr val="FF0000"/>
                </a:solidFill>
                <a:latin typeface="Calibri"/>
                <a:cs typeface="Calibri"/>
              </a:rPr>
              <a:t>Discussed So Far </a:t>
            </a:r>
            <a:r>
              <a:rPr lang="en-US" sz="3200" b="1" i="0" u="none" strike="noStrike" cap="none" dirty="0">
                <a:solidFill>
                  <a:srgbClr val="FF0000"/>
                </a:solidFill>
                <a:latin typeface="Calibri"/>
                <a:cs typeface="Calibri"/>
              </a:rPr>
              <a:t>:</a:t>
            </a:r>
            <a:endParaRPr lang="en-US" sz="2900" b="1" dirty="0">
              <a:ea typeface="Calibri"/>
              <a:cs typeface="Calibri"/>
            </a:endParaRPr>
          </a:p>
        </p:txBody>
      </p:sp>
      <p:pic>
        <p:nvPicPr>
          <p:cNvPr id="2" name="Picture 2">
            <a:extLst>
              <a:ext uri="{FF2B5EF4-FFF2-40B4-BE49-F238E27FC236}">
                <a16:creationId xmlns:a16="http://schemas.microsoft.com/office/drawing/2014/main" id="{E9A75BE2-14A8-45D8-9DBA-CCBA4F64230C}"/>
              </a:ext>
            </a:extLst>
          </p:cNvPr>
          <p:cNvPicPr>
            <a:picLocks noChangeAspect="1"/>
          </p:cNvPicPr>
          <p:nvPr/>
        </p:nvPicPr>
        <p:blipFill>
          <a:blip r:embed="rId2"/>
          <a:stretch>
            <a:fillRect/>
          </a:stretch>
        </p:blipFill>
        <p:spPr>
          <a:xfrm>
            <a:off x="10811325" y="-4493"/>
            <a:ext cx="1381125" cy="857250"/>
          </a:xfrm>
          <a:prstGeom prst="rect">
            <a:avLst/>
          </a:prstGeom>
        </p:spPr>
      </p:pic>
      <p:sp>
        <p:nvSpPr>
          <p:cNvPr id="5" name="TextBox 1">
            <a:extLst>
              <a:ext uri="{FF2B5EF4-FFF2-40B4-BE49-F238E27FC236}">
                <a16:creationId xmlns:a16="http://schemas.microsoft.com/office/drawing/2014/main" id="{AC8F82AA-4955-4506-8964-AEB10FF0294D}"/>
              </a:ext>
            </a:extLst>
          </p:cNvPr>
          <p:cNvSpPr txBox="1"/>
          <p:nvPr/>
        </p:nvSpPr>
        <p:spPr>
          <a:xfrm>
            <a:off x="3416060" y="2222740"/>
            <a:ext cx="5863086" cy="220489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lnSpc>
                <a:spcPct val="200000"/>
              </a:lnSpc>
              <a:buFont typeface="Arial" panose="020B0604020202020204" pitchFamily="34" charset="0"/>
              <a:buChar char="•"/>
            </a:pPr>
            <a:r>
              <a:rPr lang="en-US" sz="2400"/>
              <a:t>Network topologies</a:t>
            </a:r>
          </a:p>
          <a:p>
            <a:pPr marL="342900" indent="-342900">
              <a:lnSpc>
                <a:spcPct val="200000"/>
              </a:lnSpc>
              <a:buFont typeface="Arial" panose="020B0604020202020204" pitchFamily="34" charset="0"/>
              <a:buChar char="•"/>
            </a:pPr>
            <a:r>
              <a:rPr lang="en-US" sz="2400">
                <a:cs typeface="Calibri"/>
              </a:rPr>
              <a:t>Point-to-Point link</a:t>
            </a:r>
          </a:p>
          <a:p>
            <a:pPr marL="342900" indent="-342900">
              <a:lnSpc>
                <a:spcPct val="200000"/>
              </a:lnSpc>
              <a:buFont typeface="Arial" panose="020B0604020202020204" pitchFamily="34" charset="0"/>
              <a:buChar char="•"/>
            </a:pPr>
            <a:r>
              <a:rPr lang="en-US" sz="2400">
                <a:cs typeface="Calibri"/>
              </a:rPr>
              <a:t>Their pros and cones</a:t>
            </a:r>
            <a:endParaRPr lang="en-US" sz="2400" dirty="0">
              <a:cs typeface="Calibri"/>
            </a:endParaRPr>
          </a:p>
        </p:txBody>
      </p:sp>
    </p:spTree>
    <p:extLst>
      <p:ext uri="{BB962C8B-B14F-4D97-AF65-F5344CB8AC3E}">
        <p14:creationId xmlns:p14="http://schemas.microsoft.com/office/powerpoint/2010/main" val="1533918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06;p3">
            <a:extLst>
              <a:ext uri="{FF2B5EF4-FFF2-40B4-BE49-F238E27FC236}">
                <a16:creationId xmlns:a16="http://schemas.microsoft.com/office/drawing/2014/main" id="{E48B537B-1CA7-4B85-804A-1867586722F6}"/>
              </a:ext>
            </a:extLst>
          </p:cNvPr>
          <p:cNvSpPr txBox="1">
            <a:spLocks noGrp="1"/>
          </p:cNvSpPr>
          <p:nvPr/>
        </p:nvSpPr>
        <p:spPr>
          <a:xfrm>
            <a:off x="782991" y="1016508"/>
            <a:ext cx="2910662" cy="964692"/>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000"/>
              <a:buFont typeface="Calibri"/>
              <a:buNone/>
            </a:pPr>
            <a:r>
              <a:rPr lang="en-US" sz="3200" b="1" cap="none" dirty="0">
                <a:solidFill>
                  <a:srgbClr val="FF0000"/>
                </a:solidFill>
              </a:rPr>
              <a:t>SUB-CONCEPTS:</a:t>
            </a:r>
            <a:endParaRPr sz="6000" b="1" dirty="0"/>
          </a:p>
        </p:txBody>
      </p:sp>
      <p:pic>
        <p:nvPicPr>
          <p:cNvPr id="4" name="Picture 2">
            <a:extLst>
              <a:ext uri="{FF2B5EF4-FFF2-40B4-BE49-F238E27FC236}">
                <a16:creationId xmlns:a16="http://schemas.microsoft.com/office/drawing/2014/main" id="{94F7D16A-426A-4033-A5CA-D6B033C9C141}"/>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a16="http://schemas.microsoft.com/office/drawing/2014/main" id="{3A2F8043-FFB8-4CD5-94BC-418277641277}"/>
              </a:ext>
            </a:extLst>
          </p:cNvPr>
          <p:cNvSpPr txBox="1"/>
          <p:nvPr/>
        </p:nvSpPr>
        <p:spPr>
          <a:xfrm>
            <a:off x="3516702" y="2179608"/>
            <a:ext cx="2743200" cy="14662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a:t>Network devices</a:t>
            </a:r>
            <a:endParaRPr lang="en-US"/>
          </a:p>
          <a:p>
            <a:pPr marL="342900" indent="-342900">
              <a:lnSpc>
                <a:spcPct val="200000"/>
              </a:lnSpc>
              <a:buFont typeface="Arial" panose="020B0604020202020204" pitchFamily="34" charset="0"/>
              <a:buChar char="•"/>
            </a:pPr>
            <a:r>
              <a:rPr lang="en-US" sz="2400">
                <a:cs typeface="Calibri"/>
              </a:rPr>
              <a:t>The 80-20 rule</a:t>
            </a:r>
            <a:endParaRPr lang="en-US" sz="2400" dirty="0">
              <a:cs typeface="Calibri"/>
            </a:endParaRPr>
          </a:p>
        </p:txBody>
      </p:sp>
    </p:spTree>
    <p:extLst>
      <p:ext uri="{BB962C8B-B14F-4D97-AF65-F5344CB8AC3E}">
        <p14:creationId xmlns:p14="http://schemas.microsoft.com/office/powerpoint/2010/main" val="3599729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2ADE813-9C37-4E09-93CD-757C7A357E6B}"/>
              </a:ext>
            </a:extLst>
          </p:cNvPr>
          <p:cNvSpPr txBox="1"/>
          <p:nvPr/>
        </p:nvSpPr>
        <p:spPr>
          <a:xfrm>
            <a:off x="478767" y="324931"/>
            <a:ext cx="10933981" cy="6406049"/>
          </a:xfrm>
          <a:prstGeom prst="rect">
            <a:avLst/>
          </a:prstGeom>
          <a:noFill/>
        </p:spPr>
        <p:txBody>
          <a:bodyPr wrap="square" lIns="91440" tIns="45720" rIns="91440" bIns="45720" anchor="t">
            <a:spAutoFit/>
          </a:bodyPr>
          <a:lstStyle/>
          <a:p>
            <a:r>
              <a:rPr lang="en-US" sz="3200" b="1" dirty="0">
                <a:solidFill>
                  <a:srgbClr val="FF0000"/>
                </a:solidFill>
                <a:latin typeface="Calibri"/>
                <a:ea typeface="Palatino Linotype" panose="02040502050505030304" pitchFamily="18" charset="0"/>
                <a:cs typeface="Calibri"/>
              </a:rPr>
              <a:t>Network Devices:</a:t>
            </a:r>
            <a:endParaRPr lang="en-IN" sz="3200" dirty="0">
              <a:solidFill>
                <a:srgbClr val="FF0000"/>
              </a:solidFill>
              <a:effectLst/>
              <a:latin typeface="Calibri"/>
              <a:ea typeface="Palatino Linotype" panose="02040502050505030304" pitchFamily="18" charset="0"/>
              <a:cs typeface="Calibri"/>
            </a:endParaRPr>
          </a:p>
          <a:p>
            <a:pPr lvl="1"/>
            <a:endParaRPr lang="en-IN" sz="1200" dirty="0">
              <a:solidFill>
                <a:srgbClr val="FF0000"/>
              </a:solidFill>
              <a:effectLst/>
              <a:latin typeface="Calibri"/>
              <a:ea typeface="Palatino Linotype" panose="02040502050505030304" pitchFamily="18" charset="0"/>
              <a:cs typeface="Calibri"/>
            </a:endParaRPr>
          </a:p>
          <a:p>
            <a:pPr lvl="1"/>
            <a:r>
              <a:rPr lang="en-US" sz="3200" b="1" dirty="0">
                <a:solidFill>
                  <a:srgbClr val="FF0000"/>
                </a:solidFill>
                <a:effectLst/>
                <a:latin typeface="Calibri"/>
                <a:ea typeface="Palatino Linotype" panose="02040502050505030304" pitchFamily="18" charset="0"/>
                <a:cs typeface="Calibri"/>
              </a:rPr>
              <a:t>Modem</a:t>
            </a:r>
            <a:r>
              <a:rPr lang="en-US" sz="3200" b="1" dirty="0">
                <a:solidFill>
                  <a:srgbClr val="FF0000"/>
                </a:solidFill>
                <a:latin typeface="Calibri"/>
                <a:ea typeface="Palatino Linotype" panose="02040502050505030304" pitchFamily="18" charset="0"/>
                <a:cs typeface="Calibri"/>
              </a:rPr>
              <a:t>:</a:t>
            </a:r>
            <a:endParaRPr lang="en-IN" sz="3200" dirty="0">
              <a:solidFill>
                <a:srgbClr val="FF0000"/>
              </a:solidFill>
              <a:effectLst/>
              <a:latin typeface="Calibri"/>
              <a:ea typeface="Palatino Linotype" panose="02040502050505030304" pitchFamily="18" charset="0"/>
              <a:cs typeface="Calibri"/>
            </a:endParaRPr>
          </a:p>
          <a:p>
            <a:endParaRPr lang="en-IN" sz="1400" dirty="0">
              <a:effectLst/>
              <a:latin typeface="Calibri"/>
              <a:ea typeface="Palatino Linotype" panose="02040502050505030304" pitchFamily="18" charset="0"/>
              <a:cs typeface="Calibri"/>
            </a:endParaRPr>
          </a:p>
          <a:p>
            <a:pPr marL="1543050" lvl="3" indent="-171450">
              <a:lnSpc>
                <a:spcPct val="150000"/>
              </a:lnSpc>
              <a:buFont typeface="Arial" panose="020B0604020202020204" pitchFamily="34" charset="0"/>
              <a:buChar char="•"/>
            </a:pPr>
            <a:r>
              <a:rPr lang="en-US" sz="2400" dirty="0">
                <a:effectLst/>
                <a:latin typeface="Calibri"/>
                <a:ea typeface="Palatino Linotype" panose="02040502050505030304" pitchFamily="18" charset="0"/>
                <a:cs typeface="Calibri"/>
              </a:rPr>
              <a:t>A Modem is a computer peripheral that allows you to connect and communicate with other computers via telephone lines.</a:t>
            </a:r>
          </a:p>
          <a:p>
            <a:pPr marL="1543050" lvl="3" indent="-171450">
              <a:lnSpc>
                <a:spcPct val="150000"/>
              </a:lnSpc>
              <a:buFont typeface="Arial" panose="020B0604020202020204" pitchFamily="34" charset="0"/>
              <a:buChar char="•"/>
            </a:pPr>
            <a:r>
              <a:rPr lang="en-US" sz="2400" dirty="0">
                <a:effectLst/>
                <a:latin typeface="Calibri"/>
                <a:ea typeface="Palatino Linotype" panose="02040502050505030304" pitchFamily="18" charset="0"/>
                <a:cs typeface="Calibri"/>
              </a:rPr>
              <a:t>Modems allow you to combine the power of your computer with the global reach of the telephone system.</a:t>
            </a:r>
            <a:r>
              <a:rPr lang="en-US" sz="2400" dirty="0">
                <a:solidFill>
                  <a:srgbClr val="231F20"/>
                </a:solidFill>
                <a:latin typeface="Calibri"/>
                <a:ea typeface="Palatino Linotype" panose="02040502050505030304" pitchFamily="18" charset="0"/>
                <a:cs typeface="Calibri"/>
              </a:rPr>
              <a:t> </a:t>
            </a:r>
          </a:p>
          <a:p>
            <a:pPr marL="1543050" lvl="3" indent="-171450">
              <a:lnSpc>
                <a:spcPct val="150000"/>
              </a:lnSpc>
              <a:buFont typeface="Arial" panose="020B0604020202020204" pitchFamily="34" charset="0"/>
              <a:buChar char="•"/>
            </a:pPr>
            <a:r>
              <a:rPr lang="en-US" sz="2400" dirty="0">
                <a:solidFill>
                  <a:srgbClr val="231F20"/>
                </a:solidFill>
                <a:latin typeface="Calibri"/>
                <a:ea typeface="Palatino Linotype" panose="02040502050505030304" pitchFamily="18" charset="0"/>
                <a:cs typeface="Calibri"/>
              </a:rPr>
              <a:t>M</a:t>
            </a:r>
            <a:r>
              <a:rPr lang="en-IN" sz="2400" dirty="0">
                <a:effectLst/>
                <a:latin typeface="Calibri"/>
                <a:ea typeface="Palatino Linotype" panose="02040502050505030304" pitchFamily="18" charset="0"/>
                <a:cs typeface="Calibri"/>
              </a:rPr>
              <a:t>odem changes the digital data from your computer into analog data, a format that can be carried by telephone lines.</a:t>
            </a:r>
            <a:r>
              <a:rPr lang="en-IN" sz="2400" dirty="0">
                <a:latin typeface="Calibri"/>
                <a:ea typeface="Palatino Linotype" panose="02040502050505030304" pitchFamily="18" charset="0"/>
                <a:cs typeface="Calibri"/>
              </a:rPr>
              <a:t> </a:t>
            </a:r>
            <a:endParaRPr lang="en-IN" sz="2400" dirty="0">
              <a:effectLst/>
              <a:latin typeface="Calibri"/>
              <a:ea typeface="Palatino Linotype" panose="02040502050505030304" pitchFamily="18" charset="0"/>
              <a:cs typeface="Calibri"/>
            </a:endParaRPr>
          </a:p>
          <a:p>
            <a:pPr marL="1543050" lvl="3" indent="-171450">
              <a:lnSpc>
                <a:spcPct val="150000"/>
              </a:lnSpc>
              <a:buFont typeface="Arial" panose="020B0604020202020204" pitchFamily="34" charset="0"/>
              <a:buChar char="•"/>
            </a:pPr>
            <a:r>
              <a:rPr lang="en-IN" sz="2400" dirty="0">
                <a:effectLst/>
                <a:latin typeface="Calibri"/>
                <a:ea typeface="Palatino Linotype" panose="02040502050505030304" pitchFamily="18" charset="0"/>
                <a:cs typeface="Calibri"/>
              </a:rPr>
              <a:t>In a similar manner, the modem receiving the call then changes the analog signal back into digital data that the </a:t>
            </a:r>
            <a:r>
              <a:rPr lang="en-IN" sz="2400" dirty="0">
                <a:latin typeface="Calibri"/>
                <a:cs typeface="Calibri"/>
              </a:rPr>
              <a:t>computer can digest </a:t>
            </a:r>
            <a:r>
              <a:rPr lang="en-US" sz="2400" dirty="0">
                <a:latin typeface="Calibri"/>
                <a:cs typeface="Calibri"/>
              </a:rPr>
              <a:t>Called </a:t>
            </a:r>
            <a:r>
              <a:rPr lang="en-US" sz="2400" b="1" dirty="0">
                <a:latin typeface="Calibri"/>
                <a:cs typeface="Calibri"/>
              </a:rPr>
              <a:t>modulation/demodulation</a:t>
            </a:r>
            <a:r>
              <a:rPr lang="en-US" sz="2400" dirty="0">
                <a:latin typeface="Calibri"/>
                <a:cs typeface="Calibri"/>
              </a:rPr>
              <a:t>. </a:t>
            </a:r>
          </a:p>
        </p:txBody>
      </p:sp>
      <p:pic>
        <p:nvPicPr>
          <p:cNvPr id="2" name="Picture 2">
            <a:extLst>
              <a:ext uri="{FF2B5EF4-FFF2-40B4-BE49-F238E27FC236}">
                <a16:creationId xmlns:a16="http://schemas.microsoft.com/office/drawing/2014/main" id="{A279E410-F54F-4401-9102-A5AFC9B8CD25}"/>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239290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71471C8-B5EF-4EAE-8ECC-1EF4527775FA}"/>
              </a:ext>
            </a:extLst>
          </p:cNvPr>
          <p:cNvSpPr txBox="1"/>
          <p:nvPr/>
        </p:nvSpPr>
        <p:spPr>
          <a:xfrm>
            <a:off x="373093" y="2366515"/>
            <a:ext cx="11030309" cy="4405501"/>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rgbClr val="FF0000"/>
                </a:solidFill>
                <a:effectLst/>
                <a:latin typeface="Calibri"/>
                <a:ea typeface="Palatino Linotype" panose="02040502050505030304" pitchFamily="18" charset="0"/>
                <a:cs typeface="Calibri"/>
              </a:rPr>
              <a:t>RJ-45</a:t>
            </a:r>
            <a:r>
              <a:rPr lang="en-US" sz="3200" b="1" dirty="0">
                <a:solidFill>
                  <a:srgbClr val="FF0000"/>
                </a:solidFill>
                <a:latin typeface="Calibri"/>
                <a:ea typeface="Palatino Linotype" panose="02040502050505030304" pitchFamily="18" charset="0"/>
                <a:cs typeface="Calibri"/>
              </a:rPr>
              <a:t>:</a:t>
            </a:r>
            <a:endParaRPr lang="en-IN" sz="3200" dirty="0">
              <a:solidFill>
                <a:srgbClr val="000000"/>
              </a:solidFill>
              <a:effectLst/>
              <a:latin typeface="Calibri"/>
              <a:ea typeface="Palatino Linotype" panose="02040502050505030304" pitchFamily="18" charset="0"/>
              <a:cs typeface="Calibri"/>
            </a:endParaRPr>
          </a:p>
          <a:p>
            <a:pPr marL="1543050" lvl="3" indent="-171450">
              <a:lnSpc>
                <a:spcPct val="150000"/>
              </a:lnSpc>
              <a:buFont typeface="Arial" panose="020B0604020202020204" pitchFamily="34" charset="0"/>
              <a:buChar char="•"/>
            </a:pPr>
            <a:r>
              <a:rPr lang="en-US" sz="2400" dirty="0">
                <a:effectLst/>
                <a:latin typeface="Calibri"/>
                <a:ea typeface="Palatino Linotype" panose="02040502050505030304" pitchFamily="18" charset="0"/>
                <a:cs typeface="Calibri"/>
              </a:rPr>
              <a:t>RJ-45 is short for Registered Jack-45.</a:t>
            </a:r>
          </a:p>
          <a:p>
            <a:pPr marL="1543050" lvl="3" indent="-171450">
              <a:lnSpc>
                <a:spcPct val="150000"/>
              </a:lnSpc>
              <a:buFont typeface="Arial" panose="020B0604020202020204" pitchFamily="34" charset="0"/>
              <a:buChar char="•"/>
            </a:pPr>
            <a:r>
              <a:rPr lang="en-US" sz="2400" dirty="0">
                <a:effectLst/>
                <a:latin typeface="Calibri"/>
                <a:ea typeface="Palatino Linotype" panose="02040502050505030304" pitchFamily="18" charset="0"/>
                <a:cs typeface="Calibri"/>
              </a:rPr>
              <a:t>RJ-45 is an eight-wire connector, which is commonly used to connect computers on the local area networks i.e., LANs, especially Ethernets. (Ethernet is a LAN architecture developed by Xerox Corp along with DEC and Intel).</a:t>
            </a:r>
            <a:r>
              <a:rPr lang="en-US" sz="2400" dirty="0">
                <a:latin typeface="Calibri"/>
                <a:ea typeface="Palatino Linotype" panose="02040502050505030304" pitchFamily="18" charset="0"/>
                <a:cs typeface="Calibri"/>
              </a:rPr>
              <a:t> </a:t>
            </a:r>
            <a:endParaRPr lang="en-US" sz="2400" dirty="0">
              <a:effectLst/>
              <a:latin typeface="Calibri"/>
              <a:ea typeface="Palatino Linotype" panose="02040502050505030304" pitchFamily="18" charset="0"/>
              <a:cs typeface="Calibri"/>
            </a:endParaRPr>
          </a:p>
          <a:p>
            <a:pPr marL="1543050" lvl="3" indent="-171450">
              <a:lnSpc>
                <a:spcPct val="150000"/>
              </a:lnSpc>
              <a:buFont typeface="Arial" panose="020B0604020202020204" pitchFamily="34" charset="0"/>
              <a:buChar char="•"/>
            </a:pPr>
            <a:r>
              <a:rPr lang="en-US" sz="2400" dirty="0">
                <a:effectLst/>
                <a:latin typeface="Calibri"/>
                <a:ea typeface="Palatino Linotype" panose="02040502050505030304" pitchFamily="18" charset="0"/>
                <a:cs typeface="Calibri"/>
              </a:rPr>
              <a:t>Ethernet uses either a bus or star topology and supports data transfer rates of up to 10.</a:t>
            </a:r>
            <a:endParaRPr lang="en-IN" sz="2400">
              <a:effectLst/>
              <a:latin typeface="Calibri"/>
              <a:ea typeface="Palatino Linotype" panose="02040502050505030304" pitchFamily="18" charset="0"/>
              <a:cs typeface="Calibri"/>
            </a:endParaRPr>
          </a:p>
        </p:txBody>
      </p:sp>
      <p:sp>
        <p:nvSpPr>
          <p:cNvPr id="3" name="TextBox 2">
            <a:extLst>
              <a:ext uri="{FF2B5EF4-FFF2-40B4-BE49-F238E27FC236}">
                <a16:creationId xmlns:a16="http://schemas.microsoft.com/office/drawing/2014/main" id="{477B4142-A0DE-4046-9C14-2979B0A62B66}"/>
              </a:ext>
            </a:extLst>
          </p:cNvPr>
          <p:cNvSpPr txBox="1"/>
          <p:nvPr/>
        </p:nvSpPr>
        <p:spPr>
          <a:xfrm>
            <a:off x="1733909" y="396816"/>
            <a:ext cx="9615577"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cs typeface="Segoe UI"/>
              </a:rPr>
              <a:t>Modems come in two varieties:</a:t>
            </a:r>
            <a:r>
              <a:rPr lang="en-IN" sz="2400">
                <a:cs typeface="Segoe UI"/>
              </a:rPr>
              <a:t>​</a:t>
            </a:r>
          </a:p>
          <a:p>
            <a:r>
              <a:rPr lang="en-IN" sz="2400">
                <a:cs typeface="Segoe UI"/>
              </a:rPr>
              <a:t>​</a:t>
            </a:r>
          </a:p>
          <a:p>
            <a:r>
              <a:rPr lang="en-US" sz="2400" b="1">
                <a:cs typeface="Segoe UI"/>
              </a:rPr>
              <a:t>Internal modem</a:t>
            </a:r>
            <a:r>
              <a:rPr lang="en-US" sz="2400">
                <a:cs typeface="Segoe UI"/>
              </a:rPr>
              <a:t>:  the modems that are fixed within the computer.</a:t>
            </a:r>
            <a:r>
              <a:rPr lang="en-IN" sz="2400">
                <a:cs typeface="Segoe UI"/>
              </a:rPr>
              <a:t>​</a:t>
            </a:r>
          </a:p>
          <a:p>
            <a:r>
              <a:rPr lang="en-US" sz="2400" b="1">
                <a:cs typeface="Segoe UI"/>
              </a:rPr>
              <a:t>External modems</a:t>
            </a:r>
            <a:r>
              <a:rPr lang="en-US" sz="2400">
                <a:cs typeface="Segoe UI"/>
              </a:rPr>
              <a:t>:  the modems that are connected externally to a computer as other peripherals are connected</a:t>
            </a:r>
            <a:r>
              <a:rPr lang="en-IN" sz="2400">
                <a:cs typeface="Segoe UI"/>
              </a:rPr>
              <a:t>​</a:t>
            </a:r>
          </a:p>
        </p:txBody>
      </p:sp>
      <p:pic>
        <p:nvPicPr>
          <p:cNvPr id="5" name="Picture 2">
            <a:extLst>
              <a:ext uri="{FF2B5EF4-FFF2-40B4-BE49-F238E27FC236}">
                <a16:creationId xmlns:a16="http://schemas.microsoft.com/office/drawing/2014/main" id="{F10E5A77-C7F9-4143-A86E-6AFC74833384}"/>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646891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9ECEB2-C89B-474E-9E09-B17DDEEF41B9}"/>
              </a:ext>
            </a:extLst>
          </p:cNvPr>
          <p:cNvSpPr txBox="1"/>
          <p:nvPr/>
        </p:nvSpPr>
        <p:spPr>
          <a:xfrm>
            <a:off x="396815" y="2590801"/>
            <a:ext cx="11174083" cy="4066947"/>
          </a:xfrm>
          <a:prstGeom prst="rect">
            <a:avLst/>
          </a:prstGeom>
          <a:noFill/>
        </p:spPr>
        <p:txBody>
          <a:bodyPr wrap="square" lIns="91440" tIns="45720" rIns="91440" bIns="45720" anchor="t">
            <a:spAutoFit/>
          </a:bodyPr>
          <a:lstStyle/>
          <a:p>
            <a:r>
              <a:rPr lang="en-US" sz="3200" b="1" dirty="0">
                <a:solidFill>
                  <a:srgbClr val="FF0000"/>
                </a:solidFill>
                <a:effectLst/>
                <a:latin typeface="Calibri"/>
                <a:ea typeface="Palatino Linotype" panose="02040502050505030304" pitchFamily="18" charset="0"/>
                <a:cs typeface="Calibri"/>
              </a:rPr>
              <a:t>Ethernet Card</a:t>
            </a:r>
            <a:r>
              <a:rPr lang="en-US" sz="3200" b="1" dirty="0">
                <a:solidFill>
                  <a:srgbClr val="FF0000"/>
                </a:solidFill>
                <a:latin typeface="Calibri"/>
                <a:ea typeface="Palatino Linotype" panose="02040502050505030304" pitchFamily="18" charset="0"/>
                <a:cs typeface="Calibri"/>
              </a:rPr>
              <a:t>:</a:t>
            </a:r>
            <a:endParaRPr lang="en-US" sz="3200" b="1" dirty="0">
              <a:solidFill>
                <a:srgbClr val="FF0000"/>
              </a:solidFill>
              <a:effectLst/>
              <a:latin typeface="Calibri"/>
              <a:ea typeface="Palatino Linotype" panose="02040502050505030304" pitchFamily="18" charset="0"/>
              <a:cs typeface="Calibri"/>
            </a:endParaRPr>
          </a:p>
          <a:p>
            <a:endParaRPr lang="en-IN" sz="1400" dirty="0">
              <a:effectLst/>
              <a:latin typeface="Calibri"/>
              <a:ea typeface="Palatino Linotype" panose="02040502050505030304" pitchFamily="18" charset="0"/>
              <a:cs typeface="Calibri"/>
            </a:endParaRPr>
          </a:p>
          <a:p>
            <a:pPr marL="1543050" lvl="3" indent="-171450">
              <a:lnSpc>
                <a:spcPct val="150000"/>
              </a:lnSpc>
              <a:buFont typeface="Arial" panose="020B0604020202020204" pitchFamily="34" charset="0"/>
              <a:buChar char="•"/>
            </a:pPr>
            <a:r>
              <a:rPr lang="en-US" sz="2400" dirty="0">
                <a:effectLst/>
                <a:latin typeface="Calibri"/>
                <a:ea typeface="Palatino Linotype" panose="02040502050505030304" pitchFamily="18" charset="0"/>
                <a:cs typeface="Calibri"/>
              </a:rPr>
              <a:t>As mentioned earlier, Ethernet is a LAN architecture developed by </a:t>
            </a:r>
            <a:r>
              <a:rPr lang="en-US" sz="2400" i="1" dirty="0">
                <a:effectLst/>
                <a:latin typeface="Calibri"/>
                <a:ea typeface="Palatino Linotype" panose="02040502050505030304" pitchFamily="18" charset="0"/>
                <a:cs typeface="Calibri"/>
              </a:rPr>
              <a:t>Xerox Corp </a:t>
            </a:r>
            <a:r>
              <a:rPr lang="en-US" sz="2400" dirty="0">
                <a:effectLst/>
                <a:latin typeface="Calibri"/>
                <a:ea typeface="Palatino Linotype" panose="02040502050505030304" pitchFamily="18" charset="0"/>
                <a:cs typeface="Calibri"/>
              </a:rPr>
              <a:t>in association with DEC and Intel.</a:t>
            </a:r>
            <a:r>
              <a:rPr lang="en-US" sz="2400" dirty="0">
                <a:latin typeface="Calibri"/>
                <a:ea typeface="Palatino Linotype" panose="02040502050505030304" pitchFamily="18" charset="0"/>
                <a:cs typeface="Calibri"/>
              </a:rPr>
              <a:t> </a:t>
            </a:r>
          </a:p>
          <a:p>
            <a:pPr marL="1543050" lvl="3" indent="-171450">
              <a:lnSpc>
                <a:spcPct val="150000"/>
              </a:lnSpc>
              <a:buFont typeface="Arial" panose="020B0604020202020204" pitchFamily="34" charset="0"/>
              <a:buChar char="•"/>
            </a:pPr>
            <a:r>
              <a:rPr lang="en-US" sz="2400" dirty="0">
                <a:effectLst/>
                <a:latin typeface="Calibri"/>
                <a:ea typeface="Palatino Linotype" panose="02040502050505030304" pitchFamily="18" charset="0"/>
                <a:cs typeface="Calibri"/>
              </a:rPr>
              <a:t>Ethernet uses bus or star topologies and can support data transfer rates of up to 10 Mbps.</a:t>
            </a:r>
            <a:r>
              <a:rPr lang="en-US" sz="2400" dirty="0">
                <a:solidFill>
                  <a:srgbClr val="231F20"/>
                </a:solidFill>
                <a:latin typeface="Calibri"/>
                <a:ea typeface="Palatino Linotype" panose="02040502050505030304" pitchFamily="18" charset="0"/>
                <a:cs typeface="Calibri"/>
              </a:rPr>
              <a:t> </a:t>
            </a:r>
            <a:endParaRPr lang="en-US" sz="2400" dirty="0">
              <a:solidFill>
                <a:srgbClr val="231F20"/>
              </a:solidFill>
              <a:effectLst/>
              <a:latin typeface="Calibri"/>
              <a:ea typeface="Palatino Linotype" panose="02040502050505030304" pitchFamily="18" charset="0"/>
              <a:cs typeface="Calibri"/>
            </a:endParaRPr>
          </a:p>
          <a:p>
            <a:pPr marL="1543050" lvl="3" indent="-171450">
              <a:lnSpc>
                <a:spcPct val="150000"/>
              </a:lnSpc>
              <a:buFont typeface="Arial" panose="020B0604020202020204" pitchFamily="34" charset="0"/>
              <a:buChar char="•"/>
            </a:pPr>
            <a:r>
              <a:rPr lang="en-IN" sz="2400" dirty="0">
                <a:effectLst/>
                <a:latin typeface="Calibri"/>
                <a:ea typeface="Palatino Linotype" panose="02040502050505030304" pitchFamily="18" charset="0"/>
                <a:cs typeface="Calibri"/>
              </a:rPr>
              <a:t>The computers that are part of Ethernet, must install a special card called </a:t>
            </a:r>
            <a:r>
              <a:rPr lang="en-IN" sz="2400" b="1" dirty="0">
                <a:effectLst/>
                <a:latin typeface="Calibri"/>
                <a:ea typeface="Palatino Linotype" panose="02040502050505030304" pitchFamily="18" charset="0"/>
                <a:cs typeface="Calibri"/>
              </a:rPr>
              <a:t>Ethernet Card.</a:t>
            </a:r>
            <a:endParaRPr lang="en-IN" sz="2400" dirty="0">
              <a:effectLst/>
              <a:latin typeface="Calibri"/>
              <a:ea typeface="Palatino Linotype" panose="02040502050505030304" pitchFamily="18" charset="0"/>
              <a:cs typeface="Calibri"/>
            </a:endParaRPr>
          </a:p>
        </p:txBody>
      </p:sp>
      <p:pic>
        <p:nvPicPr>
          <p:cNvPr id="8" name="Picture 7">
            <a:extLst>
              <a:ext uri="{FF2B5EF4-FFF2-40B4-BE49-F238E27FC236}">
                <a16:creationId xmlns:a16="http://schemas.microsoft.com/office/drawing/2014/main" id="{53FD2A12-52E9-4F01-8683-1E7CB7E23B0B}"/>
              </a:ext>
            </a:extLst>
          </p:cNvPr>
          <p:cNvPicPr>
            <a:picLocks noChangeAspect="1"/>
          </p:cNvPicPr>
          <p:nvPr/>
        </p:nvPicPr>
        <p:blipFill>
          <a:blip r:embed="rId2"/>
          <a:stretch>
            <a:fillRect/>
          </a:stretch>
        </p:blipFill>
        <p:spPr>
          <a:xfrm>
            <a:off x="1113813" y="352246"/>
            <a:ext cx="10314832" cy="1965656"/>
          </a:xfrm>
          <a:prstGeom prst="rect">
            <a:avLst/>
          </a:prstGeom>
        </p:spPr>
      </p:pic>
      <p:pic>
        <p:nvPicPr>
          <p:cNvPr id="2" name="Picture 2">
            <a:extLst>
              <a:ext uri="{FF2B5EF4-FFF2-40B4-BE49-F238E27FC236}">
                <a16:creationId xmlns:a16="http://schemas.microsoft.com/office/drawing/2014/main" id="{563EFB78-F23B-4404-B319-F7F329060624}"/>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4042566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 picture containing text, electronics&#10;&#10;Description automatically generated">
            <a:extLst>
              <a:ext uri="{FF2B5EF4-FFF2-40B4-BE49-F238E27FC236}">
                <a16:creationId xmlns:a16="http://schemas.microsoft.com/office/drawing/2014/main" id="{A01E2425-5F6A-4E1C-A4C5-1C3212E062A2}"/>
              </a:ext>
            </a:extLst>
          </p:cNvPr>
          <p:cNvPicPr>
            <a:picLocks noChangeAspect="1"/>
          </p:cNvPicPr>
          <p:nvPr/>
        </p:nvPicPr>
        <p:blipFill>
          <a:blip r:embed="rId2"/>
          <a:stretch>
            <a:fillRect/>
          </a:stretch>
        </p:blipFill>
        <p:spPr>
          <a:xfrm>
            <a:off x="2208363" y="1279286"/>
            <a:ext cx="6150633" cy="3781844"/>
          </a:xfrm>
          <a:prstGeom prst="rect">
            <a:avLst/>
          </a:prstGeom>
        </p:spPr>
      </p:pic>
      <p:pic>
        <p:nvPicPr>
          <p:cNvPr id="4" name="Picture 2">
            <a:extLst>
              <a:ext uri="{FF2B5EF4-FFF2-40B4-BE49-F238E27FC236}">
                <a16:creationId xmlns:a16="http://schemas.microsoft.com/office/drawing/2014/main" id="{00C6B312-F176-485A-8457-6011D47928FD}"/>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955526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A4FB3D6-2F46-48AE-88A8-2086A0A77334}"/>
              </a:ext>
            </a:extLst>
          </p:cNvPr>
          <p:cNvSpPr txBox="1"/>
          <p:nvPr/>
        </p:nvSpPr>
        <p:spPr>
          <a:xfrm>
            <a:off x="554966" y="257355"/>
            <a:ext cx="10724071" cy="6371681"/>
          </a:xfrm>
          <a:prstGeom prst="rect">
            <a:avLst/>
          </a:prstGeom>
          <a:noFill/>
        </p:spPr>
        <p:txBody>
          <a:bodyPr wrap="square" lIns="91440" tIns="45720" rIns="91440" bIns="45720" anchor="t">
            <a:spAutoFit/>
          </a:bodyPr>
          <a:lstStyle/>
          <a:p>
            <a:pPr>
              <a:lnSpc>
                <a:spcPct val="115000"/>
              </a:lnSpc>
              <a:spcAft>
                <a:spcPts val="1000"/>
              </a:spcAft>
              <a:tabLst>
                <a:tab pos="5280660" algn="l"/>
              </a:tabLst>
            </a:pPr>
            <a:r>
              <a:rPr lang="en-IN" sz="3200" b="1" dirty="0">
                <a:solidFill>
                  <a:srgbClr val="FF0000"/>
                </a:solidFill>
                <a:effectLst/>
                <a:latin typeface="Calibri"/>
                <a:ea typeface="Times New Roman" panose="02020603050405020304" pitchFamily="18" charset="0"/>
                <a:cs typeface="Times New Roman"/>
              </a:rPr>
              <a:t>Hub</a:t>
            </a:r>
            <a:r>
              <a:rPr lang="en-IN" sz="3200" b="1" dirty="0">
                <a:solidFill>
                  <a:srgbClr val="FF0000"/>
                </a:solidFill>
                <a:latin typeface="Calibri"/>
                <a:ea typeface="Times New Roman" panose="02020603050405020304" pitchFamily="18" charset="0"/>
                <a:cs typeface="Times New Roman"/>
              </a:rPr>
              <a:t>:</a:t>
            </a:r>
            <a:endParaRPr lang="en-IN" sz="32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714500" lvl="3" indent="-342900">
              <a:lnSpc>
                <a:spcPct val="115000"/>
              </a:lnSpc>
              <a:spcAft>
                <a:spcPts val="1000"/>
              </a:spcAft>
              <a:buFont typeface="Arial"/>
              <a:buChar char="•"/>
              <a:tabLst>
                <a:tab pos="5280660" algn="l"/>
              </a:tabLst>
            </a:pPr>
            <a:r>
              <a:rPr lang="en-IN" sz="2400" dirty="0">
                <a:effectLst/>
                <a:latin typeface="Calibri"/>
                <a:ea typeface="Times New Roman" panose="02020603050405020304" pitchFamily="18" charset="0"/>
                <a:cs typeface="Times New Roman"/>
              </a:rPr>
              <a:t>A </a:t>
            </a:r>
            <a:r>
              <a:rPr lang="en-IN" sz="2400" b="1" dirty="0">
                <a:effectLst/>
                <a:latin typeface="Calibri"/>
                <a:ea typeface="Times New Roman" panose="02020603050405020304" pitchFamily="18" charset="0"/>
                <a:cs typeface="Times New Roman"/>
              </a:rPr>
              <a:t>hub </a:t>
            </a:r>
            <a:r>
              <a:rPr lang="en-IN" sz="2400" dirty="0">
                <a:effectLst/>
                <a:latin typeface="Calibri"/>
                <a:ea typeface="Times New Roman" panose="02020603050405020304" pitchFamily="18" charset="0"/>
                <a:cs typeface="Times New Roman"/>
              </a:rPr>
              <a:t>is a hardware device used to connect several computers together.</a:t>
            </a:r>
            <a:r>
              <a:rPr lang="en-IN" sz="2400" dirty="0">
                <a:latin typeface="Calibri"/>
                <a:ea typeface="Times New Roman" panose="02020603050405020304" pitchFamily="18" charset="0"/>
                <a:cs typeface="Times New Roman"/>
              </a:rPr>
              <a:t> </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1714500" lvl="3" indent="-342900">
              <a:lnSpc>
                <a:spcPct val="115000"/>
              </a:lnSpc>
              <a:spcAft>
                <a:spcPts val="1000"/>
              </a:spcAft>
              <a:buFont typeface="Arial"/>
              <a:buChar char="•"/>
              <a:tabLst>
                <a:tab pos="5280660" algn="l"/>
              </a:tabLst>
            </a:pPr>
            <a:r>
              <a:rPr lang="en-IN" sz="2400" dirty="0">
                <a:effectLst/>
                <a:latin typeface="Calibri"/>
                <a:ea typeface="Times New Roman" panose="02020603050405020304" pitchFamily="18" charset="0"/>
                <a:cs typeface="Times New Roman"/>
              </a:rPr>
              <a:t>A </a:t>
            </a:r>
            <a:r>
              <a:rPr lang="en-IN" sz="2400" i="1" dirty="0">
                <a:effectLst/>
                <a:latin typeface="Calibri"/>
                <a:ea typeface="Times New Roman" panose="02020603050405020304" pitchFamily="18" charset="0"/>
                <a:cs typeface="Times New Roman"/>
              </a:rPr>
              <a:t>hub </a:t>
            </a:r>
            <a:r>
              <a:rPr lang="en-IN" sz="2400" dirty="0">
                <a:effectLst/>
                <a:latin typeface="Calibri"/>
                <a:ea typeface="Times New Roman" panose="02020603050405020304" pitchFamily="18" charset="0"/>
                <a:cs typeface="Times New Roman"/>
              </a:rPr>
              <a:t>that contains multiple independent but connected modules of network and inter-networked equipment.</a:t>
            </a:r>
            <a:r>
              <a:rPr lang="en-IN" sz="2400" dirty="0">
                <a:latin typeface="Calibri"/>
                <a:ea typeface="Times New Roman" panose="02020603050405020304" pitchFamily="18" charset="0"/>
                <a:cs typeface="Times New Roman"/>
              </a:rPr>
              <a:t> </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1714500" lvl="3" indent="-342900">
              <a:lnSpc>
                <a:spcPct val="115000"/>
              </a:lnSpc>
              <a:spcAft>
                <a:spcPts val="1000"/>
              </a:spcAft>
              <a:buFont typeface="Arial"/>
              <a:buChar char="•"/>
              <a:tabLst>
                <a:tab pos="5280660" algn="l"/>
              </a:tabLst>
            </a:pPr>
            <a:r>
              <a:rPr lang="en-IN" sz="2400" dirty="0">
                <a:effectLst/>
                <a:latin typeface="Calibri"/>
                <a:ea typeface="Times New Roman" panose="02020603050405020304" pitchFamily="18" charset="0"/>
                <a:cs typeface="Times New Roman"/>
              </a:rPr>
              <a:t>A similar term is </a:t>
            </a:r>
            <a:r>
              <a:rPr lang="en-IN" sz="2400" b="1" dirty="0">
                <a:effectLst/>
                <a:latin typeface="Calibri"/>
                <a:ea typeface="Times New Roman" panose="02020603050405020304" pitchFamily="18" charset="0"/>
                <a:cs typeface="Times New Roman"/>
              </a:rPr>
              <a:t>concentrator</a:t>
            </a:r>
            <a:r>
              <a:rPr lang="en-IN" sz="2400" dirty="0">
                <a:effectLst/>
                <a:latin typeface="Calibri"/>
                <a:ea typeface="Times New Roman" panose="02020603050405020304" pitchFamily="18" charset="0"/>
                <a:cs typeface="Times New Roman"/>
              </a:rPr>
              <a:t>. A </a:t>
            </a:r>
            <a:r>
              <a:rPr lang="en-IN" sz="2400" i="1" dirty="0">
                <a:effectLst/>
                <a:latin typeface="Calibri"/>
                <a:ea typeface="Times New Roman" panose="02020603050405020304" pitchFamily="18" charset="0"/>
                <a:cs typeface="Times New Roman"/>
              </a:rPr>
              <a:t>concentrator </a:t>
            </a:r>
            <a:r>
              <a:rPr lang="en-IN" sz="2400" dirty="0">
                <a:effectLst/>
                <a:latin typeface="Calibri"/>
                <a:ea typeface="Times New Roman" panose="02020603050405020304" pitchFamily="18" charset="0"/>
                <a:cs typeface="Times New Roman"/>
              </a:rPr>
              <a:t>is a device that provides a central connection point for cables from workstations, servers, and peripherals.</a:t>
            </a:r>
            <a:r>
              <a:rPr lang="en-IN" sz="2400" dirty="0">
                <a:latin typeface="Calibri"/>
                <a:ea typeface="Times New Roman" panose="02020603050405020304" pitchFamily="18" charset="0"/>
                <a:cs typeface="Times New Roman"/>
              </a:rPr>
              <a:t> </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1714500" lvl="3" indent="-342900">
              <a:lnSpc>
                <a:spcPct val="115000"/>
              </a:lnSpc>
              <a:spcAft>
                <a:spcPts val="1000"/>
              </a:spcAft>
              <a:buFont typeface="Arial"/>
              <a:buChar char="•"/>
              <a:tabLst>
                <a:tab pos="5280660" algn="l"/>
              </a:tabLst>
            </a:pPr>
            <a:r>
              <a:rPr lang="en-IN" sz="2400" dirty="0">
                <a:effectLst/>
                <a:latin typeface="Calibri"/>
                <a:ea typeface="Times New Roman" panose="02020603050405020304" pitchFamily="18" charset="0"/>
                <a:cs typeface="Times New Roman"/>
              </a:rPr>
              <a:t>In a star topology, twisted-pair wire is run from each workstation to a central concentrator.</a:t>
            </a:r>
          </a:p>
          <a:p>
            <a:pPr marL="1714500" lvl="3" indent="-342900">
              <a:lnSpc>
                <a:spcPct val="115000"/>
              </a:lnSpc>
              <a:spcAft>
                <a:spcPts val="1000"/>
              </a:spcAft>
              <a:buFont typeface="Arial"/>
              <a:buChar char="•"/>
              <a:tabLst>
                <a:tab pos="5280660" algn="l"/>
              </a:tabLst>
            </a:pPr>
            <a:r>
              <a:rPr lang="en-IN" sz="2400" dirty="0">
                <a:effectLst/>
                <a:latin typeface="Calibri"/>
                <a:ea typeface="Times New Roman" panose="02020603050405020304" pitchFamily="18" charset="0"/>
                <a:cs typeface="Times New Roman"/>
              </a:rPr>
              <a:t>Basically, hubs are multi-slot concentrators into which several multi-port cards can be plugged to provide additional access as the network grows.</a:t>
            </a:r>
            <a:r>
              <a:rPr lang="en-IN" sz="2400" dirty="0">
                <a:latin typeface="Calibri"/>
                <a:ea typeface="Times New Roman" panose="02020603050405020304" pitchFamily="18" charset="0"/>
                <a:cs typeface="Times New Roman"/>
              </a:rPr>
              <a:t> </a:t>
            </a:r>
            <a:endParaRPr lang="en-IN"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2" name="Picture 2">
            <a:extLst>
              <a:ext uri="{FF2B5EF4-FFF2-40B4-BE49-F238E27FC236}">
                <a16:creationId xmlns:a16="http://schemas.microsoft.com/office/drawing/2014/main" id="{CAAD2EB1-59E4-4F31-97B9-5526DF886639}"/>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4801788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1172</TotalTime>
  <Words>915</Words>
  <Application>Microsoft Office PowerPoint</Application>
  <PresentationFormat>Widescreen</PresentationFormat>
  <Paragraphs>72</Paragraphs>
  <Slides>24</Slides>
  <Notes>2</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Kalyan Sahoo</cp:lastModifiedBy>
  <cp:revision>540</cp:revision>
  <dcterms:created xsi:type="dcterms:W3CDTF">2006-08-16T00:00:00Z</dcterms:created>
  <dcterms:modified xsi:type="dcterms:W3CDTF">2021-10-17T07:02:41Z</dcterms:modified>
</cp:coreProperties>
</file>