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7"/>
  </p:notesMasterIdLst>
  <p:sldIdLst>
    <p:sldId id="256" r:id="rId2"/>
    <p:sldId id="278" r:id="rId3"/>
    <p:sldId id="277" r:id="rId4"/>
    <p:sldId id="276" r:id="rId5"/>
    <p:sldId id="258" r:id="rId6"/>
    <p:sldId id="266" r:id="rId7"/>
    <p:sldId id="259" r:id="rId8"/>
    <p:sldId id="260" r:id="rId9"/>
    <p:sldId id="267" r:id="rId10"/>
    <p:sldId id="273" r:id="rId11"/>
    <p:sldId id="261" r:id="rId12"/>
    <p:sldId id="274" r:id="rId13"/>
    <p:sldId id="268" r:id="rId14"/>
    <p:sldId id="262" r:id="rId15"/>
    <p:sldId id="269" r:id="rId16"/>
    <p:sldId id="275" r:id="rId17"/>
    <p:sldId id="263" r:id="rId18"/>
    <p:sldId id="270" r:id="rId19"/>
    <p:sldId id="264" r:id="rId20"/>
    <p:sldId id="271" r:id="rId21"/>
    <p:sldId id="265" r:id="rId22"/>
    <p:sldId id="272" r:id="rId23"/>
    <p:sldId id="280" r:id="rId24"/>
    <p:sldId id="279" r:id="rId25"/>
    <p:sldId id="257"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25A94C-6F39-403B-9A72-29007CD5F4B6}" v="286" dt="2021-10-15T13:37:21.250"/>
    <p1510:client id="{176681DE-8EB3-4EFF-8276-4ADC140D9481}" v="13" dt="2021-10-15T13:39:18.648"/>
    <p1510:client id="{2CE60850-AE79-44B4-BDA3-6898518AF59D}" v="40" dt="2021-10-15T15:23:09.930"/>
    <p1510:client id="{33EC8929-69EA-4AF2-89C1-7324854017A5}" v="1020" dt="2021-10-04T14:44:35.176"/>
    <p1510:client id="{AED63A24-58D9-45BE-8A8B-EF950BEF4BD2}" v="364" dt="2021-10-17T06:58:52.4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249" autoAdjust="0"/>
  </p:normalViewPr>
  <p:slideViewPr>
    <p:cSldViewPr>
      <p:cViewPr varScale="1">
        <p:scale>
          <a:sx n="86" d="100"/>
          <a:sy n="86" d="100"/>
        </p:scale>
        <p:origin x="634" y="5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ber raj kunal" userId="ff53f78b27f9dcad" providerId="Windows Live" clId="Web-{AED63A24-58D9-45BE-8A8B-EF950BEF4BD2}"/>
    <pc:docChg chg="modSld">
      <pc:chgData name="kuber raj kunal" userId="ff53f78b27f9dcad" providerId="Windows Live" clId="Web-{AED63A24-58D9-45BE-8A8B-EF950BEF4BD2}" dt="2021-10-17T06:58:52.468" v="194" actId="1076"/>
      <pc:docMkLst>
        <pc:docMk/>
      </pc:docMkLst>
      <pc:sldChg chg="addSp modSp">
        <pc:chgData name="kuber raj kunal" userId="ff53f78b27f9dcad" providerId="Windows Live" clId="Web-{AED63A24-58D9-45BE-8A8B-EF950BEF4BD2}" dt="2021-10-17T06:57:38.670" v="139" actId="14100"/>
        <pc:sldMkLst>
          <pc:docMk/>
          <pc:sldMk cId="3822494331" sldId="276"/>
        </pc:sldMkLst>
        <pc:spChg chg="add mod">
          <ac:chgData name="kuber raj kunal" userId="ff53f78b27f9dcad" providerId="Windows Live" clId="Web-{AED63A24-58D9-45BE-8A8B-EF950BEF4BD2}" dt="2021-10-17T06:57:38.670" v="139" actId="14100"/>
          <ac:spMkLst>
            <pc:docMk/>
            <pc:sldMk cId="3822494331" sldId="276"/>
            <ac:spMk id="3" creationId="{334F1F27-7BF1-48A6-AB42-881649C67DF7}"/>
          </ac:spMkLst>
        </pc:spChg>
      </pc:sldChg>
      <pc:sldChg chg="addSp modSp">
        <pc:chgData name="kuber raj kunal" userId="ff53f78b27f9dcad" providerId="Windows Live" clId="Web-{AED63A24-58D9-45BE-8A8B-EF950BEF4BD2}" dt="2021-10-17T06:56:50.544" v="90" actId="1076"/>
        <pc:sldMkLst>
          <pc:docMk/>
          <pc:sldMk cId="3036278865" sldId="277"/>
        </pc:sldMkLst>
        <pc:spChg chg="add mod">
          <ac:chgData name="kuber raj kunal" userId="ff53f78b27f9dcad" providerId="Windows Live" clId="Web-{AED63A24-58D9-45BE-8A8B-EF950BEF4BD2}" dt="2021-10-17T06:56:50.544" v="90" actId="1076"/>
          <ac:spMkLst>
            <pc:docMk/>
            <pc:sldMk cId="3036278865" sldId="277"/>
            <ac:spMk id="5" creationId="{671C4533-43C5-47F1-9DCE-EBA1AFE6BB52}"/>
          </ac:spMkLst>
        </pc:spChg>
      </pc:sldChg>
      <pc:sldChg chg="addSp modSp">
        <pc:chgData name="kuber raj kunal" userId="ff53f78b27f9dcad" providerId="Windows Live" clId="Web-{AED63A24-58D9-45BE-8A8B-EF950BEF4BD2}" dt="2021-10-17T06:56:45.262" v="89" actId="20577"/>
        <pc:sldMkLst>
          <pc:docMk/>
          <pc:sldMk cId="4063959012" sldId="278"/>
        </pc:sldMkLst>
        <pc:spChg chg="add mod">
          <ac:chgData name="kuber raj kunal" userId="ff53f78b27f9dcad" providerId="Windows Live" clId="Web-{AED63A24-58D9-45BE-8A8B-EF950BEF4BD2}" dt="2021-10-17T06:56:45.262" v="89" actId="20577"/>
          <ac:spMkLst>
            <pc:docMk/>
            <pc:sldMk cId="4063959012" sldId="278"/>
            <ac:spMk id="3" creationId="{FB32CB5D-890B-44BD-BDB0-2FC912F5D0AC}"/>
          </ac:spMkLst>
        </pc:spChg>
      </pc:sldChg>
      <pc:sldChg chg="addSp modSp">
        <pc:chgData name="kuber raj kunal" userId="ff53f78b27f9dcad" providerId="Windows Live" clId="Web-{AED63A24-58D9-45BE-8A8B-EF950BEF4BD2}" dt="2021-10-17T06:58:52.468" v="194" actId="1076"/>
        <pc:sldMkLst>
          <pc:docMk/>
          <pc:sldMk cId="2300697227" sldId="279"/>
        </pc:sldMkLst>
        <pc:spChg chg="add mod">
          <ac:chgData name="kuber raj kunal" userId="ff53f78b27f9dcad" providerId="Windows Live" clId="Web-{AED63A24-58D9-45BE-8A8B-EF950BEF4BD2}" dt="2021-10-17T06:58:52.468" v="194" actId="1076"/>
          <ac:spMkLst>
            <pc:docMk/>
            <pc:sldMk cId="2300697227" sldId="279"/>
            <ac:spMk id="3" creationId="{19AD999C-E701-4443-BAF6-ACF923795A67}"/>
          </ac:spMkLst>
        </pc:spChg>
      </pc:sldChg>
      <pc:sldChg chg="addSp">
        <pc:chgData name="kuber raj kunal" userId="ff53f78b27f9dcad" providerId="Windows Live" clId="Web-{AED63A24-58D9-45BE-8A8B-EF950BEF4BD2}" dt="2021-10-17T06:57:45.045" v="140"/>
        <pc:sldMkLst>
          <pc:docMk/>
          <pc:sldMk cId="1769932353" sldId="280"/>
        </pc:sldMkLst>
        <pc:spChg chg="add">
          <ac:chgData name="kuber raj kunal" userId="ff53f78b27f9dcad" providerId="Windows Live" clId="Web-{AED63A24-58D9-45BE-8A8B-EF950BEF4BD2}" dt="2021-10-17T06:57:45.045" v="140"/>
          <ac:spMkLst>
            <pc:docMk/>
            <pc:sldMk cId="1769932353" sldId="280"/>
            <ac:spMk id="3" creationId="{D500F873-8A1B-4E26-9C0B-E95DDFC9223F}"/>
          </ac:spMkLst>
        </pc:spChg>
      </pc:sldChg>
    </pc:docChg>
  </pc:docChgLst>
  <pc:docChgLst>
    <pc:chgData name="kuber raj kunal" userId="ff53f78b27f9dcad" providerId="Windows Live" clId="Web-{0325A94C-6F39-403B-9A72-29007CD5F4B6}"/>
    <pc:docChg chg="modSld">
      <pc:chgData name="kuber raj kunal" userId="ff53f78b27f9dcad" providerId="Windows Live" clId="Web-{0325A94C-6F39-403B-9A72-29007CD5F4B6}" dt="2021-10-15T13:37:21.250" v="172" actId="1076"/>
      <pc:docMkLst>
        <pc:docMk/>
      </pc:docMkLst>
      <pc:sldChg chg="modSp">
        <pc:chgData name="kuber raj kunal" userId="ff53f78b27f9dcad" providerId="Windows Live" clId="Web-{0325A94C-6F39-403B-9A72-29007CD5F4B6}" dt="2021-10-15T13:29:00.568" v="9" actId="20577"/>
        <pc:sldMkLst>
          <pc:docMk/>
          <pc:sldMk cId="965600132" sldId="258"/>
        </pc:sldMkLst>
        <pc:spChg chg="mod">
          <ac:chgData name="kuber raj kunal" userId="ff53f78b27f9dcad" providerId="Windows Live" clId="Web-{0325A94C-6F39-403B-9A72-29007CD5F4B6}" dt="2021-10-15T13:29:00.568" v="9" actId="20577"/>
          <ac:spMkLst>
            <pc:docMk/>
            <pc:sldMk cId="965600132" sldId="258"/>
            <ac:spMk id="5" creationId="{5DD9D0CB-0E30-4AE4-A354-86C4A2D8DFAE}"/>
          </ac:spMkLst>
        </pc:spChg>
      </pc:sldChg>
      <pc:sldChg chg="modSp">
        <pc:chgData name="kuber raj kunal" userId="ff53f78b27f9dcad" providerId="Windows Live" clId="Web-{0325A94C-6F39-403B-9A72-29007CD5F4B6}" dt="2021-10-15T13:30:23.414" v="29" actId="20577"/>
        <pc:sldMkLst>
          <pc:docMk/>
          <pc:sldMk cId="1610249287" sldId="259"/>
        </pc:sldMkLst>
        <pc:spChg chg="mod">
          <ac:chgData name="kuber raj kunal" userId="ff53f78b27f9dcad" providerId="Windows Live" clId="Web-{0325A94C-6F39-403B-9A72-29007CD5F4B6}" dt="2021-10-15T13:30:23.414" v="29" actId="20577"/>
          <ac:spMkLst>
            <pc:docMk/>
            <pc:sldMk cId="1610249287" sldId="259"/>
            <ac:spMk id="3" creationId="{839E6313-FBEF-4A6D-ADB4-084542677B36}"/>
          </ac:spMkLst>
        </pc:spChg>
      </pc:sldChg>
      <pc:sldChg chg="modSp">
        <pc:chgData name="kuber raj kunal" userId="ff53f78b27f9dcad" providerId="Windows Live" clId="Web-{0325A94C-6F39-403B-9A72-29007CD5F4B6}" dt="2021-10-15T13:30:46.883" v="37" actId="1076"/>
        <pc:sldMkLst>
          <pc:docMk/>
          <pc:sldMk cId="1133250827" sldId="260"/>
        </pc:sldMkLst>
        <pc:spChg chg="mod">
          <ac:chgData name="kuber raj kunal" userId="ff53f78b27f9dcad" providerId="Windows Live" clId="Web-{0325A94C-6F39-403B-9A72-29007CD5F4B6}" dt="2021-10-15T13:30:46.883" v="37" actId="1076"/>
          <ac:spMkLst>
            <pc:docMk/>
            <pc:sldMk cId="1133250827" sldId="260"/>
            <ac:spMk id="3" creationId="{61867523-03DB-4850-BC79-28EA217D5663}"/>
          </ac:spMkLst>
        </pc:spChg>
      </pc:sldChg>
      <pc:sldChg chg="modSp">
        <pc:chgData name="kuber raj kunal" userId="ff53f78b27f9dcad" providerId="Windows Live" clId="Web-{0325A94C-6F39-403B-9A72-29007CD5F4B6}" dt="2021-10-15T13:31:29.352" v="63" actId="1076"/>
        <pc:sldMkLst>
          <pc:docMk/>
          <pc:sldMk cId="705060518" sldId="261"/>
        </pc:sldMkLst>
        <pc:spChg chg="mod">
          <ac:chgData name="kuber raj kunal" userId="ff53f78b27f9dcad" providerId="Windows Live" clId="Web-{0325A94C-6F39-403B-9A72-29007CD5F4B6}" dt="2021-10-15T13:31:29.352" v="63" actId="1076"/>
          <ac:spMkLst>
            <pc:docMk/>
            <pc:sldMk cId="705060518" sldId="261"/>
            <ac:spMk id="3" creationId="{B0052DB8-98EB-4BE8-BDE6-BA2F67A349CA}"/>
          </ac:spMkLst>
        </pc:spChg>
      </pc:sldChg>
      <pc:sldChg chg="addSp delSp modSp">
        <pc:chgData name="kuber raj kunal" userId="ff53f78b27f9dcad" providerId="Windows Live" clId="Web-{0325A94C-6F39-403B-9A72-29007CD5F4B6}" dt="2021-10-15T13:32:50.729" v="97" actId="20577"/>
        <pc:sldMkLst>
          <pc:docMk/>
          <pc:sldMk cId="4034223473" sldId="262"/>
        </pc:sldMkLst>
        <pc:spChg chg="add del">
          <ac:chgData name="kuber raj kunal" userId="ff53f78b27f9dcad" providerId="Windows Live" clId="Web-{0325A94C-6F39-403B-9A72-29007CD5F4B6}" dt="2021-10-15T13:32:40.276" v="94"/>
          <ac:spMkLst>
            <pc:docMk/>
            <pc:sldMk cId="4034223473" sldId="262"/>
            <ac:spMk id="2" creationId="{88F3C4BB-1368-463F-A909-B1A024FDACCC}"/>
          </ac:spMkLst>
        </pc:spChg>
        <pc:spChg chg="mod">
          <ac:chgData name="kuber raj kunal" userId="ff53f78b27f9dcad" providerId="Windows Live" clId="Web-{0325A94C-6F39-403B-9A72-29007CD5F4B6}" dt="2021-10-15T13:32:34.916" v="92" actId="1076"/>
          <ac:spMkLst>
            <pc:docMk/>
            <pc:sldMk cId="4034223473" sldId="262"/>
            <ac:spMk id="5" creationId="{62816CAF-49C4-462C-85E2-819F8C69195F}"/>
          </ac:spMkLst>
        </pc:spChg>
        <pc:spChg chg="mod">
          <ac:chgData name="kuber raj kunal" userId="ff53f78b27f9dcad" providerId="Windows Live" clId="Web-{0325A94C-6F39-403B-9A72-29007CD5F4B6}" dt="2021-10-15T13:32:50.729" v="97" actId="20577"/>
          <ac:spMkLst>
            <pc:docMk/>
            <pc:sldMk cId="4034223473" sldId="262"/>
            <ac:spMk id="9" creationId="{340515E8-C510-417C-B744-AA88B53D0DCE}"/>
          </ac:spMkLst>
        </pc:spChg>
      </pc:sldChg>
      <pc:sldChg chg="modSp">
        <pc:chgData name="kuber raj kunal" userId="ff53f78b27f9dcad" providerId="Windows Live" clId="Web-{0325A94C-6F39-403B-9A72-29007CD5F4B6}" dt="2021-10-15T13:34:02.543" v="130" actId="20577"/>
        <pc:sldMkLst>
          <pc:docMk/>
          <pc:sldMk cId="3908454832" sldId="263"/>
        </pc:sldMkLst>
        <pc:spChg chg="mod">
          <ac:chgData name="kuber raj kunal" userId="ff53f78b27f9dcad" providerId="Windows Live" clId="Web-{0325A94C-6F39-403B-9A72-29007CD5F4B6}" dt="2021-10-15T13:34:02.543" v="130" actId="20577"/>
          <ac:spMkLst>
            <pc:docMk/>
            <pc:sldMk cId="3908454832" sldId="263"/>
            <ac:spMk id="3" creationId="{76BFA0FB-98E8-46E0-92D8-BE83498D0FA9}"/>
          </ac:spMkLst>
        </pc:spChg>
      </pc:sldChg>
      <pc:sldChg chg="modSp">
        <pc:chgData name="kuber raj kunal" userId="ff53f78b27f9dcad" providerId="Windows Live" clId="Web-{0325A94C-6F39-403B-9A72-29007CD5F4B6}" dt="2021-10-15T13:35:33.076" v="141" actId="20577"/>
        <pc:sldMkLst>
          <pc:docMk/>
          <pc:sldMk cId="2131745497" sldId="264"/>
        </pc:sldMkLst>
        <pc:spChg chg="mod">
          <ac:chgData name="kuber raj kunal" userId="ff53f78b27f9dcad" providerId="Windows Live" clId="Web-{0325A94C-6F39-403B-9A72-29007CD5F4B6}" dt="2021-10-15T13:35:33.076" v="141" actId="20577"/>
          <ac:spMkLst>
            <pc:docMk/>
            <pc:sldMk cId="2131745497" sldId="264"/>
            <ac:spMk id="3" creationId="{FEA0FA67-D52D-4092-BD45-0BF281569816}"/>
          </ac:spMkLst>
        </pc:spChg>
      </pc:sldChg>
      <pc:sldChg chg="modSp">
        <pc:chgData name="kuber raj kunal" userId="ff53f78b27f9dcad" providerId="Windows Live" clId="Web-{0325A94C-6F39-403B-9A72-29007CD5F4B6}" dt="2021-10-15T13:36:30.952" v="167" actId="20577"/>
        <pc:sldMkLst>
          <pc:docMk/>
          <pc:sldMk cId="663280800" sldId="265"/>
        </pc:sldMkLst>
        <pc:spChg chg="mod">
          <ac:chgData name="kuber raj kunal" userId="ff53f78b27f9dcad" providerId="Windows Live" clId="Web-{0325A94C-6F39-403B-9A72-29007CD5F4B6}" dt="2021-10-15T13:36:30.952" v="167" actId="20577"/>
          <ac:spMkLst>
            <pc:docMk/>
            <pc:sldMk cId="663280800" sldId="265"/>
            <ac:spMk id="3" creationId="{888A1050-61D6-4C52-9610-52485E506E4F}"/>
          </ac:spMkLst>
        </pc:spChg>
      </pc:sldChg>
      <pc:sldChg chg="modSp">
        <pc:chgData name="kuber raj kunal" userId="ff53f78b27f9dcad" providerId="Windows Live" clId="Web-{0325A94C-6F39-403B-9A72-29007CD5F4B6}" dt="2021-10-15T13:30:10.273" v="25" actId="1076"/>
        <pc:sldMkLst>
          <pc:docMk/>
          <pc:sldMk cId="3391143051" sldId="266"/>
        </pc:sldMkLst>
        <pc:spChg chg="mod">
          <ac:chgData name="kuber raj kunal" userId="ff53f78b27f9dcad" providerId="Windows Live" clId="Web-{0325A94C-6F39-403B-9A72-29007CD5F4B6}" dt="2021-10-15T13:29:30.256" v="14" actId="1076"/>
          <ac:spMkLst>
            <pc:docMk/>
            <pc:sldMk cId="3391143051" sldId="266"/>
            <ac:spMk id="3" creationId="{C6856188-4263-4ABE-A67A-4A2E3CCC9043}"/>
          </ac:spMkLst>
        </pc:spChg>
        <pc:spChg chg="mod">
          <ac:chgData name="kuber raj kunal" userId="ff53f78b27f9dcad" providerId="Windows Live" clId="Web-{0325A94C-6F39-403B-9A72-29007CD5F4B6}" dt="2021-10-15T13:29:08.350" v="10" actId="1076"/>
          <ac:spMkLst>
            <pc:docMk/>
            <pc:sldMk cId="3391143051" sldId="266"/>
            <ac:spMk id="4" creationId="{943F9312-4018-406F-B238-41EEE7F8EC1C}"/>
          </ac:spMkLst>
        </pc:spChg>
        <pc:spChg chg="mod">
          <ac:chgData name="kuber raj kunal" userId="ff53f78b27f9dcad" providerId="Windows Live" clId="Web-{0325A94C-6F39-403B-9A72-29007CD5F4B6}" dt="2021-10-15T13:29:16.725" v="11" actId="1076"/>
          <ac:spMkLst>
            <pc:docMk/>
            <pc:sldMk cId="3391143051" sldId="266"/>
            <ac:spMk id="5" creationId="{F03EB953-4CCC-4E29-9FFA-F07B9282300F}"/>
          </ac:spMkLst>
        </pc:spChg>
        <pc:spChg chg="mod">
          <ac:chgData name="kuber raj kunal" userId="ff53f78b27f9dcad" providerId="Windows Live" clId="Web-{0325A94C-6F39-403B-9A72-29007CD5F4B6}" dt="2021-10-15T13:29:46.069" v="19"/>
          <ac:spMkLst>
            <pc:docMk/>
            <pc:sldMk cId="3391143051" sldId="266"/>
            <ac:spMk id="6" creationId="{F0248836-84CF-434A-8DA9-3D64BF69340F}"/>
          </ac:spMkLst>
        </pc:spChg>
        <pc:spChg chg="mod">
          <ac:chgData name="kuber raj kunal" userId="ff53f78b27f9dcad" providerId="Windows Live" clId="Web-{0325A94C-6F39-403B-9A72-29007CD5F4B6}" dt="2021-10-15T13:30:10.273" v="25" actId="1076"/>
          <ac:spMkLst>
            <pc:docMk/>
            <pc:sldMk cId="3391143051" sldId="266"/>
            <ac:spMk id="7" creationId="{3BB782AE-3E3E-41E0-9737-E9E3E55BF12B}"/>
          </ac:spMkLst>
        </pc:spChg>
        <pc:spChg chg="mod">
          <ac:chgData name="kuber raj kunal" userId="ff53f78b27f9dcad" providerId="Windows Live" clId="Web-{0325A94C-6F39-403B-9A72-29007CD5F4B6}" dt="2021-10-15T13:29:54.554" v="23" actId="1076"/>
          <ac:spMkLst>
            <pc:docMk/>
            <pc:sldMk cId="3391143051" sldId="266"/>
            <ac:spMk id="10" creationId="{55602C89-FD88-479F-B373-6FA4630D48FB}"/>
          </ac:spMkLst>
        </pc:spChg>
        <pc:spChg chg="mod">
          <ac:chgData name="kuber raj kunal" userId="ff53f78b27f9dcad" providerId="Windows Live" clId="Web-{0325A94C-6F39-403B-9A72-29007CD5F4B6}" dt="2021-10-15T13:29:57.710" v="24" actId="1076"/>
          <ac:spMkLst>
            <pc:docMk/>
            <pc:sldMk cId="3391143051" sldId="266"/>
            <ac:spMk id="11" creationId="{8148846B-0B88-4EF1-A536-175650FF8670}"/>
          </ac:spMkLst>
        </pc:spChg>
      </pc:sldChg>
      <pc:sldChg chg="modSp">
        <pc:chgData name="kuber raj kunal" userId="ff53f78b27f9dcad" providerId="Windows Live" clId="Web-{0325A94C-6F39-403B-9A72-29007CD5F4B6}" dt="2021-10-15T13:30:55.961" v="38" actId="1076"/>
        <pc:sldMkLst>
          <pc:docMk/>
          <pc:sldMk cId="1738394516" sldId="267"/>
        </pc:sldMkLst>
        <pc:picChg chg="mod">
          <ac:chgData name="kuber raj kunal" userId="ff53f78b27f9dcad" providerId="Windows Live" clId="Web-{0325A94C-6F39-403B-9A72-29007CD5F4B6}" dt="2021-10-15T13:30:55.961" v="38" actId="1076"/>
          <ac:picMkLst>
            <pc:docMk/>
            <pc:sldMk cId="1738394516" sldId="267"/>
            <ac:picMk id="2" creationId="{3FC4AE45-F31B-460F-A9B0-3B1CDD3F19D5}"/>
          </ac:picMkLst>
        </pc:picChg>
      </pc:sldChg>
      <pc:sldChg chg="modSp">
        <pc:chgData name="kuber raj kunal" userId="ff53f78b27f9dcad" providerId="Windows Live" clId="Web-{0325A94C-6F39-403B-9A72-29007CD5F4B6}" dt="2021-10-15T13:32:07.994" v="84" actId="20577"/>
        <pc:sldMkLst>
          <pc:docMk/>
          <pc:sldMk cId="1284178462" sldId="268"/>
        </pc:sldMkLst>
        <pc:spChg chg="mod">
          <ac:chgData name="kuber raj kunal" userId="ff53f78b27f9dcad" providerId="Windows Live" clId="Web-{0325A94C-6F39-403B-9A72-29007CD5F4B6}" dt="2021-10-15T13:32:07.994" v="84" actId="20577"/>
          <ac:spMkLst>
            <pc:docMk/>
            <pc:sldMk cId="1284178462" sldId="268"/>
            <ac:spMk id="2" creationId="{46F963A4-E95D-43DD-9CF1-B188A679B6FD}"/>
          </ac:spMkLst>
        </pc:spChg>
      </pc:sldChg>
      <pc:sldChg chg="modSp">
        <pc:chgData name="kuber raj kunal" userId="ff53f78b27f9dcad" providerId="Windows Live" clId="Web-{0325A94C-6F39-403B-9A72-29007CD5F4B6}" dt="2021-10-15T13:33:11.167" v="98" actId="1076"/>
        <pc:sldMkLst>
          <pc:docMk/>
          <pc:sldMk cId="1761873136" sldId="269"/>
        </pc:sldMkLst>
        <pc:picChg chg="mod">
          <ac:chgData name="kuber raj kunal" userId="ff53f78b27f9dcad" providerId="Windows Live" clId="Web-{0325A94C-6F39-403B-9A72-29007CD5F4B6}" dt="2021-10-15T13:33:11.167" v="98" actId="1076"/>
          <ac:picMkLst>
            <pc:docMk/>
            <pc:sldMk cId="1761873136" sldId="269"/>
            <ac:picMk id="2" creationId="{1E88CEC2-7B39-4FD9-81BC-C0EFDCFF9F6E}"/>
          </ac:picMkLst>
        </pc:picChg>
      </pc:sldChg>
      <pc:sldChg chg="modSp">
        <pc:chgData name="kuber raj kunal" userId="ff53f78b27f9dcad" providerId="Windows Live" clId="Web-{0325A94C-6F39-403B-9A72-29007CD5F4B6}" dt="2021-10-15T13:36:03.030" v="152" actId="1076"/>
        <pc:sldMkLst>
          <pc:docMk/>
          <pc:sldMk cId="726766012" sldId="271"/>
        </pc:sldMkLst>
        <pc:spChg chg="mod">
          <ac:chgData name="kuber raj kunal" userId="ff53f78b27f9dcad" providerId="Windows Live" clId="Web-{0325A94C-6F39-403B-9A72-29007CD5F4B6}" dt="2021-10-15T13:35:57.545" v="151" actId="20577"/>
          <ac:spMkLst>
            <pc:docMk/>
            <pc:sldMk cId="726766012" sldId="271"/>
            <ac:spMk id="2" creationId="{999F7612-F31A-4704-86C9-289D135F153B}"/>
          </ac:spMkLst>
        </pc:spChg>
        <pc:grpChg chg="mod">
          <ac:chgData name="kuber raj kunal" userId="ff53f78b27f9dcad" providerId="Windows Live" clId="Web-{0325A94C-6F39-403B-9A72-29007CD5F4B6}" dt="2021-10-15T13:36:03.030" v="152" actId="1076"/>
          <ac:grpSpMkLst>
            <pc:docMk/>
            <pc:sldMk cId="726766012" sldId="271"/>
            <ac:grpSpMk id="3" creationId="{8DC39EEA-0EB8-4602-80D8-E2A42D99A76C}"/>
          </ac:grpSpMkLst>
        </pc:grpChg>
      </pc:sldChg>
      <pc:sldChg chg="modSp">
        <pc:chgData name="kuber raj kunal" userId="ff53f78b27f9dcad" providerId="Windows Live" clId="Web-{0325A94C-6F39-403B-9A72-29007CD5F4B6}" dt="2021-10-15T13:37:21.250" v="172" actId="1076"/>
        <pc:sldMkLst>
          <pc:docMk/>
          <pc:sldMk cId="3596733734" sldId="272"/>
        </pc:sldMkLst>
        <pc:picChg chg="mod">
          <ac:chgData name="kuber raj kunal" userId="ff53f78b27f9dcad" providerId="Windows Live" clId="Web-{0325A94C-6F39-403B-9A72-29007CD5F4B6}" dt="2021-10-15T13:37:21.250" v="172" actId="1076"/>
          <ac:picMkLst>
            <pc:docMk/>
            <pc:sldMk cId="3596733734" sldId="272"/>
            <ac:picMk id="2" creationId="{81C24F53-0808-4ED7-AE32-B2EE91DC35D0}"/>
          </ac:picMkLst>
        </pc:picChg>
      </pc:sldChg>
      <pc:sldChg chg="modSp">
        <pc:chgData name="kuber raj kunal" userId="ff53f78b27f9dcad" providerId="Windows Live" clId="Web-{0325A94C-6F39-403B-9A72-29007CD5F4B6}" dt="2021-10-15T13:31:15.227" v="52" actId="20577"/>
        <pc:sldMkLst>
          <pc:docMk/>
          <pc:sldMk cId="64597786" sldId="273"/>
        </pc:sldMkLst>
        <pc:spChg chg="mod">
          <ac:chgData name="kuber raj kunal" userId="ff53f78b27f9dcad" providerId="Windows Live" clId="Web-{0325A94C-6F39-403B-9A72-29007CD5F4B6}" dt="2021-10-15T13:31:15.227" v="52" actId="20577"/>
          <ac:spMkLst>
            <pc:docMk/>
            <pc:sldMk cId="64597786" sldId="273"/>
            <ac:spMk id="2" creationId="{0DF393D2-B329-43EB-BA93-A9FF851D863C}"/>
          </ac:spMkLst>
        </pc:spChg>
      </pc:sldChg>
      <pc:sldChg chg="modSp">
        <pc:chgData name="kuber raj kunal" userId="ff53f78b27f9dcad" providerId="Windows Live" clId="Web-{0325A94C-6F39-403B-9A72-29007CD5F4B6}" dt="2021-10-15T13:31:41.290" v="65" actId="1076"/>
        <pc:sldMkLst>
          <pc:docMk/>
          <pc:sldMk cId="2457537746" sldId="274"/>
        </pc:sldMkLst>
        <pc:spChg chg="mod">
          <ac:chgData name="kuber raj kunal" userId="ff53f78b27f9dcad" providerId="Windows Live" clId="Web-{0325A94C-6F39-403B-9A72-29007CD5F4B6}" dt="2021-10-15T13:31:41.290" v="65" actId="1076"/>
          <ac:spMkLst>
            <pc:docMk/>
            <pc:sldMk cId="2457537746" sldId="274"/>
            <ac:spMk id="2" creationId="{AFA94B57-EECD-4AA8-92EF-649352FABD4E}"/>
          </ac:spMkLst>
        </pc:spChg>
      </pc:sldChg>
      <pc:sldChg chg="modSp">
        <pc:chgData name="kuber raj kunal" userId="ff53f78b27f9dcad" providerId="Windows Live" clId="Web-{0325A94C-6F39-403B-9A72-29007CD5F4B6}" dt="2021-10-15T13:33:35.855" v="116" actId="20577"/>
        <pc:sldMkLst>
          <pc:docMk/>
          <pc:sldMk cId="3386543469" sldId="275"/>
        </pc:sldMkLst>
        <pc:spChg chg="mod">
          <ac:chgData name="kuber raj kunal" userId="ff53f78b27f9dcad" providerId="Windows Live" clId="Web-{0325A94C-6F39-403B-9A72-29007CD5F4B6}" dt="2021-10-15T13:33:35.855" v="116" actId="20577"/>
          <ac:spMkLst>
            <pc:docMk/>
            <pc:sldMk cId="3386543469" sldId="275"/>
            <ac:spMk id="3" creationId="{A6E1351A-6DD5-49D0-8341-D509D44FD3CC}"/>
          </ac:spMkLst>
        </pc:spChg>
        <pc:spChg chg="mod">
          <ac:chgData name="kuber raj kunal" userId="ff53f78b27f9dcad" providerId="Windows Live" clId="Web-{0325A94C-6F39-403B-9A72-29007CD5F4B6}" dt="2021-10-15T13:33:24.308" v="109" actId="20577"/>
          <ac:spMkLst>
            <pc:docMk/>
            <pc:sldMk cId="3386543469" sldId="275"/>
            <ac:spMk id="4" creationId="{01927131-A6A7-4170-9142-91763C91ED95}"/>
          </ac:spMkLst>
        </pc:spChg>
      </pc:sldChg>
    </pc:docChg>
  </pc:docChgLst>
  <pc:docChgLst>
    <pc:chgData name="kuber raj kunal" userId="ff53f78b27f9dcad" providerId="Windows Live" clId="Web-{176681DE-8EB3-4EFF-8276-4ADC140D9481}"/>
    <pc:docChg chg="modSld">
      <pc:chgData name="kuber raj kunal" userId="ff53f78b27f9dcad" providerId="Windows Live" clId="Web-{176681DE-8EB3-4EFF-8276-4ADC140D9481}" dt="2021-10-15T13:39:17.569" v="9" actId="20577"/>
      <pc:docMkLst>
        <pc:docMk/>
      </pc:docMkLst>
      <pc:sldChg chg="modSp">
        <pc:chgData name="kuber raj kunal" userId="ff53f78b27f9dcad" providerId="Windows Live" clId="Web-{176681DE-8EB3-4EFF-8276-4ADC140D9481}" dt="2021-10-15T13:39:17.569" v="9" actId="20577"/>
        <pc:sldMkLst>
          <pc:docMk/>
          <pc:sldMk cId="965600132" sldId="258"/>
        </pc:sldMkLst>
        <pc:spChg chg="mod">
          <ac:chgData name="kuber raj kunal" userId="ff53f78b27f9dcad" providerId="Windows Live" clId="Web-{176681DE-8EB3-4EFF-8276-4ADC140D9481}" dt="2021-10-15T13:39:17.569" v="9" actId="20577"/>
          <ac:spMkLst>
            <pc:docMk/>
            <pc:sldMk cId="965600132" sldId="258"/>
            <ac:spMk id="5" creationId="{5DD9D0CB-0E30-4AE4-A354-86C4A2D8DFAE}"/>
          </ac:spMkLst>
        </pc:spChg>
      </pc:sldChg>
    </pc:docChg>
  </pc:docChgLst>
  <pc:docChgLst>
    <pc:chgData name="kuber raj kunal" userId="ff53f78b27f9dcad" providerId="Windows Live" clId="Web-{2CE60850-AE79-44B4-BDA3-6898518AF59D}"/>
    <pc:docChg chg="addSld delSld modSld">
      <pc:chgData name="kuber raj kunal" userId="ff53f78b27f9dcad" providerId="Windows Live" clId="Web-{2CE60850-AE79-44B4-BDA3-6898518AF59D}" dt="2021-10-15T15:23:09.930" v="39" actId="14100"/>
      <pc:docMkLst>
        <pc:docMk/>
      </pc:docMkLst>
      <pc:sldChg chg="addSp modSp">
        <pc:chgData name="kuber raj kunal" userId="ff53f78b27f9dcad" providerId="Windows Live" clId="Web-{2CE60850-AE79-44B4-BDA3-6898518AF59D}" dt="2021-10-15T15:18:04.220" v="8" actId="1076"/>
        <pc:sldMkLst>
          <pc:docMk/>
          <pc:sldMk cId="1653987709" sldId="256"/>
        </pc:sldMkLst>
        <pc:picChg chg="add mod">
          <ac:chgData name="kuber raj kunal" userId="ff53f78b27f9dcad" providerId="Windows Live" clId="Web-{2CE60850-AE79-44B4-BDA3-6898518AF59D}" dt="2021-10-15T15:18:04.220" v="8" actId="1076"/>
          <ac:picMkLst>
            <pc:docMk/>
            <pc:sldMk cId="1653987709" sldId="256"/>
            <ac:picMk id="2" creationId="{B9E76994-BF58-4AE0-8321-045071EFEDE8}"/>
          </ac:picMkLst>
        </pc:picChg>
      </pc:sldChg>
      <pc:sldChg chg="addSp">
        <pc:chgData name="kuber raj kunal" userId="ff53f78b27f9dcad" providerId="Windows Live" clId="Web-{2CE60850-AE79-44B4-BDA3-6898518AF59D}" dt="2021-10-15T15:22:33.195" v="32"/>
        <pc:sldMkLst>
          <pc:docMk/>
          <pc:sldMk cId="3621350876" sldId="257"/>
        </pc:sldMkLst>
        <pc:picChg chg="add">
          <ac:chgData name="kuber raj kunal" userId="ff53f78b27f9dcad" providerId="Windows Live" clId="Web-{2CE60850-AE79-44B4-BDA3-6898518AF59D}" dt="2021-10-15T15:22:33.195" v="32"/>
          <ac:picMkLst>
            <pc:docMk/>
            <pc:sldMk cId="3621350876" sldId="257"/>
            <ac:picMk id="2" creationId="{E2939B22-8AC2-433E-95DA-E143F686274B}"/>
          </ac:picMkLst>
        </pc:picChg>
      </pc:sldChg>
      <pc:sldChg chg="addSp">
        <pc:chgData name="kuber raj kunal" userId="ff53f78b27f9dcad" providerId="Windows Live" clId="Web-{2CE60850-AE79-44B4-BDA3-6898518AF59D}" dt="2021-10-15T15:22:00.538" v="12"/>
        <pc:sldMkLst>
          <pc:docMk/>
          <pc:sldMk cId="965600132" sldId="258"/>
        </pc:sldMkLst>
        <pc:picChg chg="add">
          <ac:chgData name="kuber raj kunal" userId="ff53f78b27f9dcad" providerId="Windows Live" clId="Web-{2CE60850-AE79-44B4-BDA3-6898518AF59D}" dt="2021-10-15T15:22:00.538" v="12"/>
          <ac:picMkLst>
            <pc:docMk/>
            <pc:sldMk cId="965600132" sldId="258"/>
            <ac:picMk id="2" creationId="{9BE5EF3D-6BDF-4988-B45B-A9F45F45DD0D}"/>
          </ac:picMkLst>
        </pc:picChg>
      </pc:sldChg>
      <pc:sldChg chg="addSp">
        <pc:chgData name="kuber raj kunal" userId="ff53f78b27f9dcad" providerId="Windows Live" clId="Web-{2CE60850-AE79-44B4-BDA3-6898518AF59D}" dt="2021-10-15T15:22:02.929" v="14"/>
        <pc:sldMkLst>
          <pc:docMk/>
          <pc:sldMk cId="1610249287" sldId="259"/>
        </pc:sldMkLst>
        <pc:picChg chg="add">
          <ac:chgData name="kuber raj kunal" userId="ff53f78b27f9dcad" providerId="Windows Live" clId="Web-{2CE60850-AE79-44B4-BDA3-6898518AF59D}" dt="2021-10-15T15:22:02.929" v="14"/>
          <ac:picMkLst>
            <pc:docMk/>
            <pc:sldMk cId="1610249287" sldId="259"/>
            <ac:picMk id="2" creationId="{DDE8E7F9-96C1-4F6A-AF44-D8AFCC143043}"/>
          </ac:picMkLst>
        </pc:picChg>
      </pc:sldChg>
      <pc:sldChg chg="addSp">
        <pc:chgData name="kuber raj kunal" userId="ff53f78b27f9dcad" providerId="Windows Live" clId="Web-{2CE60850-AE79-44B4-BDA3-6898518AF59D}" dt="2021-10-15T15:22:04.523" v="15"/>
        <pc:sldMkLst>
          <pc:docMk/>
          <pc:sldMk cId="1133250827" sldId="260"/>
        </pc:sldMkLst>
        <pc:picChg chg="add">
          <ac:chgData name="kuber raj kunal" userId="ff53f78b27f9dcad" providerId="Windows Live" clId="Web-{2CE60850-AE79-44B4-BDA3-6898518AF59D}" dt="2021-10-15T15:22:04.523" v="15"/>
          <ac:picMkLst>
            <pc:docMk/>
            <pc:sldMk cId="1133250827" sldId="260"/>
            <ac:picMk id="2" creationId="{CADCFCDB-5406-4A0E-A233-62BA4D825484}"/>
          </ac:picMkLst>
        </pc:picChg>
      </pc:sldChg>
      <pc:sldChg chg="addSp">
        <pc:chgData name="kuber raj kunal" userId="ff53f78b27f9dcad" providerId="Windows Live" clId="Web-{2CE60850-AE79-44B4-BDA3-6898518AF59D}" dt="2021-10-15T15:22:10.101" v="18"/>
        <pc:sldMkLst>
          <pc:docMk/>
          <pc:sldMk cId="705060518" sldId="261"/>
        </pc:sldMkLst>
        <pc:picChg chg="add">
          <ac:chgData name="kuber raj kunal" userId="ff53f78b27f9dcad" providerId="Windows Live" clId="Web-{2CE60850-AE79-44B4-BDA3-6898518AF59D}" dt="2021-10-15T15:22:10.101" v="18"/>
          <ac:picMkLst>
            <pc:docMk/>
            <pc:sldMk cId="705060518" sldId="261"/>
            <ac:picMk id="2" creationId="{D46FE8D0-7F1D-4D99-9BF6-EFDC1C1EC941}"/>
          </ac:picMkLst>
        </pc:picChg>
      </pc:sldChg>
      <pc:sldChg chg="addSp">
        <pc:chgData name="kuber raj kunal" userId="ff53f78b27f9dcad" providerId="Windows Live" clId="Web-{2CE60850-AE79-44B4-BDA3-6898518AF59D}" dt="2021-10-15T15:22:15.788" v="21"/>
        <pc:sldMkLst>
          <pc:docMk/>
          <pc:sldMk cId="4034223473" sldId="262"/>
        </pc:sldMkLst>
        <pc:picChg chg="add">
          <ac:chgData name="kuber raj kunal" userId="ff53f78b27f9dcad" providerId="Windows Live" clId="Web-{2CE60850-AE79-44B4-BDA3-6898518AF59D}" dt="2021-10-15T15:22:15.788" v="21"/>
          <ac:picMkLst>
            <pc:docMk/>
            <pc:sldMk cId="4034223473" sldId="262"/>
            <ac:picMk id="2" creationId="{508134B8-B50D-4A58-B94E-B88883F335A2}"/>
          </ac:picMkLst>
        </pc:picChg>
      </pc:sldChg>
      <pc:sldChg chg="addSp">
        <pc:chgData name="kuber raj kunal" userId="ff53f78b27f9dcad" providerId="Windows Live" clId="Web-{2CE60850-AE79-44B4-BDA3-6898518AF59D}" dt="2021-10-15T15:22:21.148" v="24"/>
        <pc:sldMkLst>
          <pc:docMk/>
          <pc:sldMk cId="3908454832" sldId="263"/>
        </pc:sldMkLst>
        <pc:picChg chg="add">
          <ac:chgData name="kuber raj kunal" userId="ff53f78b27f9dcad" providerId="Windows Live" clId="Web-{2CE60850-AE79-44B4-BDA3-6898518AF59D}" dt="2021-10-15T15:22:21.148" v="24"/>
          <ac:picMkLst>
            <pc:docMk/>
            <pc:sldMk cId="3908454832" sldId="263"/>
            <ac:picMk id="2" creationId="{2C6DC715-927A-4C7B-AD5A-2BD53B52FF63}"/>
          </ac:picMkLst>
        </pc:picChg>
      </pc:sldChg>
      <pc:sldChg chg="addSp">
        <pc:chgData name="kuber raj kunal" userId="ff53f78b27f9dcad" providerId="Windows Live" clId="Web-{2CE60850-AE79-44B4-BDA3-6898518AF59D}" dt="2021-10-15T15:22:24.742" v="26"/>
        <pc:sldMkLst>
          <pc:docMk/>
          <pc:sldMk cId="2131745497" sldId="264"/>
        </pc:sldMkLst>
        <pc:picChg chg="add">
          <ac:chgData name="kuber raj kunal" userId="ff53f78b27f9dcad" providerId="Windows Live" clId="Web-{2CE60850-AE79-44B4-BDA3-6898518AF59D}" dt="2021-10-15T15:22:24.742" v="26"/>
          <ac:picMkLst>
            <pc:docMk/>
            <pc:sldMk cId="2131745497" sldId="264"/>
            <ac:picMk id="2" creationId="{FD9562B8-F9B9-4B2A-8068-B8529699AA0A}"/>
          </ac:picMkLst>
        </pc:picChg>
      </pc:sldChg>
      <pc:sldChg chg="addSp">
        <pc:chgData name="kuber raj kunal" userId="ff53f78b27f9dcad" providerId="Windows Live" clId="Web-{2CE60850-AE79-44B4-BDA3-6898518AF59D}" dt="2021-10-15T15:22:27.445" v="28"/>
        <pc:sldMkLst>
          <pc:docMk/>
          <pc:sldMk cId="663280800" sldId="265"/>
        </pc:sldMkLst>
        <pc:picChg chg="add">
          <ac:chgData name="kuber raj kunal" userId="ff53f78b27f9dcad" providerId="Windows Live" clId="Web-{2CE60850-AE79-44B4-BDA3-6898518AF59D}" dt="2021-10-15T15:22:27.445" v="28"/>
          <ac:picMkLst>
            <pc:docMk/>
            <pc:sldMk cId="663280800" sldId="265"/>
            <ac:picMk id="2" creationId="{337AF14E-E4B7-4835-98C8-B869C441534B}"/>
          </ac:picMkLst>
        </pc:picChg>
      </pc:sldChg>
      <pc:sldChg chg="addSp modSp">
        <pc:chgData name="kuber raj kunal" userId="ff53f78b27f9dcad" providerId="Windows Live" clId="Web-{2CE60850-AE79-44B4-BDA3-6898518AF59D}" dt="2021-10-15T15:23:09.930" v="39" actId="14100"/>
        <pc:sldMkLst>
          <pc:docMk/>
          <pc:sldMk cId="3391143051" sldId="266"/>
        </pc:sldMkLst>
        <pc:spChg chg="mod">
          <ac:chgData name="kuber raj kunal" userId="ff53f78b27f9dcad" providerId="Windows Live" clId="Web-{2CE60850-AE79-44B4-BDA3-6898518AF59D}" dt="2021-10-15T15:22:59.836" v="37" actId="1076"/>
          <ac:spMkLst>
            <pc:docMk/>
            <pc:sldMk cId="3391143051" sldId="266"/>
            <ac:spMk id="3" creationId="{C6856188-4263-4ABE-A67A-4A2E3CCC9043}"/>
          </ac:spMkLst>
        </pc:spChg>
        <pc:spChg chg="mod">
          <ac:chgData name="kuber raj kunal" userId="ff53f78b27f9dcad" providerId="Windows Live" clId="Web-{2CE60850-AE79-44B4-BDA3-6898518AF59D}" dt="2021-10-15T15:23:05.664" v="38" actId="1076"/>
          <ac:spMkLst>
            <pc:docMk/>
            <pc:sldMk cId="3391143051" sldId="266"/>
            <ac:spMk id="4" creationId="{943F9312-4018-406F-B238-41EEE7F8EC1C}"/>
          </ac:spMkLst>
        </pc:spChg>
        <pc:spChg chg="mod">
          <ac:chgData name="kuber raj kunal" userId="ff53f78b27f9dcad" providerId="Windows Live" clId="Web-{2CE60850-AE79-44B4-BDA3-6898518AF59D}" dt="2021-10-15T15:22:55.524" v="36" actId="1076"/>
          <ac:spMkLst>
            <pc:docMk/>
            <pc:sldMk cId="3391143051" sldId="266"/>
            <ac:spMk id="5" creationId="{F03EB953-4CCC-4E29-9FFA-F07B9282300F}"/>
          </ac:spMkLst>
        </pc:spChg>
        <pc:picChg chg="add mod">
          <ac:chgData name="kuber raj kunal" userId="ff53f78b27f9dcad" providerId="Windows Live" clId="Web-{2CE60850-AE79-44B4-BDA3-6898518AF59D}" dt="2021-10-15T15:23:09.930" v="39" actId="14100"/>
          <ac:picMkLst>
            <pc:docMk/>
            <pc:sldMk cId="3391143051" sldId="266"/>
            <ac:picMk id="2" creationId="{D818C3CB-8EC2-44BB-B490-57B43BAFD8E7}"/>
          </ac:picMkLst>
        </pc:picChg>
      </pc:sldChg>
      <pc:sldChg chg="addSp">
        <pc:chgData name="kuber raj kunal" userId="ff53f78b27f9dcad" providerId="Windows Live" clId="Web-{2CE60850-AE79-44B4-BDA3-6898518AF59D}" dt="2021-10-15T15:22:06.491" v="16"/>
        <pc:sldMkLst>
          <pc:docMk/>
          <pc:sldMk cId="1738394516" sldId="267"/>
        </pc:sldMkLst>
        <pc:picChg chg="add">
          <ac:chgData name="kuber raj kunal" userId="ff53f78b27f9dcad" providerId="Windows Live" clId="Web-{2CE60850-AE79-44B4-BDA3-6898518AF59D}" dt="2021-10-15T15:22:06.491" v="16"/>
          <ac:picMkLst>
            <pc:docMk/>
            <pc:sldMk cId="1738394516" sldId="267"/>
            <ac:picMk id="4" creationId="{2716C795-B21B-4527-8C46-D9BDE14D2089}"/>
          </ac:picMkLst>
        </pc:picChg>
      </pc:sldChg>
      <pc:sldChg chg="addSp">
        <pc:chgData name="kuber raj kunal" userId="ff53f78b27f9dcad" providerId="Windows Live" clId="Web-{2CE60850-AE79-44B4-BDA3-6898518AF59D}" dt="2021-10-15T15:22:13.945" v="20"/>
        <pc:sldMkLst>
          <pc:docMk/>
          <pc:sldMk cId="1284178462" sldId="268"/>
        </pc:sldMkLst>
        <pc:picChg chg="add">
          <ac:chgData name="kuber raj kunal" userId="ff53f78b27f9dcad" providerId="Windows Live" clId="Web-{2CE60850-AE79-44B4-BDA3-6898518AF59D}" dt="2021-10-15T15:22:13.945" v="20"/>
          <ac:picMkLst>
            <pc:docMk/>
            <pc:sldMk cId="1284178462" sldId="268"/>
            <ac:picMk id="4" creationId="{A88D0331-13F8-460C-BE8E-B5A7654116D2}"/>
          </ac:picMkLst>
        </pc:picChg>
      </pc:sldChg>
      <pc:sldChg chg="addSp">
        <pc:chgData name="kuber raj kunal" userId="ff53f78b27f9dcad" providerId="Windows Live" clId="Web-{2CE60850-AE79-44B4-BDA3-6898518AF59D}" dt="2021-10-15T15:22:17.210" v="22"/>
        <pc:sldMkLst>
          <pc:docMk/>
          <pc:sldMk cId="1761873136" sldId="269"/>
        </pc:sldMkLst>
        <pc:picChg chg="add">
          <ac:chgData name="kuber raj kunal" userId="ff53f78b27f9dcad" providerId="Windows Live" clId="Web-{2CE60850-AE79-44B4-BDA3-6898518AF59D}" dt="2021-10-15T15:22:17.210" v="22"/>
          <ac:picMkLst>
            <pc:docMk/>
            <pc:sldMk cId="1761873136" sldId="269"/>
            <ac:picMk id="4" creationId="{EF95ADBE-6B93-471A-8539-41C1661C5181}"/>
          </ac:picMkLst>
        </pc:picChg>
      </pc:sldChg>
      <pc:sldChg chg="addSp">
        <pc:chgData name="kuber raj kunal" userId="ff53f78b27f9dcad" providerId="Windows Live" clId="Web-{2CE60850-AE79-44B4-BDA3-6898518AF59D}" dt="2021-10-15T15:22:22.664" v="25"/>
        <pc:sldMkLst>
          <pc:docMk/>
          <pc:sldMk cId="883992927" sldId="270"/>
        </pc:sldMkLst>
        <pc:picChg chg="add">
          <ac:chgData name="kuber raj kunal" userId="ff53f78b27f9dcad" providerId="Windows Live" clId="Web-{2CE60850-AE79-44B4-BDA3-6898518AF59D}" dt="2021-10-15T15:22:22.664" v="25"/>
          <ac:picMkLst>
            <pc:docMk/>
            <pc:sldMk cId="883992927" sldId="270"/>
            <ac:picMk id="4" creationId="{A8C613B1-90E5-45C3-A66A-FEDC65061247}"/>
          </ac:picMkLst>
        </pc:picChg>
      </pc:sldChg>
      <pc:sldChg chg="addSp">
        <pc:chgData name="kuber raj kunal" userId="ff53f78b27f9dcad" providerId="Windows Live" clId="Web-{2CE60850-AE79-44B4-BDA3-6898518AF59D}" dt="2021-10-15T15:22:26.054" v="27"/>
        <pc:sldMkLst>
          <pc:docMk/>
          <pc:sldMk cId="726766012" sldId="271"/>
        </pc:sldMkLst>
        <pc:picChg chg="add">
          <ac:chgData name="kuber raj kunal" userId="ff53f78b27f9dcad" providerId="Windows Live" clId="Web-{2CE60850-AE79-44B4-BDA3-6898518AF59D}" dt="2021-10-15T15:22:26.054" v="27"/>
          <ac:picMkLst>
            <pc:docMk/>
            <pc:sldMk cId="726766012" sldId="271"/>
            <ac:picMk id="24" creationId="{4516E6AC-4475-4D06-96CB-05108C5889AC}"/>
          </ac:picMkLst>
        </pc:picChg>
      </pc:sldChg>
      <pc:sldChg chg="addSp">
        <pc:chgData name="kuber raj kunal" userId="ff53f78b27f9dcad" providerId="Windows Live" clId="Web-{2CE60850-AE79-44B4-BDA3-6898518AF59D}" dt="2021-10-15T15:22:28.757" v="29"/>
        <pc:sldMkLst>
          <pc:docMk/>
          <pc:sldMk cId="3596733734" sldId="272"/>
        </pc:sldMkLst>
        <pc:picChg chg="add">
          <ac:chgData name="kuber raj kunal" userId="ff53f78b27f9dcad" providerId="Windows Live" clId="Web-{2CE60850-AE79-44B4-BDA3-6898518AF59D}" dt="2021-10-15T15:22:28.757" v="29"/>
          <ac:picMkLst>
            <pc:docMk/>
            <pc:sldMk cId="3596733734" sldId="272"/>
            <ac:picMk id="4" creationId="{0A5B72C2-FE8A-4CFA-A8E6-1CDF5FFFB292}"/>
          </ac:picMkLst>
        </pc:picChg>
      </pc:sldChg>
      <pc:sldChg chg="addSp">
        <pc:chgData name="kuber raj kunal" userId="ff53f78b27f9dcad" providerId="Windows Live" clId="Web-{2CE60850-AE79-44B4-BDA3-6898518AF59D}" dt="2021-10-15T15:22:07.882" v="17"/>
        <pc:sldMkLst>
          <pc:docMk/>
          <pc:sldMk cId="64597786" sldId="273"/>
        </pc:sldMkLst>
        <pc:picChg chg="add">
          <ac:chgData name="kuber raj kunal" userId="ff53f78b27f9dcad" providerId="Windows Live" clId="Web-{2CE60850-AE79-44B4-BDA3-6898518AF59D}" dt="2021-10-15T15:22:07.882" v="17"/>
          <ac:picMkLst>
            <pc:docMk/>
            <pc:sldMk cId="64597786" sldId="273"/>
            <ac:picMk id="4" creationId="{A56480EA-7E75-46C1-B646-E8C3E4BAC457}"/>
          </ac:picMkLst>
        </pc:picChg>
      </pc:sldChg>
      <pc:sldChg chg="addSp">
        <pc:chgData name="kuber raj kunal" userId="ff53f78b27f9dcad" providerId="Windows Live" clId="Web-{2CE60850-AE79-44B4-BDA3-6898518AF59D}" dt="2021-10-15T15:22:12.726" v="19"/>
        <pc:sldMkLst>
          <pc:docMk/>
          <pc:sldMk cId="2457537746" sldId="274"/>
        </pc:sldMkLst>
        <pc:picChg chg="add">
          <ac:chgData name="kuber raj kunal" userId="ff53f78b27f9dcad" providerId="Windows Live" clId="Web-{2CE60850-AE79-44B4-BDA3-6898518AF59D}" dt="2021-10-15T15:22:12.726" v="19"/>
          <ac:picMkLst>
            <pc:docMk/>
            <pc:sldMk cId="2457537746" sldId="274"/>
            <ac:picMk id="4" creationId="{BB17868D-3CBA-4738-AA4D-FD6E5D33445E}"/>
          </ac:picMkLst>
        </pc:picChg>
      </pc:sldChg>
      <pc:sldChg chg="addSp">
        <pc:chgData name="kuber raj kunal" userId="ff53f78b27f9dcad" providerId="Windows Live" clId="Web-{2CE60850-AE79-44B4-BDA3-6898518AF59D}" dt="2021-10-15T15:22:19.257" v="23"/>
        <pc:sldMkLst>
          <pc:docMk/>
          <pc:sldMk cId="3386543469" sldId="275"/>
        </pc:sldMkLst>
        <pc:picChg chg="add">
          <ac:chgData name="kuber raj kunal" userId="ff53f78b27f9dcad" providerId="Windows Live" clId="Web-{2CE60850-AE79-44B4-BDA3-6898518AF59D}" dt="2021-10-15T15:22:19.257" v="23"/>
          <ac:picMkLst>
            <pc:docMk/>
            <pc:sldMk cId="3386543469" sldId="275"/>
            <ac:picMk id="2" creationId="{32A0BDD2-6CA1-4B21-AF8D-55D0FE18B889}"/>
          </ac:picMkLst>
        </pc:picChg>
      </pc:sldChg>
      <pc:sldChg chg="addSp add">
        <pc:chgData name="kuber raj kunal" userId="ff53f78b27f9dcad" providerId="Windows Live" clId="Web-{2CE60850-AE79-44B4-BDA3-6898518AF59D}" dt="2021-10-15T15:21:58.476" v="11"/>
        <pc:sldMkLst>
          <pc:docMk/>
          <pc:sldMk cId="3822494331" sldId="276"/>
        </pc:sldMkLst>
        <pc:picChg chg="add">
          <ac:chgData name="kuber raj kunal" userId="ff53f78b27f9dcad" providerId="Windows Live" clId="Web-{2CE60850-AE79-44B4-BDA3-6898518AF59D}" dt="2021-10-15T15:21:58.476" v="11"/>
          <ac:picMkLst>
            <pc:docMk/>
            <pc:sldMk cId="3822494331" sldId="276"/>
            <ac:picMk id="4" creationId="{E9BF4B1E-C73B-463D-AB7F-88474591B214}"/>
          </ac:picMkLst>
        </pc:picChg>
      </pc:sldChg>
      <pc:sldChg chg="addSp add">
        <pc:chgData name="kuber raj kunal" userId="ff53f78b27f9dcad" providerId="Windows Live" clId="Web-{2CE60850-AE79-44B4-BDA3-6898518AF59D}" dt="2021-10-15T15:21:57.429" v="10"/>
        <pc:sldMkLst>
          <pc:docMk/>
          <pc:sldMk cId="3036278865" sldId="277"/>
        </pc:sldMkLst>
        <pc:picChg chg="add">
          <ac:chgData name="kuber raj kunal" userId="ff53f78b27f9dcad" providerId="Windows Live" clId="Web-{2CE60850-AE79-44B4-BDA3-6898518AF59D}" dt="2021-10-15T15:21:57.429" v="10"/>
          <ac:picMkLst>
            <pc:docMk/>
            <pc:sldMk cId="3036278865" sldId="277"/>
            <ac:picMk id="2" creationId="{DB545163-4CC6-4703-BBFC-5B4B45D3C794}"/>
          </ac:picMkLst>
        </pc:picChg>
      </pc:sldChg>
      <pc:sldChg chg="addSp add">
        <pc:chgData name="kuber raj kunal" userId="ff53f78b27f9dcad" providerId="Windows Live" clId="Web-{2CE60850-AE79-44B4-BDA3-6898518AF59D}" dt="2021-10-15T15:21:56.335" v="9"/>
        <pc:sldMkLst>
          <pc:docMk/>
          <pc:sldMk cId="4063959012" sldId="278"/>
        </pc:sldMkLst>
        <pc:picChg chg="add">
          <ac:chgData name="kuber raj kunal" userId="ff53f78b27f9dcad" providerId="Windows Live" clId="Web-{2CE60850-AE79-44B4-BDA3-6898518AF59D}" dt="2021-10-15T15:21:56.335" v="9"/>
          <ac:picMkLst>
            <pc:docMk/>
            <pc:sldMk cId="4063959012" sldId="278"/>
            <ac:picMk id="4" creationId="{9AD87C5D-EFD8-4C14-AC81-625F4DC88665}"/>
          </ac:picMkLst>
        </pc:picChg>
      </pc:sldChg>
      <pc:sldChg chg="addSp add">
        <pc:chgData name="kuber raj kunal" userId="ff53f78b27f9dcad" providerId="Windows Live" clId="Web-{2CE60850-AE79-44B4-BDA3-6898518AF59D}" dt="2021-10-15T15:22:31.961" v="31"/>
        <pc:sldMkLst>
          <pc:docMk/>
          <pc:sldMk cId="2300697227" sldId="279"/>
        </pc:sldMkLst>
        <pc:picChg chg="add">
          <ac:chgData name="kuber raj kunal" userId="ff53f78b27f9dcad" providerId="Windows Live" clId="Web-{2CE60850-AE79-44B4-BDA3-6898518AF59D}" dt="2021-10-15T15:22:31.961" v="31"/>
          <ac:picMkLst>
            <pc:docMk/>
            <pc:sldMk cId="2300697227" sldId="279"/>
            <ac:picMk id="4" creationId="{C3761061-CC6F-4353-AF25-5B342D1E0CC5}"/>
          </ac:picMkLst>
        </pc:picChg>
      </pc:sldChg>
      <pc:sldChg chg="addSp add">
        <pc:chgData name="kuber raj kunal" userId="ff53f78b27f9dcad" providerId="Windows Live" clId="Web-{2CE60850-AE79-44B4-BDA3-6898518AF59D}" dt="2021-10-15T15:22:30.632" v="30"/>
        <pc:sldMkLst>
          <pc:docMk/>
          <pc:sldMk cId="1769932353" sldId="280"/>
        </pc:sldMkLst>
        <pc:picChg chg="add">
          <ac:chgData name="kuber raj kunal" userId="ff53f78b27f9dcad" providerId="Windows Live" clId="Web-{2CE60850-AE79-44B4-BDA3-6898518AF59D}" dt="2021-10-15T15:22:30.632" v="30"/>
          <ac:picMkLst>
            <pc:docMk/>
            <pc:sldMk cId="1769932353" sldId="280"/>
            <ac:picMk id="4" creationId="{A1897F25-3D48-4FBF-84BC-929D2574E475}"/>
          </ac:picMkLst>
        </pc:picChg>
      </pc:sldChg>
      <pc:sldChg chg="add del">
        <pc:chgData name="kuber raj kunal" userId="ff53f78b27f9dcad" providerId="Windows Live" clId="Web-{2CE60850-AE79-44B4-BDA3-6898518AF59D}" dt="2021-10-15T15:11:39.774" v="6"/>
        <pc:sldMkLst>
          <pc:docMk/>
          <pc:sldMk cId="3000083911" sldId="281"/>
        </pc:sldMkLst>
      </pc:sldChg>
    </pc:docChg>
  </pc:docChgLst>
  <pc:docChgLst>
    <pc:chgData name="kuber raj kunal" userId="ff53f78b27f9dcad" providerId="Windows Live" clId="Web-{33EC8929-69EA-4AF2-89C1-7324854017A5}"/>
    <pc:docChg chg="mod addSld delSld modSld modMainMaster setSldSz">
      <pc:chgData name="kuber raj kunal" userId="ff53f78b27f9dcad" providerId="Windows Live" clId="Web-{33EC8929-69EA-4AF2-89C1-7324854017A5}" dt="2021-10-04T14:44:33.348" v="667" actId="20577"/>
      <pc:docMkLst>
        <pc:docMk/>
      </pc:docMkLst>
      <pc:sldChg chg="delSp modSp">
        <pc:chgData name="kuber raj kunal" userId="ff53f78b27f9dcad" providerId="Windows Live" clId="Web-{33EC8929-69EA-4AF2-89C1-7324854017A5}" dt="2021-10-04T14:10:40.845" v="11" actId="14100"/>
        <pc:sldMkLst>
          <pc:docMk/>
          <pc:sldMk cId="1653987709" sldId="256"/>
        </pc:sldMkLst>
        <pc:spChg chg="mod">
          <ac:chgData name="kuber raj kunal" userId="ff53f78b27f9dcad" providerId="Windows Live" clId="Web-{33EC8929-69EA-4AF2-89C1-7324854017A5}" dt="2021-10-04T14:10:04.313" v="0"/>
          <ac:spMkLst>
            <pc:docMk/>
            <pc:sldMk cId="1653987709" sldId="256"/>
            <ac:spMk id="56" creationId="{00000000-0000-0000-0000-000000000000}"/>
          </ac:spMkLst>
        </pc:spChg>
        <pc:spChg chg="mod">
          <ac:chgData name="kuber raj kunal" userId="ff53f78b27f9dcad" providerId="Windows Live" clId="Web-{33EC8929-69EA-4AF2-89C1-7324854017A5}" dt="2021-10-04T14:10:29.563" v="9" actId="20577"/>
          <ac:spMkLst>
            <pc:docMk/>
            <pc:sldMk cId="1653987709" sldId="256"/>
            <ac:spMk id="57" creationId="{00000000-0000-0000-0000-000000000000}"/>
          </ac:spMkLst>
        </pc:spChg>
        <pc:picChg chg="mod">
          <ac:chgData name="kuber raj kunal" userId="ff53f78b27f9dcad" providerId="Windows Live" clId="Web-{33EC8929-69EA-4AF2-89C1-7324854017A5}" dt="2021-10-04T14:10:40.845" v="11" actId="14100"/>
          <ac:picMkLst>
            <pc:docMk/>
            <pc:sldMk cId="1653987709" sldId="256"/>
            <ac:picMk id="54" creationId="{00000000-0000-0000-0000-000000000000}"/>
          </ac:picMkLst>
        </pc:picChg>
        <pc:picChg chg="del mod">
          <ac:chgData name="kuber raj kunal" userId="ff53f78b27f9dcad" providerId="Windows Live" clId="Web-{33EC8929-69EA-4AF2-89C1-7324854017A5}" dt="2021-10-04T14:10:08.641" v="1"/>
          <ac:picMkLst>
            <pc:docMk/>
            <pc:sldMk cId="1653987709" sldId="256"/>
            <ac:picMk id="55" creationId="{00000000-0000-0000-0000-000000000000}"/>
          </ac:picMkLst>
        </pc:picChg>
      </pc:sldChg>
      <pc:sldChg chg="delSp modSp">
        <pc:chgData name="kuber raj kunal" userId="ff53f78b27f9dcad" providerId="Windows Live" clId="Web-{33EC8929-69EA-4AF2-89C1-7324854017A5}" dt="2021-10-04T14:10:57.142" v="14"/>
        <pc:sldMkLst>
          <pc:docMk/>
          <pc:sldMk cId="3621350876" sldId="257"/>
        </pc:sldMkLst>
        <pc:spChg chg="mod">
          <ac:chgData name="kuber raj kunal" userId="ff53f78b27f9dcad" providerId="Windows Live" clId="Web-{33EC8929-69EA-4AF2-89C1-7324854017A5}" dt="2021-10-04T14:10:04.313" v="0"/>
          <ac:spMkLst>
            <pc:docMk/>
            <pc:sldMk cId="3621350876" sldId="257"/>
            <ac:spMk id="77" creationId="{00000000-0000-0000-0000-000000000000}"/>
          </ac:spMkLst>
        </pc:spChg>
        <pc:picChg chg="del mod">
          <ac:chgData name="kuber raj kunal" userId="ff53f78b27f9dcad" providerId="Windows Live" clId="Web-{33EC8929-69EA-4AF2-89C1-7324854017A5}" dt="2021-10-04T14:10:57.142" v="14"/>
          <ac:picMkLst>
            <pc:docMk/>
            <pc:sldMk cId="3621350876" sldId="257"/>
            <ac:picMk id="76" creationId="{00000000-0000-0000-0000-000000000000}"/>
          </ac:picMkLst>
        </pc:picChg>
      </pc:sldChg>
      <pc:sldChg chg="addSp delSp modSp">
        <pc:chgData name="kuber raj kunal" userId="ff53f78b27f9dcad" providerId="Windows Live" clId="Web-{33EC8929-69EA-4AF2-89C1-7324854017A5}" dt="2021-10-04T14:44:33.348" v="667" actId="20577"/>
        <pc:sldMkLst>
          <pc:docMk/>
          <pc:sldMk cId="965600132" sldId="258"/>
        </pc:sldMkLst>
        <pc:spChg chg="add del">
          <ac:chgData name="kuber raj kunal" userId="ff53f78b27f9dcad" providerId="Windows Live" clId="Web-{33EC8929-69EA-4AF2-89C1-7324854017A5}" dt="2021-10-04T14:42:41.126" v="633"/>
          <ac:spMkLst>
            <pc:docMk/>
            <pc:sldMk cId="965600132" sldId="258"/>
            <ac:spMk id="2" creationId="{C9D2AA85-DE26-40B1-9987-F57E209D14BE}"/>
          </ac:spMkLst>
        </pc:spChg>
        <pc:spChg chg="mod">
          <ac:chgData name="kuber raj kunal" userId="ff53f78b27f9dcad" providerId="Windows Live" clId="Web-{33EC8929-69EA-4AF2-89C1-7324854017A5}" dt="2021-10-04T14:44:33.348" v="667" actId="20577"/>
          <ac:spMkLst>
            <pc:docMk/>
            <pc:sldMk cId="965600132" sldId="258"/>
            <ac:spMk id="5" creationId="{5DD9D0CB-0E30-4AE4-A354-86C4A2D8DFAE}"/>
          </ac:spMkLst>
        </pc:spChg>
        <pc:spChg chg="del mod">
          <ac:chgData name="kuber raj kunal" userId="ff53f78b27f9dcad" providerId="Windows Live" clId="Web-{33EC8929-69EA-4AF2-89C1-7324854017A5}" dt="2021-10-04T14:12:23.644" v="29"/>
          <ac:spMkLst>
            <pc:docMk/>
            <pc:sldMk cId="965600132" sldId="258"/>
            <ac:spMk id="12" creationId="{CDC38B0E-9358-46F1-8901-08CAEB6B6914}"/>
          </ac:spMkLst>
        </pc:spChg>
        <pc:picChg chg="del mod">
          <ac:chgData name="kuber raj kunal" userId="ff53f78b27f9dcad" providerId="Windows Live" clId="Web-{33EC8929-69EA-4AF2-89C1-7324854017A5}" dt="2021-10-04T14:12:29.300" v="31"/>
          <ac:picMkLst>
            <pc:docMk/>
            <pc:sldMk cId="965600132" sldId="258"/>
            <ac:picMk id="6" creationId="{D7444590-7073-4828-A59C-3FA3894ADDBD}"/>
          </ac:picMkLst>
        </pc:picChg>
        <pc:picChg chg="add del mod">
          <ac:chgData name="kuber raj kunal" userId="ff53f78b27f9dcad" providerId="Windows Live" clId="Web-{33EC8929-69EA-4AF2-89C1-7324854017A5}" dt="2021-10-04T14:12:18.362" v="27"/>
          <ac:picMkLst>
            <pc:docMk/>
            <pc:sldMk cId="965600132" sldId="258"/>
            <ac:picMk id="10" creationId="{AB225C6D-5B9F-4012-8312-1027FE2B63A7}"/>
          </ac:picMkLst>
        </pc:picChg>
        <pc:picChg chg="del mod">
          <ac:chgData name="kuber raj kunal" userId="ff53f78b27f9dcad" providerId="Windows Live" clId="Web-{33EC8929-69EA-4AF2-89C1-7324854017A5}" dt="2021-10-04T14:10:47.017" v="12"/>
          <ac:picMkLst>
            <pc:docMk/>
            <pc:sldMk cId="965600132" sldId="258"/>
            <ac:picMk id="14" creationId="{53FEC70B-773E-44E9-8C7F-576D35CEDE6D}"/>
          </ac:picMkLst>
        </pc:picChg>
      </pc:sldChg>
      <pc:sldChg chg="delSp modSp">
        <pc:chgData name="kuber raj kunal" userId="ff53f78b27f9dcad" providerId="Windows Live" clId="Web-{33EC8929-69EA-4AF2-89C1-7324854017A5}" dt="2021-10-04T14:19:41.887" v="165" actId="20577"/>
        <pc:sldMkLst>
          <pc:docMk/>
          <pc:sldMk cId="1610249287" sldId="259"/>
        </pc:sldMkLst>
        <pc:spChg chg="mod">
          <ac:chgData name="kuber raj kunal" userId="ff53f78b27f9dcad" providerId="Windows Live" clId="Web-{33EC8929-69EA-4AF2-89C1-7324854017A5}" dt="2021-10-04T14:19:41.887" v="165" actId="20577"/>
          <ac:spMkLst>
            <pc:docMk/>
            <pc:sldMk cId="1610249287" sldId="259"/>
            <ac:spMk id="3" creationId="{839E6313-FBEF-4A6D-ADB4-084542677B36}"/>
          </ac:spMkLst>
        </pc:spChg>
        <pc:picChg chg="del mod">
          <ac:chgData name="kuber raj kunal" userId="ff53f78b27f9dcad" providerId="Windows Live" clId="Web-{33EC8929-69EA-4AF2-89C1-7324854017A5}" dt="2021-10-04T14:10:51.532" v="13"/>
          <ac:picMkLst>
            <pc:docMk/>
            <pc:sldMk cId="1610249287" sldId="259"/>
            <ac:picMk id="5" creationId="{F951750F-FE20-4D8B-BC31-AE9DAD654799}"/>
          </ac:picMkLst>
        </pc:picChg>
      </pc:sldChg>
      <pc:sldChg chg="delSp modSp">
        <pc:chgData name="kuber raj kunal" userId="ff53f78b27f9dcad" providerId="Windows Live" clId="Web-{33EC8929-69EA-4AF2-89C1-7324854017A5}" dt="2021-10-04T14:22:06.484" v="212" actId="20577"/>
        <pc:sldMkLst>
          <pc:docMk/>
          <pc:sldMk cId="1133250827" sldId="260"/>
        </pc:sldMkLst>
        <pc:spChg chg="mod">
          <ac:chgData name="kuber raj kunal" userId="ff53f78b27f9dcad" providerId="Windows Live" clId="Web-{33EC8929-69EA-4AF2-89C1-7324854017A5}" dt="2021-10-04T14:22:06.484" v="212" actId="20577"/>
          <ac:spMkLst>
            <pc:docMk/>
            <pc:sldMk cId="1133250827" sldId="260"/>
            <ac:spMk id="3" creationId="{61867523-03DB-4850-BC79-28EA217D5663}"/>
          </ac:spMkLst>
        </pc:spChg>
        <pc:spChg chg="del mod">
          <ac:chgData name="kuber raj kunal" userId="ff53f78b27f9dcad" providerId="Windows Live" clId="Web-{33EC8929-69EA-4AF2-89C1-7324854017A5}" dt="2021-10-04T14:20:36.935" v="178"/>
          <ac:spMkLst>
            <pc:docMk/>
            <pc:sldMk cId="1133250827" sldId="260"/>
            <ac:spMk id="6" creationId="{2811FCF3-09FB-4372-A6FA-60376EAC0587}"/>
          </ac:spMkLst>
        </pc:spChg>
        <pc:picChg chg="del mod">
          <ac:chgData name="kuber raj kunal" userId="ff53f78b27f9dcad" providerId="Windows Live" clId="Web-{33EC8929-69EA-4AF2-89C1-7324854017A5}" dt="2021-10-04T14:20:28.919" v="175"/>
          <ac:picMkLst>
            <pc:docMk/>
            <pc:sldMk cId="1133250827" sldId="260"/>
            <ac:picMk id="4" creationId="{98253224-0C0C-4F77-8F8A-AB2BFA2753E1}"/>
          </ac:picMkLst>
        </pc:picChg>
        <pc:picChg chg="del mod">
          <ac:chgData name="kuber raj kunal" userId="ff53f78b27f9dcad" providerId="Windows Live" clId="Web-{33EC8929-69EA-4AF2-89C1-7324854017A5}" dt="2021-10-04T14:20:07.888" v="172"/>
          <ac:picMkLst>
            <pc:docMk/>
            <pc:sldMk cId="1133250827" sldId="260"/>
            <ac:picMk id="8" creationId="{A68461D1-36EE-435A-A67C-4A7DC6C4955C}"/>
          </ac:picMkLst>
        </pc:picChg>
      </pc:sldChg>
      <pc:sldChg chg="delSp modSp">
        <pc:chgData name="kuber raj kunal" userId="ff53f78b27f9dcad" providerId="Windows Live" clId="Web-{33EC8929-69EA-4AF2-89C1-7324854017A5}" dt="2021-10-04T14:25:55.004" v="312" actId="1076"/>
        <pc:sldMkLst>
          <pc:docMk/>
          <pc:sldMk cId="705060518" sldId="261"/>
        </pc:sldMkLst>
        <pc:spChg chg="mod">
          <ac:chgData name="kuber raj kunal" userId="ff53f78b27f9dcad" providerId="Windows Live" clId="Web-{33EC8929-69EA-4AF2-89C1-7324854017A5}" dt="2021-10-04T14:25:55.004" v="312" actId="1076"/>
          <ac:spMkLst>
            <pc:docMk/>
            <pc:sldMk cId="705060518" sldId="261"/>
            <ac:spMk id="3" creationId="{B0052DB8-98EB-4BE8-BDE6-BA2F67A349CA}"/>
          </ac:spMkLst>
        </pc:spChg>
        <pc:spChg chg="del mod">
          <ac:chgData name="kuber raj kunal" userId="ff53f78b27f9dcad" providerId="Windows Live" clId="Web-{33EC8929-69EA-4AF2-89C1-7324854017A5}" dt="2021-10-04T14:24:41.128" v="280"/>
          <ac:spMkLst>
            <pc:docMk/>
            <pc:sldMk cId="705060518" sldId="261"/>
            <ac:spMk id="5" creationId="{B876B2B7-7FE5-48FF-A6E6-AF416D407EEF}"/>
          </ac:spMkLst>
        </pc:spChg>
        <pc:picChg chg="del mod">
          <ac:chgData name="kuber raj kunal" userId="ff53f78b27f9dcad" providerId="Windows Live" clId="Web-{33EC8929-69EA-4AF2-89C1-7324854017A5}" dt="2021-10-04T14:24:26.502" v="279"/>
          <ac:picMkLst>
            <pc:docMk/>
            <pc:sldMk cId="705060518" sldId="261"/>
            <ac:picMk id="7" creationId="{0B8FF5EA-A9EB-4FBC-8588-DD2E7C739761}"/>
          </ac:picMkLst>
        </pc:picChg>
      </pc:sldChg>
      <pc:sldChg chg="delSp modSp">
        <pc:chgData name="kuber raj kunal" userId="ff53f78b27f9dcad" providerId="Windows Live" clId="Web-{33EC8929-69EA-4AF2-89C1-7324854017A5}" dt="2021-10-04T14:28:54.414" v="384" actId="1076"/>
        <pc:sldMkLst>
          <pc:docMk/>
          <pc:sldMk cId="4034223473" sldId="262"/>
        </pc:sldMkLst>
        <pc:spChg chg="mod">
          <ac:chgData name="kuber raj kunal" userId="ff53f78b27f9dcad" providerId="Windows Live" clId="Web-{33EC8929-69EA-4AF2-89C1-7324854017A5}" dt="2021-10-04T14:28:52.367" v="383" actId="1076"/>
          <ac:spMkLst>
            <pc:docMk/>
            <pc:sldMk cId="4034223473" sldId="262"/>
            <ac:spMk id="5" creationId="{62816CAF-49C4-462C-85E2-819F8C69195F}"/>
          </ac:spMkLst>
        </pc:spChg>
        <pc:spChg chg="mod">
          <ac:chgData name="kuber raj kunal" userId="ff53f78b27f9dcad" providerId="Windows Live" clId="Web-{33EC8929-69EA-4AF2-89C1-7324854017A5}" dt="2021-10-04T14:28:54.414" v="384" actId="1076"/>
          <ac:spMkLst>
            <pc:docMk/>
            <pc:sldMk cId="4034223473" sldId="262"/>
            <ac:spMk id="9" creationId="{340515E8-C510-417C-B744-AA88B53D0DCE}"/>
          </ac:spMkLst>
        </pc:spChg>
        <pc:spChg chg="del mod">
          <ac:chgData name="kuber raj kunal" userId="ff53f78b27f9dcad" providerId="Windows Live" clId="Web-{33EC8929-69EA-4AF2-89C1-7324854017A5}" dt="2021-10-04T14:27:45.053" v="363"/>
          <ac:spMkLst>
            <pc:docMk/>
            <pc:sldMk cId="4034223473" sldId="262"/>
            <ac:spMk id="14" creationId="{EC6B5B47-998E-4309-A56E-4178C383CB87}"/>
          </ac:spMkLst>
        </pc:spChg>
        <pc:picChg chg="del mod">
          <ac:chgData name="kuber raj kunal" userId="ff53f78b27f9dcad" providerId="Windows Live" clId="Web-{33EC8929-69EA-4AF2-89C1-7324854017A5}" dt="2021-10-04T14:27:26.725" v="357"/>
          <ac:picMkLst>
            <pc:docMk/>
            <pc:sldMk cId="4034223473" sldId="262"/>
            <ac:picMk id="10" creationId="{9204CC83-B2DA-4145-ABD3-36B792B581D5}"/>
          </ac:picMkLst>
        </pc:picChg>
        <pc:picChg chg="del mod">
          <ac:chgData name="kuber raj kunal" userId="ff53f78b27f9dcad" providerId="Windows Live" clId="Web-{33EC8929-69EA-4AF2-89C1-7324854017A5}" dt="2021-10-04T14:27:33.319" v="359"/>
          <ac:picMkLst>
            <pc:docMk/>
            <pc:sldMk cId="4034223473" sldId="262"/>
            <ac:picMk id="12" creationId="{2C57529F-EF25-43EF-AFCC-0604AE96DA05}"/>
          </ac:picMkLst>
        </pc:picChg>
        <pc:picChg chg="del mod">
          <ac:chgData name="kuber raj kunal" userId="ff53f78b27f9dcad" providerId="Windows Live" clId="Web-{33EC8929-69EA-4AF2-89C1-7324854017A5}" dt="2021-10-04T14:27:53.007" v="366"/>
          <ac:picMkLst>
            <pc:docMk/>
            <pc:sldMk cId="4034223473" sldId="262"/>
            <ac:picMk id="16" creationId="{63305020-E9E6-4043-804D-BD4F308FBD05}"/>
          </ac:picMkLst>
        </pc:picChg>
      </pc:sldChg>
      <pc:sldChg chg="delSp modSp">
        <pc:chgData name="kuber raj kunal" userId="ff53f78b27f9dcad" providerId="Windows Live" clId="Web-{33EC8929-69EA-4AF2-89C1-7324854017A5}" dt="2021-10-04T14:32:20.403" v="531" actId="1076"/>
        <pc:sldMkLst>
          <pc:docMk/>
          <pc:sldMk cId="3908454832" sldId="263"/>
        </pc:sldMkLst>
        <pc:spChg chg="mod">
          <ac:chgData name="kuber raj kunal" userId="ff53f78b27f9dcad" providerId="Windows Live" clId="Web-{33EC8929-69EA-4AF2-89C1-7324854017A5}" dt="2021-10-04T14:32:20.403" v="531" actId="1076"/>
          <ac:spMkLst>
            <pc:docMk/>
            <pc:sldMk cId="3908454832" sldId="263"/>
            <ac:spMk id="3" creationId="{76BFA0FB-98E8-46E0-92D8-BE83498D0FA9}"/>
          </ac:spMkLst>
        </pc:spChg>
        <pc:picChg chg="del mod">
          <ac:chgData name="kuber raj kunal" userId="ff53f78b27f9dcad" providerId="Windows Live" clId="Web-{33EC8929-69EA-4AF2-89C1-7324854017A5}" dt="2021-10-04T14:31:33.761" v="509"/>
          <ac:picMkLst>
            <pc:docMk/>
            <pc:sldMk cId="3908454832" sldId="263"/>
            <ac:picMk id="4" creationId="{C7C109CA-AE90-4DC5-8EF3-3FA52EEEBFFB}"/>
          </ac:picMkLst>
        </pc:picChg>
        <pc:picChg chg="del mod">
          <ac:chgData name="kuber raj kunal" userId="ff53f78b27f9dcad" providerId="Windows Live" clId="Web-{33EC8929-69EA-4AF2-89C1-7324854017A5}" dt="2021-10-04T14:31:51.465" v="514"/>
          <ac:picMkLst>
            <pc:docMk/>
            <pc:sldMk cId="3908454832" sldId="263"/>
            <ac:picMk id="6" creationId="{F87E5AC9-CDE2-424E-99D6-A45991DF9595}"/>
          </ac:picMkLst>
        </pc:picChg>
      </pc:sldChg>
      <pc:sldChg chg="addSp delSp modSp">
        <pc:chgData name="kuber raj kunal" userId="ff53f78b27f9dcad" providerId="Windows Live" clId="Web-{33EC8929-69EA-4AF2-89C1-7324854017A5}" dt="2021-10-04T14:37:44.118" v="573"/>
        <pc:sldMkLst>
          <pc:docMk/>
          <pc:sldMk cId="2131745497" sldId="264"/>
        </pc:sldMkLst>
        <pc:spChg chg="mod">
          <ac:chgData name="kuber raj kunal" userId="ff53f78b27f9dcad" providerId="Windows Live" clId="Web-{33EC8929-69EA-4AF2-89C1-7324854017A5}" dt="2021-10-04T14:37:44.118" v="573"/>
          <ac:spMkLst>
            <pc:docMk/>
            <pc:sldMk cId="2131745497" sldId="264"/>
            <ac:spMk id="3" creationId="{FEA0FA67-D52D-4092-BD45-0BF281569816}"/>
          </ac:spMkLst>
        </pc:spChg>
        <pc:spChg chg="del mod">
          <ac:chgData name="kuber raj kunal" userId="ff53f78b27f9dcad" providerId="Windows Live" clId="Web-{33EC8929-69EA-4AF2-89C1-7324854017A5}" dt="2021-10-04T14:36:07.491" v="536"/>
          <ac:spMkLst>
            <pc:docMk/>
            <pc:sldMk cId="2131745497" sldId="264"/>
            <ac:spMk id="6" creationId="{3FB344AD-87AF-4DF4-912E-F1D6E92794D3}"/>
          </ac:spMkLst>
        </pc:spChg>
        <pc:spChg chg="del mod">
          <ac:chgData name="kuber raj kunal" userId="ff53f78b27f9dcad" providerId="Windows Live" clId="Web-{33EC8929-69EA-4AF2-89C1-7324854017A5}" dt="2021-10-04T14:36:22.460" v="538"/>
          <ac:spMkLst>
            <pc:docMk/>
            <pc:sldMk cId="2131745497" sldId="264"/>
            <ac:spMk id="28" creationId="{8EE73F4B-BEB0-44EB-B64B-D4B1B9EFFA63}"/>
          </ac:spMkLst>
        </pc:spChg>
        <pc:spChg chg="mod">
          <ac:chgData name="kuber raj kunal" userId="ff53f78b27f9dcad" providerId="Windows Live" clId="Web-{33EC8929-69EA-4AF2-89C1-7324854017A5}" dt="2021-10-04T14:10:04.313" v="0"/>
          <ac:spMkLst>
            <pc:docMk/>
            <pc:sldMk cId="2131745497" sldId="264"/>
            <ac:spMk id="30" creationId="{9B42574B-7AF9-4B0E-8961-4D85A0B37A73}"/>
          </ac:spMkLst>
        </pc:spChg>
        <pc:spChg chg="mod">
          <ac:chgData name="kuber raj kunal" userId="ff53f78b27f9dcad" providerId="Windows Live" clId="Web-{33EC8929-69EA-4AF2-89C1-7324854017A5}" dt="2021-10-04T14:10:04.313" v="0"/>
          <ac:spMkLst>
            <pc:docMk/>
            <pc:sldMk cId="2131745497" sldId="264"/>
            <ac:spMk id="31" creationId="{542D6F41-E7B8-4476-8BE4-08CA5A2661B3}"/>
          </ac:spMkLst>
        </pc:spChg>
        <pc:spChg chg="mod">
          <ac:chgData name="kuber raj kunal" userId="ff53f78b27f9dcad" providerId="Windows Live" clId="Web-{33EC8929-69EA-4AF2-89C1-7324854017A5}" dt="2021-10-04T14:10:04.313" v="0"/>
          <ac:spMkLst>
            <pc:docMk/>
            <pc:sldMk cId="2131745497" sldId="264"/>
            <ac:spMk id="32" creationId="{5831F03B-1C8E-4FF4-8154-6D8D23633844}"/>
          </ac:spMkLst>
        </pc:spChg>
        <pc:spChg chg="mod">
          <ac:chgData name="kuber raj kunal" userId="ff53f78b27f9dcad" providerId="Windows Live" clId="Web-{33EC8929-69EA-4AF2-89C1-7324854017A5}" dt="2021-10-04T14:10:04.313" v="0"/>
          <ac:spMkLst>
            <pc:docMk/>
            <pc:sldMk cId="2131745497" sldId="264"/>
            <ac:spMk id="33" creationId="{49894460-593F-488C-86AE-7A5530FAB771}"/>
          </ac:spMkLst>
        </pc:spChg>
        <pc:spChg chg="mod">
          <ac:chgData name="kuber raj kunal" userId="ff53f78b27f9dcad" providerId="Windows Live" clId="Web-{33EC8929-69EA-4AF2-89C1-7324854017A5}" dt="2021-10-04T14:10:04.313" v="0"/>
          <ac:spMkLst>
            <pc:docMk/>
            <pc:sldMk cId="2131745497" sldId="264"/>
            <ac:spMk id="34" creationId="{55FEE456-34C0-437C-9DE4-B3E9EF646FAD}"/>
          </ac:spMkLst>
        </pc:spChg>
        <pc:spChg chg="mod">
          <ac:chgData name="kuber raj kunal" userId="ff53f78b27f9dcad" providerId="Windows Live" clId="Web-{33EC8929-69EA-4AF2-89C1-7324854017A5}" dt="2021-10-04T14:10:04.313" v="0"/>
          <ac:spMkLst>
            <pc:docMk/>
            <pc:sldMk cId="2131745497" sldId="264"/>
            <ac:spMk id="35" creationId="{D4B4F897-36A5-4E49-8D19-D90B7C337865}"/>
          </ac:spMkLst>
        </pc:spChg>
        <pc:spChg chg="mod">
          <ac:chgData name="kuber raj kunal" userId="ff53f78b27f9dcad" providerId="Windows Live" clId="Web-{33EC8929-69EA-4AF2-89C1-7324854017A5}" dt="2021-10-04T14:10:04.313" v="0"/>
          <ac:spMkLst>
            <pc:docMk/>
            <pc:sldMk cId="2131745497" sldId="264"/>
            <ac:spMk id="36" creationId="{9652979D-0936-44EB-8E06-498B4501EE7B}"/>
          </ac:spMkLst>
        </pc:spChg>
        <pc:spChg chg="add del mod">
          <ac:chgData name="kuber raj kunal" userId="ff53f78b27f9dcad" providerId="Windows Live" clId="Web-{33EC8929-69EA-4AF2-89C1-7324854017A5}" dt="2021-10-04T14:36:40.538" v="542"/>
          <ac:spMkLst>
            <pc:docMk/>
            <pc:sldMk cId="2131745497" sldId="264"/>
            <ac:spMk id="37" creationId="{046CC566-72CB-441B-9CCA-6531E53998C1}"/>
          </ac:spMkLst>
        </pc:spChg>
        <pc:spChg chg="mod">
          <ac:chgData name="kuber raj kunal" userId="ff53f78b27f9dcad" providerId="Windows Live" clId="Web-{33EC8929-69EA-4AF2-89C1-7324854017A5}" dt="2021-10-04T14:10:04.313" v="0"/>
          <ac:spMkLst>
            <pc:docMk/>
            <pc:sldMk cId="2131745497" sldId="264"/>
            <ac:spMk id="38" creationId="{6E88FEEB-1F68-4A27-BAFD-CFFD8EA1D4C4}"/>
          </ac:spMkLst>
        </pc:spChg>
        <pc:spChg chg="mod">
          <ac:chgData name="kuber raj kunal" userId="ff53f78b27f9dcad" providerId="Windows Live" clId="Web-{33EC8929-69EA-4AF2-89C1-7324854017A5}" dt="2021-10-04T14:10:04.313" v="0"/>
          <ac:spMkLst>
            <pc:docMk/>
            <pc:sldMk cId="2131745497" sldId="264"/>
            <ac:spMk id="39" creationId="{745629F1-35CB-44F0-9056-A211B830B1F9}"/>
          </ac:spMkLst>
        </pc:spChg>
        <pc:spChg chg="mod">
          <ac:chgData name="kuber raj kunal" userId="ff53f78b27f9dcad" providerId="Windows Live" clId="Web-{33EC8929-69EA-4AF2-89C1-7324854017A5}" dt="2021-10-04T14:10:04.313" v="0"/>
          <ac:spMkLst>
            <pc:docMk/>
            <pc:sldMk cId="2131745497" sldId="264"/>
            <ac:spMk id="40" creationId="{C8E99353-14CF-4BB6-B01D-C6E809F4F47D}"/>
          </ac:spMkLst>
        </pc:spChg>
        <pc:spChg chg="mod">
          <ac:chgData name="kuber raj kunal" userId="ff53f78b27f9dcad" providerId="Windows Live" clId="Web-{33EC8929-69EA-4AF2-89C1-7324854017A5}" dt="2021-10-04T14:10:04.313" v="0"/>
          <ac:spMkLst>
            <pc:docMk/>
            <pc:sldMk cId="2131745497" sldId="264"/>
            <ac:spMk id="41" creationId="{25F0353B-DF84-43D0-8D98-95A26E88F4BD}"/>
          </ac:spMkLst>
        </pc:spChg>
        <pc:spChg chg="mod">
          <ac:chgData name="kuber raj kunal" userId="ff53f78b27f9dcad" providerId="Windows Live" clId="Web-{33EC8929-69EA-4AF2-89C1-7324854017A5}" dt="2021-10-04T14:10:04.313" v="0"/>
          <ac:spMkLst>
            <pc:docMk/>
            <pc:sldMk cId="2131745497" sldId="264"/>
            <ac:spMk id="42" creationId="{590A58C6-B244-4979-B44E-9D0AFA0A33F0}"/>
          </ac:spMkLst>
        </pc:spChg>
        <pc:spChg chg="mod">
          <ac:chgData name="kuber raj kunal" userId="ff53f78b27f9dcad" providerId="Windows Live" clId="Web-{33EC8929-69EA-4AF2-89C1-7324854017A5}" dt="2021-10-04T14:10:04.313" v="0"/>
          <ac:spMkLst>
            <pc:docMk/>
            <pc:sldMk cId="2131745497" sldId="264"/>
            <ac:spMk id="43" creationId="{C1004B03-408E-40F2-9F1D-4C0F364DB4D7}"/>
          </ac:spMkLst>
        </pc:spChg>
        <pc:spChg chg="mod">
          <ac:chgData name="kuber raj kunal" userId="ff53f78b27f9dcad" providerId="Windows Live" clId="Web-{33EC8929-69EA-4AF2-89C1-7324854017A5}" dt="2021-10-04T14:10:04.313" v="0"/>
          <ac:spMkLst>
            <pc:docMk/>
            <pc:sldMk cId="2131745497" sldId="264"/>
            <ac:spMk id="44" creationId="{F4D75F78-2D06-478B-B406-7E0A0FD33E9C}"/>
          </ac:spMkLst>
        </pc:spChg>
        <pc:spChg chg="mod">
          <ac:chgData name="kuber raj kunal" userId="ff53f78b27f9dcad" providerId="Windows Live" clId="Web-{33EC8929-69EA-4AF2-89C1-7324854017A5}" dt="2021-10-04T14:10:04.313" v="0"/>
          <ac:spMkLst>
            <pc:docMk/>
            <pc:sldMk cId="2131745497" sldId="264"/>
            <ac:spMk id="45" creationId="{6B0292E3-750A-4880-A694-C91D2E1F194A}"/>
          </ac:spMkLst>
        </pc:spChg>
        <pc:spChg chg="mod">
          <ac:chgData name="kuber raj kunal" userId="ff53f78b27f9dcad" providerId="Windows Live" clId="Web-{33EC8929-69EA-4AF2-89C1-7324854017A5}" dt="2021-10-04T14:10:04.313" v="0"/>
          <ac:spMkLst>
            <pc:docMk/>
            <pc:sldMk cId="2131745497" sldId="264"/>
            <ac:spMk id="46" creationId="{9A8EB719-56BC-4AF4-A176-664955A1BC82}"/>
          </ac:spMkLst>
        </pc:spChg>
        <pc:spChg chg="mod">
          <ac:chgData name="kuber raj kunal" userId="ff53f78b27f9dcad" providerId="Windows Live" clId="Web-{33EC8929-69EA-4AF2-89C1-7324854017A5}" dt="2021-10-04T14:10:04.313" v="0"/>
          <ac:spMkLst>
            <pc:docMk/>
            <pc:sldMk cId="2131745497" sldId="264"/>
            <ac:spMk id="47" creationId="{49A8B2BC-A3A5-4B99-BE4D-B56BA038842F}"/>
          </ac:spMkLst>
        </pc:spChg>
        <pc:spChg chg="mod">
          <ac:chgData name="kuber raj kunal" userId="ff53f78b27f9dcad" providerId="Windows Live" clId="Web-{33EC8929-69EA-4AF2-89C1-7324854017A5}" dt="2021-10-04T14:10:04.313" v="0"/>
          <ac:spMkLst>
            <pc:docMk/>
            <pc:sldMk cId="2131745497" sldId="264"/>
            <ac:spMk id="48" creationId="{AF189A02-91D3-4734-B153-6188E8B6C495}"/>
          </ac:spMkLst>
        </pc:spChg>
        <pc:grpChg chg="del mod">
          <ac:chgData name="kuber raj kunal" userId="ff53f78b27f9dcad" providerId="Windows Live" clId="Web-{33EC8929-69EA-4AF2-89C1-7324854017A5}" dt="2021-10-04T14:36:47.945" v="544"/>
          <ac:grpSpMkLst>
            <pc:docMk/>
            <pc:sldMk cId="2131745497" sldId="264"/>
            <ac:grpSpMk id="29" creationId="{420BFA73-1074-4CFC-9E97-97EFB5E8C0AB}"/>
          </ac:grpSpMkLst>
        </pc:grpChg>
        <pc:picChg chg="mod">
          <ac:chgData name="kuber raj kunal" userId="ff53f78b27f9dcad" providerId="Windows Live" clId="Web-{33EC8929-69EA-4AF2-89C1-7324854017A5}" dt="2021-10-04T14:37:38.462" v="571" actId="1076"/>
          <ac:picMkLst>
            <pc:docMk/>
            <pc:sldMk cId="2131745497" sldId="264"/>
            <ac:picMk id="4" creationId="{7F069B77-3502-4220-B5C0-1F262F6D6F22}"/>
          </ac:picMkLst>
        </pc:picChg>
        <pc:picChg chg="del mod">
          <ac:chgData name="kuber raj kunal" userId="ff53f78b27f9dcad" providerId="Windows Live" clId="Web-{33EC8929-69EA-4AF2-89C1-7324854017A5}" dt="2021-10-04T14:35:10.536" v="534"/>
          <ac:picMkLst>
            <pc:docMk/>
            <pc:sldMk cId="2131745497" sldId="264"/>
            <ac:picMk id="50" creationId="{C2DA8D26-AD65-46F1-8503-4A10695F67A6}"/>
          </ac:picMkLst>
        </pc:picChg>
      </pc:sldChg>
      <pc:sldChg chg="addSp delSp modSp">
        <pc:chgData name="kuber raj kunal" userId="ff53f78b27f9dcad" providerId="Windows Live" clId="Web-{33EC8929-69EA-4AF2-89C1-7324854017A5}" dt="2021-10-04T14:39:50.637" v="619"/>
        <pc:sldMkLst>
          <pc:docMk/>
          <pc:sldMk cId="663280800" sldId="265"/>
        </pc:sldMkLst>
        <pc:spChg chg="mod">
          <ac:chgData name="kuber raj kunal" userId="ff53f78b27f9dcad" providerId="Windows Live" clId="Web-{33EC8929-69EA-4AF2-89C1-7324854017A5}" dt="2021-10-04T14:39:50.637" v="619"/>
          <ac:spMkLst>
            <pc:docMk/>
            <pc:sldMk cId="663280800" sldId="265"/>
            <ac:spMk id="3" creationId="{888A1050-61D6-4C52-9610-52485E506E4F}"/>
          </ac:spMkLst>
        </pc:spChg>
        <pc:picChg chg="add del mod">
          <ac:chgData name="kuber raj kunal" userId="ff53f78b27f9dcad" providerId="Windows Live" clId="Web-{33EC8929-69EA-4AF2-89C1-7324854017A5}" dt="2021-10-04T14:39:00.027" v="596"/>
          <ac:picMkLst>
            <pc:docMk/>
            <pc:sldMk cId="663280800" sldId="265"/>
            <ac:picMk id="4" creationId="{41D2FE46-6588-439C-ADD1-1199A467FF51}"/>
          </ac:picMkLst>
        </pc:picChg>
        <pc:picChg chg="del mod">
          <ac:chgData name="kuber raj kunal" userId="ff53f78b27f9dcad" providerId="Windows Live" clId="Web-{33EC8929-69EA-4AF2-89C1-7324854017A5}" dt="2021-10-04T14:35:14.130" v="535"/>
          <ac:picMkLst>
            <pc:docMk/>
            <pc:sldMk cId="663280800" sldId="265"/>
            <ac:picMk id="6" creationId="{F71D1A54-A310-4D88-9397-A1BA39BF9591}"/>
          </ac:picMkLst>
        </pc:picChg>
      </pc:sldChg>
      <pc:sldChg chg="addSp delSp modSp new">
        <pc:chgData name="kuber raj kunal" userId="ff53f78b27f9dcad" providerId="Windows Live" clId="Web-{33EC8929-69EA-4AF2-89C1-7324854017A5}" dt="2021-10-04T14:44:23.817" v="665" actId="20577"/>
        <pc:sldMkLst>
          <pc:docMk/>
          <pc:sldMk cId="3391143051" sldId="266"/>
        </pc:sldMkLst>
        <pc:spChg chg="add del">
          <ac:chgData name="kuber raj kunal" userId="ff53f78b27f9dcad" providerId="Windows Live" clId="Web-{33EC8929-69EA-4AF2-89C1-7324854017A5}" dt="2021-10-04T14:43:41.097" v="645"/>
          <ac:spMkLst>
            <pc:docMk/>
            <pc:sldMk cId="3391143051" sldId="266"/>
            <ac:spMk id="2" creationId="{87B8A129-2096-4A89-A902-F6627C5548AB}"/>
          </ac:spMkLst>
        </pc:spChg>
        <pc:spChg chg="add mod">
          <ac:chgData name="kuber raj kunal" userId="ff53f78b27f9dcad" providerId="Windows Live" clId="Web-{33EC8929-69EA-4AF2-89C1-7324854017A5}" dt="2021-10-04T14:44:18.379" v="664" actId="1076"/>
          <ac:spMkLst>
            <pc:docMk/>
            <pc:sldMk cId="3391143051" sldId="266"/>
            <ac:spMk id="3" creationId="{C6856188-4263-4ABE-A67A-4A2E3CCC9043}"/>
          </ac:spMkLst>
        </pc:spChg>
        <pc:spChg chg="add mod">
          <ac:chgData name="kuber raj kunal" userId="ff53f78b27f9dcad" providerId="Windows Live" clId="Web-{33EC8929-69EA-4AF2-89C1-7324854017A5}" dt="2021-10-04T14:44:23.817" v="665" actId="20577"/>
          <ac:spMkLst>
            <pc:docMk/>
            <pc:sldMk cId="3391143051" sldId="266"/>
            <ac:spMk id="4" creationId="{943F9312-4018-406F-B238-41EEE7F8EC1C}"/>
          </ac:spMkLst>
        </pc:spChg>
        <pc:spChg chg="add mod">
          <ac:chgData name="kuber raj kunal" userId="ff53f78b27f9dcad" providerId="Windows Live" clId="Web-{33EC8929-69EA-4AF2-89C1-7324854017A5}" dt="2021-10-04T14:44:14.848" v="663" actId="1076"/>
          <ac:spMkLst>
            <pc:docMk/>
            <pc:sldMk cId="3391143051" sldId="266"/>
            <ac:spMk id="5" creationId="{F03EB953-4CCC-4E29-9FFA-F07B9282300F}"/>
          </ac:spMkLst>
        </pc:spChg>
        <pc:spChg chg="add mod">
          <ac:chgData name="kuber raj kunal" userId="ff53f78b27f9dcad" providerId="Windows Live" clId="Web-{33EC8929-69EA-4AF2-89C1-7324854017A5}" dt="2021-10-04T14:43:26.112" v="636" actId="1076"/>
          <ac:spMkLst>
            <pc:docMk/>
            <pc:sldMk cId="3391143051" sldId="266"/>
            <ac:spMk id="6" creationId="{F0248836-84CF-434A-8DA9-3D64BF69340F}"/>
          </ac:spMkLst>
        </pc:spChg>
        <pc:spChg chg="add mod">
          <ac:chgData name="kuber raj kunal" userId="ff53f78b27f9dcad" providerId="Windows Live" clId="Web-{33EC8929-69EA-4AF2-89C1-7324854017A5}" dt="2021-10-04T14:43:26.112" v="637" actId="1076"/>
          <ac:spMkLst>
            <pc:docMk/>
            <pc:sldMk cId="3391143051" sldId="266"/>
            <ac:spMk id="7" creationId="{3BB782AE-3E3E-41E0-9737-E9E3E55BF12B}"/>
          </ac:spMkLst>
        </pc:spChg>
        <pc:spChg chg="add mod">
          <ac:chgData name="kuber raj kunal" userId="ff53f78b27f9dcad" providerId="Windows Live" clId="Web-{33EC8929-69EA-4AF2-89C1-7324854017A5}" dt="2021-10-04T14:43:26.128" v="640" actId="1076"/>
          <ac:spMkLst>
            <pc:docMk/>
            <pc:sldMk cId="3391143051" sldId="266"/>
            <ac:spMk id="10" creationId="{55602C89-FD88-479F-B373-6FA4630D48FB}"/>
          </ac:spMkLst>
        </pc:spChg>
        <pc:spChg chg="add mod">
          <ac:chgData name="kuber raj kunal" userId="ff53f78b27f9dcad" providerId="Windows Live" clId="Web-{33EC8929-69EA-4AF2-89C1-7324854017A5}" dt="2021-10-04T14:43:26.128" v="641" actId="1076"/>
          <ac:spMkLst>
            <pc:docMk/>
            <pc:sldMk cId="3391143051" sldId="266"/>
            <ac:spMk id="11" creationId="{8148846B-0B88-4EF1-A536-175650FF8670}"/>
          </ac:spMkLst>
        </pc:spChg>
        <pc:picChg chg="add del mod">
          <ac:chgData name="kuber raj kunal" userId="ff53f78b27f9dcad" providerId="Windows Live" clId="Web-{33EC8929-69EA-4AF2-89C1-7324854017A5}" dt="2021-10-04T14:14:55.678" v="87"/>
          <ac:picMkLst>
            <pc:docMk/>
            <pc:sldMk cId="3391143051" sldId="266"/>
            <ac:picMk id="2" creationId="{22EB6AE2-87D0-476A-B762-F9CDB2927305}"/>
          </ac:picMkLst>
        </pc:picChg>
        <pc:picChg chg="add del mod">
          <ac:chgData name="kuber raj kunal" userId="ff53f78b27f9dcad" providerId="Windows Live" clId="Web-{33EC8929-69EA-4AF2-89C1-7324854017A5}" dt="2021-10-04T14:17:46.822" v="123"/>
          <ac:picMkLst>
            <pc:docMk/>
            <pc:sldMk cId="3391143051" sldId="266"/>
            <ac:picMk id="4" creationId="{C679D834-B2F1-462F-AB6D-8948670D796A}"/>
          </ac:picMkLst>
        </pc:picChg>
        <pc:cxnChg chg="add mod">
          <ac:chgData name="kuber raj kunal" userId="ff53f78b27f9dcad" providerId="Windows Live" clId="Web-{33EC8929-69EA-4AF2-89C1-7324854017A5}" dt="2021-10-04T14:43:26.112" v="638" actId="1076"/>
          <ac:cxnSpMkLst>
            <pc:docMk/>
            <pc:sldMk cId="3391143051" sldId="266"/>
            <ac:cxnSpMk id="8" creationId="{55DE8B1D-0E23-4039-9D4D-3EBDA02A184E}"/>
          </ac:cxnSpMkLst>
        </pc:cxnChg>
        <pc:cxnChg chg="add mod">
          <ac:chgData name="kuber raj kunal" userId="ff53f78b27f9dcad" providerId="Windows Live" clId="Web-{33EC8929-69EA-4AF2-89C1-7324854017A5}" dt="2021-10-04T14:43:26.128" v="639" actId="1076"/>
          <ac:cxnSpMkLst>
            <pc:docMk/>
            <pc:sldMk cId="3391143051" sldId="266"/>
            <ac:cxnSpMk id="9" creationId="{AFD174D7-2B92-4C59-BC13-94202A6AF36D}"/>
          </ac:cxnSpMkLst>
        </pc:cxnChg>
      </pc:sldChg>
      <pc:sldChg chg="add del replId">
        <pc:chgData name="kuber raj kunal" userId="ff53f78b27f9dcad" providerId="Windows Live" clId="Web-{33EC8929-69EA-4AF2-89C1-7324854017A5}" dt="2021-10-04T14:12:12.237" v="25"/>
        <pc:sldMkLst>
          <pc:docMk/>
          <pc:sldMk cId="511431317" sldId="267"/>
        </pc:sldMkLst>
      </pc:sldChg>
      <pc:sldChg chg="addSp modSp new">
        <pc:chgData name="kuber raj kunal" userId="ff53f78b27f9dcad" providerId="Windows Live" clId="Web-{33EC8929-69EA-4AF2-89C1-7324854017A5}" dt="2021-10-04T14:22:28.781" v="216" actId="1076"/>
        <pc:sldMkLst>
          <pc:docMk/>
          <pc:sldMk cId="1738394516" sldId="267"/>
        </pc:sldMkLst>
        <pc:picChg chg="add mod">
          <ac:chgData name="kuber raj kunal" userId="ff53f78b27f9dcad" providerId="Windows Live" clId="Web-{33EC8929-69EA-4AF2-89C1-7324854017A5}" dt="2021-10-04T14:22:28.781" v="216" actId="1076"/>
          <ac:picMkLst>
            <pc:docMk/>
            <pc:sldMk cId="1738394516" sldId="267"/>
            <ac:picMk id="2" creationId="{3FC4AE45-F31B-460F-A9B0-3B1CDD3F19D5}"/>
          </ac:picMkLst>
        </pc:picChg>
      </pc:sldChg>
      <pc:sldChg chg="addSp modSp new">
        <pc:chgData name="kuber raj kunal" userId="ff53f78b27f9dcad" providerId="Windows Live" clId="Web-{33EC8929-69EA-4AF2-89C1-7324854017A5}" dt="2021-10-04T14:27:15.553" v="355" actId="1076"/>
        <pc:sldMkLst>
          <pc:docMk/>
          <pc:sldMk cId="1284178462" sldId="268"/>
        </pc:sldMkLst>
        <pc:spChg chg="add mod">
          <ac:chgData name="kuber raj kunal" userId="ff53f78b27f9dcad" providerId="Windows Live" clId="Web-{33EC8929-69EA-4AF2-89C1-7324854017A5}" dt="2021-10-04T14:27:15.553" v="355" actId="1076"/>
          <ac:spMkLst>
            <pc:docMk/>
            <pc:sldMk cId="1284178462" sldId="268"/>
            <ac:spMk id="2" creationId="{46F963A4-E95D-43DD-9CF1-B188A679B6FD}"/>
          </ac:spMkLst>
        </pc:spChg>
      </pc:sldChg>
      <pc:sldChg chg="addSp modSp new">
        <pc:chgData name="kuber raj kunal" userId="ff53f78b27f9dcad" providerId="Windows Live" clId="Web-{33EC8929-69EA-4AF2-89C1-7324854017A5}" dt="2021-10-04T14:29:02.836" v="386" actId="1076"/>
        <pc:sldMkLst>
          <pc:docMk/>
          <pc:sldMk cId="1761873136" sldId="269"/>
        </pc:sldMkLst>
        <pc:picChg chg="add mod">
          <ac:chgData name="kuber raj kunal" userId="ff53f78b27f9dcad" providerId="Windows Live" clId="Web-{33EC8929-69EA-4AF2-89C1-7324854017A5}" dt="2021-10-04T14:29:02.836" v="386" actId="1076"/>
          <ac:picMkLst>
            <pc:docMk/>
            <pc:sldMk cId="1761873136" sldId="269"/>
            <ac:picMk id="2" creationId="{1E88CEC2-7B39-4FD9-81BC-C0EFDCFF9F6E}"/>
          </ac:picMkLst>
        </pc:picChg>
      </pc:sldChg>
      <pc:sldChg chg="addSp modSp new">
        <pc:chgData name="kuber raj kunal" userId="ff53f78b27f9dcad" providerId="Windows Live" clId="Web-{33EC8929-69EA-4AF2-89C1-7324854017A5}" dt="2021-10-04T14:32:28.466" v="533" actId="1076"/>
        <pc:sldMkLst>
          <pc:docMk/>
          <pc:sldMk cId="883992927" sldId="270"/>
        </pc:sldMkLst>
        <pc:picChg chg="add mod">
          <ac:chgData name="kuber raj kunal" userId="ff53f78b27f9dcad" providerId="Windows Live" clId="Web-{33EC8929-69EA-4AF2-89C1-7324854017A5}" dt="2021-10-04T14:32:28.466" v="533" actId="1076"/>
          <ac:picMkLst>
            <pc:docMk/>
            <pc:sldMk cId="883992927" sldId="270"/>
            <ac:picMk id="2" creationId="{EFCBCACC-DA6D-4F43-926C-2FCEA80CC721}"/>
          </ac:picMkLst>
        </pc:picChg>
      </pc:sldChg>
      <pc:sldChg chg="addSp modSp new">
        <pc:chgData name="kuber raj kunal" userId="ff53f78b27f9dcad" providerId="Windows Live" clId="Web-{33EC8929-69EA-4AF2-89C1-7324854017A5}" dt="2021-10-04T14:38:29.213" v="592" actId="1076"/>
        <pc:sldMkLst>
          <pc:docMk/>
          <pc:sldMk cId="726766012" sldId="271"/>
        </pc:sldMkLst>
        <pc:spChg chg="add mod">
          <ac:chgData name="kuber raj kunal" userId="ff53f78b27f9dcad" providerId="Windows Live" clId="Web-{33EC8929-69EA-4AF2-89C1-7324854017A5}" dt="2021-10-04T14:38:23.479" v="590" actId="1076"/>
          <ac:spMkLst>
            <pc:docMk/>
            <pc:sldMk cId="726766012" sldId="271"/>
            <ac:spMk id="2" creationId="{999F7612-F31A-4704-86C9-289D135F153B}"/>
          </ac:spMkLst>
        </pc:spChg>
        <pc:spChg chg="add">
          <ac:chgData name="kuber raj kunal" userId="ff53f78b27f9dcad" providerId="Windows Live" clId="Web-{33EC8929-69EA-4AF2-89C1-7324854017A5}" dt="2021-10-04T14:36:51.164" v="545"/>
          <ac:spMkLst>
            <pc:docMk/>
            <pc:sldMk cId="726766012" sldId="271"/>
            <ac:spMk id="4" creationId="{86B21C7E-B7E0-4BC4-812C-3AC69FB92D98}"/>
          </ac:spMkLst>
        </pc:spChg>
        <pc:spChg chg="add">
          <ac:chgData name="kuber raj kunal" userId="ff53f78b27f9dcad" providerId="Windows Live" clId="Web-{33EC8929-69EA-4AF2-89C1-7324854017A5}" dt="2021-10-04T14:36:51.164" v="545"/>
          <ac:spMkLst>
            <pc:docMk/>
            <pc:sldMk cId="726766012" sldId="271"/>
            <ac:spMk id="5" creationId="{DF055139-0D62-4D0B-816A-EB88378FA8A1}"/>
          </ac:spMkLst>
        </pc:spChg>
        <pc:spChg chg="add">
          <ac:chgData name="kuber raj kunal" userId="ff53f78b27f9dcad" providerId="Windows Live" clId="Web-{33EC8929-69EA-4AF2-89C1-7324854017A5}" dt="2021-10-04T14:36:51.164" v="545"/>
          <ac:spMkLst>
            <pc:docMk/>
            <pc:sldMk cId="726766012" sldId="271"/>
            <ac:spMk id="6" creationId="{ABAA5E58-0E43-49E9-B0BE-984A0A05C638}"/>
          </ac:spMkLst>
        </pc:spChg>
        <pc:spChg chg="add">
          <ac:chgData name="kuber raj kunal" userId="ff53f78b27f9dcad" providerId="Windows Live" clId="Web-{33EC8929-69EA-4AF2-89C1-7324854017A5}" dt="2021-10-04T14:36:51.164" v="545"/>
          <ac:spMkLst>
            <pc:docMk/>
            <pc:sldMk cId="726766012" sldId="271"/>
            <ac:spMk id="7" creationId="{62C87178-21FA-48ED-A7CD-A56B893423C8}"/>
          </ac:spMkLst>
        </pc:spChg>
        <pc:spChg chg="add">
          <ac:chgData name="kuber raj kunal" userId="ff53f78b27f9dcad" providerId="Windows Live" clId="Web-{33EC8929-69EA-4AF2-89C1-7324854017A5}" dt="2021-10-04T14:36:51.164" v="545"/>
          <ac:spMkLst>
            <pc:docMk/>
            <pc:sldMk cId="726766012" sldId="271"/>
            <ac:spMk id="8" creationId="{12EB11DB-BB94-4DBE-993C-D9F29FE56684}"/>
          </ac:spMkLst>
        </pc:spChg>
        <pc:spChg chg="add">
          <ac:chgData name="kuber raj kunal" userId="ff53f78b27f9dcad" providerId="Windows Live" clId="Web-{33EC8929-69EA-4AF2-89C1-7324854017A5}" dt="2021-10-04T14:36:51.164" v="545"/>
          <ac:spMkLst>
            <pc:docMk/>
            <pc:sldMk cId="726766012" sldId="271"/>
            <ac:spMk id="9" creationId="{F933040C-91E3-4D14-B4BD-D99DB958C4D5}"/>
          </ac:spMkLst>
        </pc:spChg>
        <pc:spChg chg="add">
          <ac:chgData name="kuber raj kunal" userId="ff53f78b27f9dcad" providerId="Windows Live" clId="Web-{33EC8929-69EA-4AF2-89C1-7324854017A5}" dt="2021-10-04T14:36:51.164" v="545"/>
          <ac:spMkLst>
            <pc:docMk/>
            <pc:sldMk cId="726766012" sldId="271"/>
            <ac:spMk id="10" creationId="{846E8E68-2F5C-4D9B-95D7-C8F0C7BEB6EF}"/>
          </ac:spMkLst>
        </pc:spChg>
        <pc:spChg chg="add">
          <ac:chgData name="kuber raj kunal" userId="ff53f78b27f9dcad" providerId="Windows Live" clId="Web-{33EC8929-69EA-4AF2-89C1-7324854017A5}" dt="2021-10-04T14:36:51.164" v="545"/>
          <ac:spMkLst>
            <pc:docMk/>
            <pc:sldMk cId="726766012" sldId="271"/>
            <ac:spMk id="11" creationId="{99C10C28-936B-4305-942F-E0B712E4109A}"/>
          </ac:spMkLst>
        </pc:spChg>
        <pc:spChg chg="add">
          <ac:chgData name="kuber raj kunal" userId="ff53f78b27f9dcad" providerId="Windows Live" clId="Web-{33EC8929-69EA-4AF2-89C1-7324854017A5}" dt="2021-10-04T14:36:51.164" v="545"/>
          <ac:spMkLst>
            <pc:docMk/>
            <pc:sldMk cId="726766012" sldId="271"/>
            <ac:spMk id="12" creationId="{3A62142F-961A-410C-A4A2-9B86A8A0B0AE}"/>
          </ac:spMkLst>
        </pc:spChg>
        <pc:spChg chg="add">
          <ac:chgData name="kuber raj kunal" userId="ff53f78b27f9dcad" providerId="Windows Live" clId="Web-{33EC8929-69EA-4AF2-89C1-7324854017A5}" dt="2021-10-04T14:36:51.164" v="545"/>
          <ac:spMkLst>
            <pc:docMk/>
            <pc:sldMk cId="726766012" sldId="271"/>
            <ac:spMk id="13" creationId="{43AA5393-DFFF-4A6D-A761-5F31D2D9F62D}"/>
          </ac:spMkLst>
        </pc:spChg>
        <pc:spChg chg="add">
          <ac:chgData name="kuber raj kunal" userId="ff53f78b27f9dcad" providerId="Windows Live" clId="Web-{33EC8929-69EA-4AF2-89C1-7324854017A5}" dt="2021-10-04T14:36:51.164" v="545"/>
          <ac:spMkLst>
            <pc:docMk/>
            <pc:sldMk cId="726766012" sldId="271"/>
            <ac:spMk id="14" creationId="{DF201B7C-24B9-4A34-A0AD-2FB25944800E}"/>
          </ac:spMkLst>
        </pc:spChg>
        <pc:spChg chg="add">
          <ac:chgData name="kuber raj kunal" userId="ff53f78b27f9dcad" providerId="Windows Live" clId="Web-{33EC8929-69EA-4AF2-89C1-7324854017A5}" dt="2021-10-04T14:36:51.164" v="545"/>
          <ac:spMkLst>
            <pc:docMk/>
            <pc:sldMk cId="726766012" sldId="271"/>
            <ac:spMk id="15" creationId="{9BB86ADA-F3EA-4006-810D-14992B6F48EA}"/>
          </ac:spMkLst>
        </pc:spChg>
        <pc:spChg chg="add">
          <ac:chgData name="kuber raj kunal" userId="ff53f78b27f9dcad" providerId="Windows Live" clId="Web-{33EC8929-69EA-4AF2-89C1-7324854017A5}" dt="2021-10-04T14:36:51.164" v="545"/>
          <ac:spMkLst>
            <pc:docMk/>
            <pc:sldMk cId="726766012" sldId="271"/>
            <ac:spMk id="16" creationId="{1AF4690C-6EEB-47F8-BDAE-01833CA1D751}"/>
          </ac:spMkLst>
        </pc:spChg>
        <pc:spChg chg="add">
          <ac:chgData name="kuber raj kunal" userId="ff53f78b27f9dcad" providerId="Windows Live" clId="Web-{33EC8929-69EA-4AF2-89C1-7324854017A5}" dt="2021-10-04T14:36:51.164" v="545"/>
          <ac:spMkLst>
            <pc:docMk/>
            <pc:sldMk cId="726766012" sldId="271"/>
            <ac:spMk id="17" creationId="{71FCE9D1-7946-4FF0-84EA-6DBF9F867A02}"/>
          </ac:spMkLst>
        </pc:spChg>
        <pc:spChg chg="add">
          <ac:chgData name="kuber raj kunal" userId="ff53f78b27f9dcad" providerId="Windows Live" clId="Web-{33EC8929-69EA-4AF2-89C1-7324854017A5}" dt="2021-10-04T14:36:51.164" v="545"/>
          <ac:spMkLst>
            <pc:docMk/>
            <pc:sldMk cId="726766012" sldId="271"/>
            <ac:spMk id="18" creationId="{A8B68B29-AF08-4DDA-B8DF-7AD34312E79D}"/>
          </ac:spMkLst>
        </pc:spChg>
        <pc:spChg chg="add">
          <ac:chgData name="kuber raj kunal" userId="ff53f78b27f9dcad" providerId="Windows Live" clId="Web-{33EC8929-69EA-4AF2-89C1-7324854017A5}" dt="2021-10-04T14:36:51.164" v="545"/>
          <ac:spMkLst>
            <pc:docMk/>
            <pc:sldMk cId="726766012" sldId="271"/>
            <ac:spMk id="19" creationId="{F67C4C08-CA4A-4470-A763-F3DF518B52B8}"/>
          </ac:spMkLst>
        </pc:spChg>
        <pc:spChg chg="add">
          <ac:chgData name="kuber raj kunal" userId="ff53f78b27f9dcad" providerId="Windows Live" clId="Web-{33EC8929-69EA-4AF2-89C1-7324854017A5}" dt="2021-10-04T14:36:51.164" v="545"/>
          <ac:spMkLst>
            <pc:docMk/>
            <pc:sldMk cId="726766012" sldId="271"/>
            <ac:spMk id="20" creationId="{3FA13557-99E8-413F-8954-81EB18CED35E}"/>
          </ac:spMkLst>
        </pc:spChg>
        <pc:spChg chg="add">
          <ac:chgData name="kuber raj kunal" userId="ff53f78b27f9dcad" providerId="Windows Live" clId="Web-{33EC8929-69EA-4AF2-89C1-7324854017A5}" dt="2021-10-04T14:36:51.164" v="545"/>
          <ac:spMkLst>
            <pc:docMk/>
            <pc:sldMk cId="726766012" sldId="271"/>
            <ac:spMk id="21" creationId="{062D1C27-9B7E-4D6A-9F19-2715C2B58264}"/>
          </ac:spMkLst>
        </pc:spChg>
        <pc:spChg chg="add">
          <ac:chgData name="kuber raj kunal" userId="ff53f78b27f9dcad" providerId="Windows Live" clId="Web-{33EC8929-69EA-4AF2-89C1-7324854017A5}" dt="2021-10-04T14:36:51.164" v="545"/>
          <ac:spMkLst>
            <pc:docMk/>
            <pc:sldMk cId="726766012" sldId="271"/>
            <ac:spMk id="22" creationId="{64F36BBB-C68E-4958-B93D-849BBEAA07ED}"/>
          </ac:spMkLst>
        </pc:spChg>
        <pc:grpChg chg="add mod">
          <ac:chgData name="kuber raj kunal" userId="ff53f78b27f9dcad" providerId="Windows Live" clId="Web-{33EC8929-69EA-4AF2-89C1-7324854017A5}" dt="2021-10-04T14:38:29.213" v="592" actId="1076"/>
          <ac:grpSpMkLst>
            <pc:docMk/>
            <pc:sldMk cId="726766012" sldId="271"/>
            <ac:grpSpMk id="3" creationId="{8DC39EEA-0EB8-4602-80D8-E2A42D99A76C}"/>
          </ac:grpSpMkLst>
        </pc:grpChg>
      </pc:sldChg>
      <pc:sldChg chg="addSp modSp new">
        <pc:chgData name="kuber raj kunal" userId="ff53f78b27f9dcad" providerId="Windows Live" clId="Web-{33EC8929-69EA-4AF2-89C1-7324854017A5}" dt="2021-10-04T14:42:20.141" v="624" actId="1076"/>
        <pc:sldMkLst>
          <pc:docMk/>
          <pc:sldMk cId="3596733734" sldId="272"/>
        </pc:sldMkLst>
        <pc:picChg chg="add mod">
          <ac:chgData name="kuber raj kunal" userId="ff53f78b27f9dcad" providerId="Windows Live" clId="Web-{33EC8929-69EA-4AF2-89C1-7324854017A5}" dt="2021-10-04T14:42:20.141" v="624" actId="1076"/>
          <ac:picMkLst>
            <pc:docMk/>
            <pc:sldMk cId="3596733734" sldId="272"/>
            <ac:picMk id="2" creationId="{81C24F53-0808-4ED7-AE32-B2EE91DC35D0}"/>
          </ac:picMkLst>
        </pc:picChg>
      </pc:sldChg>
      <pc:sldChg chg="addSp modSp new">
        <pc:chgData name="kuber raj kunal" userId="ff53f78b27f9dcad" providerId="Windows Live" clId="Web-{33EC8929-69EA-4AF2-89C1-7324854017A5}" dt="2021-10-04T14:24:19.237" v="278" actId="20577"/>
        <pc:sldMkLst>
          <pc:docMk/>
          <pc:sldMk cId="64597786" sldId="273"/>
        </pc:sldMkLst>
        <pc:spChg chg="add mod">
          <ac:chgData name="kuber raj kunal" userId="ff53f78b27f9dcad" providerId="Windows Live" clId="Web-{33EC8929-69EA-4AF2-89C1-7324854017A5}" dt="2021-10-04T14:24:19.237" v="278" actId="20577"/>
          <ac:spMkLst>
            <pc:docMk/>
            <pc:sldMk cId="64597786" sldId="273"/>
            <ac:spMk id="2" creationId="{0DF393D2-B329-43EB-BA93-A9FF851D863C}"/>
          </ac:spMkLst>
        </pc:spChg>
      </pc:sldChg>
      <pc:sldChg chg="addSp modSp new">
        <pc:chgData name="kuber raj kunal" userId="ff53f78b27f9dcad" providerId="Windows Live" clId="Web-{33EC8929-69EA-4AF2-89C1-7324854017A5}" dt="2021-10-04T14:26:16.942" v="323" actId="1076"/>
        <pc:sldMkLst>
          <pc:docMk/>
          <pc:sldMk cId="2457537746" sldId="274"/>
        </pc:sldMkLst>
        <pc:spChg chg="add mod">
          <ac:chgData name="kuber raj kunal" userId="ff53f78b27f9dcad" providerId="Windows Live" clId="Web-{33EC8929-69EA-4AF2-89C1-7324854017A5}" dt="2021-10-04T14:26:16.942" v="323" actId="1076"/>
          <ac:spMkLst>
            <pc:docMk/>
            <pc:sldMk cId="2457537746" sldId="274"/>
            <ac:spMk id="2" creationId="{AFA94B57-EECD-4AA8-92EF-649352FABD4E}"/>
          </ac:spMkLst>
        </pc:spChg>
      </pc:sldChg>
      <pc:sldChg chg="addSp delSp modSp new">
        <pc:chgData name="kuber raj kunal" userId="ff53f78b27f9dcad" providerId="Windows Live" clId="Web-{33EC8929-69EA-4AF2-89C1-7324854017A5}" dt="2021-10-04T14:31:21.808" v="508" actId="20577"/>
        <pc:sldMkLst>
          <pc:docMk/>
          <pc:sldMk cId="3386543469" sldId="275"/>
        </pc:sldMkLst>
        <pc:spChg chg="add mod">
          <ac:chgData name="kuber raj kunal" userId="ff53f78b27f9dcad" providerId="Windows Live" clId="Web-{33EC8929-69EA-4AF2-89C1-7324854017A5}" dt="2021-10-04T14:29:43.837" v="399" actId="1076"/>
          <ac:spMkLst>
            <pc:docMk/>
            <pc:sldMk cId="3386543469" sldId="275"/>
            <ac:spMk id="3" creationId="{A6E1351A-6DD5-49D0-8341-D509D44FD3CC}"/>
          </ac:spMkLst>
        </pc:spChg>
        <pc:spChg chg="add mod">
          <ac:chgData name="kuber raj kunal" userId="ff53f78b27f9dcad" providerId="Windows Live" clId="Web-{33EC8929-69EA-4AF2-89C1-7324854017A5}" dt="2021-10-04T14:31:21.808" v="508" actId="20577"/>
          <ac:spMkLst>
            <pc:docMk/>
            <pc:sldMk cId="3386543469" sldId="275"/>
            <ac:spMk id="4" creationId="{01927131-A6A7-4170-9142-91763C91ED95}"/>
          </ac:spMkLst>
        </pc:spChg>
        <pc:picChg chg="add del mod">
          <ac:chgData name="kuber raj kunal" userId="ff53f78b27f9dcad" providerId="Windows Live" clId="Web-{33EC8929-69EA-4AF2-89C1-7324854017A5}" dt="2021-10-04T14:31:00.057" v="494"/>
          <ac:picMkLst>
            <pc:docMk/>
            <pc:sldMk cId="3386543469" sldId="275"/>
            <ac:picMk id="2" creationId="{70A55FD6-B8D1-4068-94DA-5CD60DBF6028}"/>
          </ac:picMkLst>
        </pc:picChg>
      </pc:sldChg>
      <pc:sldMasterChg chg="modSp modSldLayout">
        <pc:chgData name="kuber raj kunal" userId="ff53f78b27f9dcad" providerId="Windows Live" clId="Web-{33EC8929-69EA-4AF2-89C1-7324854017A5}" dt="2021-10-04T14:10:04.313" v="0"/>
        <pc:sldMasterMkLst>
          <pc:docMk/>
          <pc:sldMasterMk cId="0" sldId="2147483648"/>
        </pc:sldMasterMkLst>
        <pc:spChg chg="mod">
          <ac:chgData name="kuber raj kunal" userId="ff53f78b27f9dcad" providerId="Windows Live" clId="Web-{33EC8929-69EA-4AF2-89C1-7324854017A5}" dt="2021-10-04T14:10:04.313" v="0"/>
          <ac:spMkLst>
            <pc:docMk/>
            <pc:sldMasterMk cId="0" sldId="2147483648"/>
            <ac:spMk id="2" creationId="{00000000-0000-0000-0000-000000000000}"/>
          </ac:spMkLst>
        </pc:spChg>
        <pc:spChg chg="mod">
          <ac:chgData name="kuber raj kunal" userId="ff53f78b27f9dcad" providerId="Windows Live" clId="Web-{33EC8929-69EA-4AF2-89C1-7324854017A5}" dt="2021-10-04T14:10:04.313" v="0"/>
          <ac:spMkLst>
            <pc:docMk/>
            <pc:sldMasterMk cId="0" sldId="2147483648"/>
            <ac:spMk id="3" creationId="{00000000-0000-0000-0000-000000000000}"/>
          </ac:spMkLst>
        </pc:spChg>
        <pc:spChg chg="mod">
          <ac:chgData name="kuber raj kunal" userId="ff53f78b27f9dcad" providerId="Windows Live" clId="Web-{33EC8929-69EA-4AF2-89C1-7324854017A5}" dt="2021-10-04T14:10:04.313" v="0"/>
          <ac:spMkLst>
            <pc:docMk/>
            <pc:sldMasterMk cId="0" sldId="2147483648"/>
            <ac:spMk id="4" creationId="{00000000-0000-0000-0000-000000000000}"/>
          </ac:spMkLst>
        </pc:spChg>
        <pc:spChg chg="mod">
          <ac:chgData name="kuber raj kunal" userId="ff53f78b27f9dcad" providerId="Windows Live" clId="Web-{33EC8929-69EA-4AF2-89C1-7324854017A5}" dt="2021-10-04T14:10:04.313" v="0"/>
          <ac:spMkLst>
            <pc:docMk/>
            <pc:sldMasterMk cId="0" sldId="2147483648"/>
            <ac:spMk id="5" creationId="{00000000-0000-0000-0000-000000000000}"/>
          </ac:spMkLst>
        </pc:spChg>
        <pc:spChg chg="mod">
          <ac:chgData name="kuber raj kunal" userId="ff53f78b27f9dcad" providerId="Windows Live" clId="Web-{33EC8929-69EA-4AF2-89C1-7324854017A5}" dt="2021-10-04T14:10:04.313" v="0"/>
          <ac:spMkLst>
            <pc:docMk/>
            <pc:sldMasterMk cId="0" sldId="2147483648"/>
            <ac:spMk id="6" creationId="{00000000-0000-0000-0000-000000000000}"/>
          </ac:spMkLst>
        </pc:spChg>
        <pc:sldLayoutChg chg="modSp">
          <pc:chgData name="kuber raj kunal" userId="ff53f78b27f9dcad" providerId="Windows Live" clId="Web-{33EC8929-69EA-4AF2-89C1-7324854017A5}" dt="2021-10-04T14:10:04.313" v="0"/>
          <pc:sldLayoutMkLst>
            <pc:docMk/>
            <pc:sldMasterMk cId="0" sldId="2147483648"/>
            <pc:sldLayoutMk cId="0" sldId="2147483649"/>
          </pc:sldLayoutMkLst>
          <pc:spChg chg="mod">
            <ac:chgData name="kuber raj kunal" userId="ff53f78b27f9dcad" providerId="Windows Live" clId="Web-{33EC8929-69EA-4AF2-89C1-7324854017A5}" dt="2021-10-04T14:10:04.313" v="0"/>
            <ac:spMkLst>
              <pc:docMk/>
              <pc:sldMasterMk cId="0" sldId="2147483648"/>
              <pc:sldLayoutMk cId="0" sldId="2147483649"/>
              <ac:spMk id="2" creationId="{00000000-0000-0000-0000-000000000000}"/>
            </ac:spMkLst>
          </pc:spChg>
          <pc:spChg chg="mod">
            <ac:chgData name="kuber raj kunal" userId="ff53f78b27f9dcad" providerId="Windows Live" clId="Web-{33EC8929-69EA-4AF2-89C1-7324854017A5}" dt="2021-10-04T14:10:04.313" v="0"/>
            <ac:spMkLst>
              <pc:docMk/>
              <pc:sldMasterMk cId="0" sldId="2147483648"/>
              <pc:sldLayoutMk cId="0" sldId="2147483649"/>
              <ac:spMk id="3" creationId="{00000000-0000-0000-0000-000000000000}"/>
            </ac:spMkLst>
          </pc:spChg>
        </pc:sldLayoutChg>
        <pc:sldLayoutChg chg="modSp">
          <pc:chgData name="kuber raj kunal" userId="ff53f78b27f9dcad" providerId="Windows Live" clId="Web-{33EC8929-69EA-4AF2-89C1-7324854017A5}" dt="2021-10-04T14:10:04.313" v="0"/>
          <pc:sldLayoutMkLst>
            <pc:docMk/>
            <pc:sldMasterMk cId="0" sldId="2147483648"/>
            <pc:sldLayoutMk cId="0" sldId="2147483651"/>
          </pc:sldLayoutMkLst>
          <pc:spChg chg="mod">
            <ac:chgData name="kuber raj kunal" userId="ff53f78b27f9dcad" providerId="Windows Live" clId="Web-{33EC8929-69EA-4AF2-89C1-7324854017A5}" dt="2021-10-04T14:10:04.313" v="0"/>
            <ac:spMkLst>
              <pc:docMk/>
              <pc:sldMasterMk cId="0" sldId="2147483648"/>
              <pc:sldLayoutMk cId="0" sldId="2147483651"/>
              <ac:spMk id="2" creationId="{00000000-0000-0000-0000-000000000000}"/>
            </ac:spMkLst>
          </pc:spChg>
          <pc:spChg chg="mod">
            <ac:chgData name="kuber raj kunal" userId="ff53f78b27f9dcad" providerId="Windows Live" clId="Web-{33EC8929-69EA-4AF2-89C1-7324854017A5}" dt="2021-10-04T14:10:04.313" v="0"/>
            <ac:spMkLst>
              <pc:docMk/>
              <pc:sldMasterMk cId="0" sldId="2147483648"/>
              <pc:sldLayoutMk cId="0" sldId="2147483651"/>
              <ac:spMk id="3" creationId="{00000000-0000-0000-0000-000000000000}"/>
            </ac:spMkLst>
          </pc:spChg>
        </pc:sldLayoutChg>
        <pc:sldLayoutChg chg="modSp">
          <pc:chgData name="kuber raj kunal" userId="ff53f78b27f9dcad" providerId="Windows Live" clId="Web-{33EC8929-69EA-4AF2-89C1-7324854017A5}" dt="2021-10-04T14:10:04.313" v="0"/>
          <pc:sldLayoutMkLst>
            <pc:docMk/>
            <pc:sldMasterMk cId="0" sldId="2147483648"/>
            <pc:sldLayoutMk cId="0" sldId="2147483652"/>
          </pc:sldLayoutMkLst>
          <pc:spChg chg="mod">
            <ac:chgData name="kuber raj kunal" userId="ff53f78b27f9dcad" providerId="Windows Live" clId="Web-{33EC8929-69EA-4AF2-89C1-7324854017A5}" dt="2021-10-04T14:10:04.313" v="0"/>
            <ac:spMkLst>
              <pc:docMk/>
              <pc:sldMasterMk cId="0" sldId="2147483648"/>
              <pc:sldLayoutMk cId="0" sldId="2147483652"/>
              <ac:spMk id="3" creationId="{00000000-0000-0000-0000-000000000000}"/>
            </ac:spMkLst>
          </pc:spChg>
          <pc:spChg chg="mod">
            <ac:chgData name="kuber raj kunal" userId="ff53f78b27f9dcad" providerId="Windows Live" clId="Web-{33EC8929-69EA-4AF2-89C1-7324854017A5}" dt="2021-10-04T14:10:04.313" v="0"/>
            <ac:spMkLst>
              <pc:docMk/>
              <pc:sldMasterMk cId="0" sldId="2147483648"/>
              <pc:sldLayoutMk cId="0" sldId="2147483652"/>
              <ac:spMk id="4" creationId="{00000000-0000-0000-0000-000000000000}"/>
            </ac:spMkLst>
          </pc:spChg>
        </pc:sldLayoutChg>
        <pc:sldLayoutChg chg="modSp">
          <pc:chgData name="kuber raj kunal" userId="ff53f78b27f9dcad" providerId="Windows Live" clId="Web-{33EC8929-69EA-4AF2-89C1-7324854017A5}" dt="2021-10-04T14:10:04.313" v="0"/>
          <pc:sldLayoutMkLst>
            <pc:docMk/>
            <pc:sldMasterMk cId="0" sldId="2147483648"/>
            <pc:sldLayoutMk cId="0" sldId="2147483653"/>
          </pc:sldLayoutMkLst>
          <pc:spChg chg="mod">
            <ac:chgData name="kuber raj kunal" userId="ff53f78b27f9dcad" providerId="Windows Live" clId="Web-{33EC8929-69EA-4AF2-89C1-7324854017A5}" dt="2021-10-04T14:10:04.313" v="0"/>
            <ac:spMkLst>
              <pc:docMk/>
              <pc:sldMasterMk cId="0" sldId="2147483648"/>
              <pc:sldLayoutMk cId="0" sldId="2147483653"/>
              <ac:spMk id="3" creationId="{00000000-0000-0000-0000-000000000000}"/>
            </ac:spMkLst>
          </pc:spChg>
          <pc:spChg chg="mod">
            <ac:chgData name="kuber raj kunal" userId="ff53f78b27f9dcad" providerId="Windows Live" clId="Web-{33EC8929-69EA-4AF2-89C1-7324854017A5}" dt="2021-10-04T14:10:04.313" v="0"/>
            <ac:spMkLst>
              <pc:docMk/>
              <pc:sldMasterMk cId="0" sldId="2147483648"/>
              <pc:sldLayoutMk cId="0" sldId="2147483653"/>
              <ac:spMk id="4" creationId="{00000000-0000-0000-0000-000000000000}"/>
            </ac:spMkLst>
          </pc:spChg>
          <pc:spChg chg="mod">
            <ac:chgData name="kuber raj kunal" userId="ff53f78b27f9dcad" providerId="Windows Live" clId="Web-{33EC8929-69EA-4AF2-89C1-7324854017A5}" dt="2021-10-04T14:10:04.313" v="0"/>
            <ac:spMkLst>
              <pc:docMk/>
              <pc:sldMasterMk cId="0" sldId="2147483648"/>
              <pc:sldLayoutMk cId="0" sldId="2147483653"/>
              <ac:spMk id="5" creationId="{00000000-0000-0000-0000-000000000000}"/>
            </ac:spMkLst>
          </pc:spChg>
          <pc:spChg chg="mod">
            <ac:chgData name="kuber raj kunal" userId="ff53f78b27f9dcad" providerId="Windows Live" clId="Web-{33EC8929-69EA-4AF2-89C1-7324854017A5}" dt="2021-10-04T14:10:04.313" v="0"/>
            <ac:spMkLst>
              <pc:docMk/>
              <pc:sldMasterMk cId="0" sldId="2147483648"/>
              <pc:sldLayoutMk cId="0" sldId="2147483653"/>
              <ac:spMk id="6" creationId="{00000000-0000-0000-0000-000000000000}"/>
            </ac:spMkLst>
          </pc:spChg>
        </pc:sldLayoutChg>
        <pc:sldLayoutChg chg="modSp">
          <pc:chgData name="kuber raj kunal" userId="ff53f78b27f9dcad" providerId="Windows Live" clId="Web-{33EC8929-69EA-4AF2-89C1-7324854017A5}" dt="2021-10-04T14:10:04.313" v="0"/>
          <pc:sldLayoutMkLst>
            <pc:docMk/>
            <pc:sldMasterMk cId="0" sldId="2147483648"/>
            <pc:sldLayoutMk cId="0" sldId="2147483656"/>
          </pc:sldLayoutMkLst>
          <pc:spChg chg="mod">
            <ac:chgData name="kuber raj kunal" userId="ff53f78b27f9dcad" providerId="Windows Live" clId="Web-{33EC8929-69EA-4AF2-89C1-7324854017A5}" dt="2021-10-04T14:10:04.313" v="0"/>
            <ac:spMkLst>
              <pc:docMk/>
              <pc:sldMasterMk cId="0" sldId="2147483648"/>
              <pc:sldLayoutMk cId="0" sldId="2147483656"/>
              <ac:spMk id="2" creationId="{00000000-0000-0000-0000-000000000000}"/>
            </ac:spMkLst>
          </pc:spChg>
          <pc:spChg chg="mod">
            <ac:chgData name="kuber raj kunal" userId="ff53f78b27f9dcad" providerId="Windows Live" clId="Web-{33EC8929-69EA-4AF2-89C1-7324854017A5}" dt="2021-10-04T14:10:04.313" v="0"/>
            <ac:spMkLst>
              <pc:docMk/>
              <pc:sldMasterMk cId="0" sldId="2147483648"/>
              <pc:sldLayoutMk cId="0" sldId="2147483656"/>
              <ac:spMk id="3" creationId="{00000000-0000-0000-0000-000000000000}"/>
            </ac:spMkLst>
          </pc:spChg>
          <pc:spChg chg="mod">
            <ac:chgData name="kuber raj kunal" userId="ff53f78b27f9dcad" providerId="Windows Live" clId="Web-{33EC8929-69EA-4AF2-89C1-7324854017A5}" dt="2021-10-04T14:10:04.313" v="0"/>
            <ac:spMkLst>
              <pc:docMk/>
              <pc:sldMasterMk cId="0" sldId="2147483648"/>
              <pc:sldLayoutMk cId="0" sldId="2147483656"/>
              <ac:spMk id="4" creationId="{00000000-0000-0000-0000-000000000000}"/>
            </ac:spMkLst>
          </pc:spChg>
        </pc:sldLayoutChg>
        <pc:sldLayoutChg chg="modSp">
          <pc:chgData name="kuber raj kunal" userId="ff53f78b27f9dcad" providerId="Windows Live" clId="Web-{33EC8929-69EA-4AF2-89C1-7324854017A5}" dt="2021-10-04T14:10:04.313" v="0"/>
          <pc:sldLayoutMkLst>
            <pc:docMk/>
            <pc:sldMasterMk cId="0" sldId="2147483648"/>
            <pc:sldLayoutMk cId="0" sldId="2147483657"/>
          </pc:sldLayoutMkLst>
          <pc:spChg chg="mod">
            <ac:chgData name="kuber raj kunal" userId="ff53f78b27f9dcad" providerId="Windows Live" clId="Web-{33EC8929-69EA-4AF2-89C1-7324854017A5}" dt="2021-10-04T14:10:04.313" v="0"/>
            <ac:spMkLst>
              <pc:docMk/>
              <pc:sldMasterMk cId="0" sldId="2147483648"/>
              <pc:sldLayoutMk cId="0" sldId="2147483657"/>
              <ac:spMk id="2" creationId="{00000000-0000-0000-0000-000000000000}"/>
            </ac:spMkLst>
          </pc:spChg>
          <pc:spChg chg="mod">
            <ac:chgData name="kuber raj kunal" userId="ff53f78b27f9dcad" providerId="Windows Live" clId="Web-{33EC8929-69EA-4AF2-89C1-7324854017A5}" dt="2021-10-04T14:10:04.313" v="0"/>
            <ac:spMkLst>
              <pc:docMk/>
              <pc:sldMasterMk cId="0" sldId="2147483648"/>
              <pc:sldLayoutMk cId="0" sldId="2147483657"/>
              <ac:spMk id="3" creationId="{00000000-0000-0000-0000-000000000000}"/>
            </ac:spMkLst>
          </pc:spChg>
          <pc:spChg chg="mod">
            <ac:chgData name="kuber raj kunal" userId="ff53f78b27f9dcad" providerId="Windows Live" clId="Web-{33EC8929-69EA-4AF2-89C1-7324854017A5}" dt="2021-10-04T14:10:04.313" v="0"/>
            <ac:spMkLst>
              <pc:docMk/>
              <pc:sldMasterMk cId="0" sldId="2147483648"/>
              <pc:sldLayoutMk cId="0" sldId="2147483657"/>
              <ac:spMk id="4" creationId="{00000000-0000-0000-0000-000000000000}"/>
            </ac:spMkLst>
          </pc:spChg>
        </pc:sldLayoutChg>
        <pc:sldLayoutChg chg="modSp">
          <pc:chgData name="kuber raj kunal" userId="ff53f78b27f9dcad" providerId="Windows Live" clId="Web-{33EC8929-69EA-4AF2-89C1-7324854017A5}" dt="2021-10-04T14:10:04.313" v="0"/>
          <pc:sldLayoutMkLst>
            <pc:docMk/>
            <pc:sldMasterMk cId="0" sldId="2147483648"/>
            <pc:sldLayoutMk cId="0" sldId="2147483659"/>
          </pc:sldLayoutMkLst>
          <pc:spChg chg="mod">
            <ac:chgData name="kuber raj kunal" userId="ff53f78b27f9dcad" providerId="Windows Live" clId="Web-{33EC8929-69EA-4AF2-89C1-7324854017A5}" dt="2021-10-04T14:10:04.313" v="0"/>
            <ac:spMkLst>
              <pc:docMk/>
              <pc:sldMasterMk cId="0" sldId="2147483648"/>
              <pc:sldLayoutMk cId="0" sldId="2147483659"/>
              <ac:spMk id="2" creationId="{00000000-0000-0000-0000-000000000000}"/>
            </ac:spMkLst>
          </pc:spChg>
          <pc:spChg chg="mod">
            <ac:chgData name="kuber raj kunal" userId="ff53f78b27f9dcad" providerId="Windows Live" clId="Web-{33EC8929-69EA-4AF2-89C1-7324854017A5}" dt="2021-10-04T14:10:04.313" v="0"/>
            <ac:spMkLst>
              <pc:docMk/>
              <pc:sldMasterMk cId="0" sldId="2147483648"/>
              <pc:sldLayoutMk cId="0" sldId="2147483659"/>
              <ac:spMk id="3" creationId="{00000000-0000-0000-0000-000000000000}"/>
            </ac:spMkLst>
          </pc:spChg>
        </pc:sldLayoutChg>
      </pc:sldMaster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2B095B-BC9B-42DE-B9FA-2A5C46640429}" type="datetimeFigureOut">
              <a:rPr lang="en-IN" smtClean="0"/>
              <a:t>16-10-2021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B90513-F9CB-43B3-8EDD-CBD59747D84D}" type="slidenum">
              <a:rPr lang="en-IN" smtClean="0"/>
              <a:t>‹#›</a:t>
            </a:fld>
            <a:endParaRPr lang="en-IN"/>
          </a:p>
        </p:txBody>
      </p:sp>
    </p:spTree>
    <p:extLst>
      <p:ext uri="{BB962C8B-B14F-4D97-AF65-F5344CB8AC3E}">
        <p14:creationId xmlns:p14="http://schemas.microsoft.com/office/powerpoint/2010/main" val="3716055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10/16/2021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12192000" cy="1821172"/>
          </a:xfrm>
          <a:prstGeom prst="rect">
            <a:avLst/>
          </a:prstGeom>
          <a:noFill/>
          <a:ln>
            <a:noFill/>
          </a:ln>
        </p:spPr>
      </p:pic>
      <p:sp>
        <p:nvSpPr>
          <p:cNvPr id="56" name="Google Shape;56;p13"/>
          <p:cNvSpPr txBox="1"/>
          <p:nvPr/>
        </p:nvSpPr>
        <p:spPr>
          <a:xfrm>
            <a:off x="1714500" y="1066801"/>
            <a:ext cx="8763000" cy="3651384"/>
          </a:xfrm>
          <a:prstGeom prst="rect">
            <a:avLst/>
          </a:prstGeom>
          <a:noFill/>
          <a:ln>
            <a:noFill/>
          </a:ln>
        </p:spPr>
        <p:txBody>
          <a:bodyPr spcFirstLastPara="1" wrap="square" lIns="91425" tIns="91425" rIns="91425" bIns="91425" anchor="t" anchorCtr="0">
            <a:noAutofit/>
          </a:bodyPr>
          <a:lstStyle/>
          <a:p>
            <a:pPr marL="0" marR="0" algn="ctr">
              <a:lnSpc>
                <a:spcPct val="115000"/>
              </a:lnSpc>
              <a:spcBef>
                <a:spcPts val="520"/>
              </a:spcBef>
              <a:spcAft>
                <a:spcPts val="0"/>
              </a:spcAft>
              <a:tabLst>
                <a:tab pos="624840" algn="l"/>
              </a:tabLst>
            </a:pPr>
            <a:r>
              <a:rPr lang="en-US" sz="40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INTRODUCTION TO NETWORKING</a:t>
            </a:r>
            <a:endParaRPr lang="en-US" sz="4000" dirty="0">
              <a:effectLst/>
              <a:latin typeface="Calibri" panose="020F0502020204030204" pitchFamily="34" charset="0"/>
              <a:ea typeface="Times New Roman" panose="02020603050405020304" pitchFamily="18" charset="0"/>
              <a:cs typeface="Times New Roman" panose="02020603050405020304" pitchFamily="18" charset="0"/>
            </a:endParaRPr>
          </a:p>
          <a:p>
            <a:pPr lvl="0" algn="ctr">
              <a:buClr>
                <a:srgbClr val="000000"/>
              </a:buClr>
              <a:buSzPts val="3100"/>
            </a:pPr>
            <a:endParaRPr lang="en-US" sz="2500" b="1" i="0" u="none" strike="noStrike" cap="none" dirty="0">
              <a:latin typeface="Calibri"/>
              <a:ea typeface="Calibri"/>
              <a:cs typeface="Calibri"/>
              <a:sym typeface="Calibri"/>
            </a:endParaRPr>
          </a:p>
          <a:p>
            <a:pPr lvl="0" algn="ctr">
              <a:buClr>
                <a:srgbClr val="000000"/>
              </a:buClr>
              <a:buSzPts val="3100"/>
            </a:pPr>
            <a:r>
              <a:rPr lang="en-US" sz="2500" b="1" i="0" u="none" strike="noStrike" cap="none" dirty="0">
                <a:latin typeface="Calibri"/>
                <a:ea typeface="Calibri"/>
                <a:cs typeface="Calibri"/>
                <a:sym typeface="Calibri"/>
              </a:rPr>
              <a:t>PERIOD-5</a:t>
            </a:r>
            <a:endParaRPr sz="2500" b="1" i="0" u="none" strike="noStrike" cap="none" dirty="0">
              <a:latin typeface="Calibri"/>
              <a:ea typeface="Calibri"/>
              <a:cs typeface="Calibri"/>
              <a:sym typeface="Calibri"/>
            </a:endParaRPr>
          </a:p>
        </p:txBody>
      </p:sp>
      <p:sp>
        <p:nvSpPr>
          <p:cNvPr id="57" name="Google Shape;57;p13"/>
          <p:cNvSpPr txBox="1"/>
          <p:nvPr/>
        </p:nvSpPr>
        <p:spPr>
          <a:xfrm>
            <a:off x="4738213" y="3472116"/>
            <a:ext cx="4764000" cy="1289200"/>
          </a:xfrm>
          <a:prstGeom prst="rect">
            <a:avLst/>
          </a:prstGeom>
          <a:noFill/>
          <a:ln>
            <a:noFill/>
          </a:ln>
        </p:spPr>
        <p:txBody>
          <a:bodyPr spcFirstLastPara="1" wrap="square" lIns="91425" tIns="91425" rIns="91425" bIns="91425" anchor="t" anchorCtr="0">
            <a:noAutofit/>
          </a:bodyPr>
          <a:lstStyle/>
          <a:p>
            <a:r>
              <a:rPr lang="en" sz="1800" b="1" dirty="0"/>
              <a:t>SUBJECT: </a:t>
            </a:r>
            <a:r>
              <a:rPr lang="en" b="1" dirty="0"/>
              <a:t>COMPUTER SCIENCE</a:t>
            </a:r>
            <a:endParaRPr sz="1800" b="1" dirty="0"/>
          </a:p>
          <a:p>
            <a:r>
              <a:rPr lang="en" sz="1800" b="1" dirty="0"/>
              <a:t>CHAPTER NUMBER:</a:t>
            </a:r>
            <a:r>
              <a:rPr lang="en" b="1" dirty="0"/>
              <a:t> </a:t>
            </a:r>
            <a:r>
              <a:rPr lang="en" sz="1800" b="1" dirty="0"/>
              <a:t>8</a:t>
            </a:r>
            <a:endParaRPr sz="1800" b="1">
              <a:cs typeface="Calibri"/>
            </a:endParaRPr>
          </a:p>
          <a:p>
            <a:r>
              <a:rPr lang="en" sz="1800" b="1" dirty="0"/>
              <a:t>CHAPTER NAME:</a:t>
            </a:r>
            <a:r>
              <a:rPr lang="en" b="1" dirty="0"/>
              <a:t> </a:t>
            </a:r>
            <a:r>
              <a:rPr lang="en" sz="1800" b="1" dirty="0"/>
              <a:t>NETWORKING</a:t>
            </a:r>
            <a:endParaRPr sz="1800" b="1" dirty="0"/>
          </a:p>
        </p:txBody>
      </p:sp>
      <p:pic>
        <p:nvPicPr>
          <p:cNvPr id="2" name="Picture 2">
            <a:extLst>
              <a:ext uri="{FF2B5EF4-FFF2-40B4-BE49-F238E27FC236}">
                <a16:creationId xmlns:a16="http://schemas.microsoft.com/office/drawing/2014/main" id="{B9E76994-BF58-4AE0-8321-045071EFEDE8}"/>
              </a:ext>
            </a:extLst>
          </p:cNvPr>
          <p:cNvPicPr>
            <a:picLocks noChangeAspect="1"/>
          </p:cNvPicPr>
          <p:nvPr/>
        </p:nvPicPr>
        <p:blipFill>
          <a:blip r:embed="rId4"/>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653987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F393D2-B329-43EB-BA93-A9FF851D863C}"/>
              </a:ext>
            </a:extLst>
          </p:cNvPr>
          <p:cNvSpPr txBox="1"/>
          <p:nvPr/>
        </p:nvSpPr>
        <p:spPr>
          <a:xfrm>
            <a:off x="583721" y="464038"/>
            <a:ext cx="11190022" cy="5680979"/>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912495" algn="just">
              <a:lnSpc>
                <a:spcPct val="92000"/>
              </a:lnSpc>
              <a:spcBef>
                <a:spcPts val="380"/>
              </a:spcBef>
            </a:pPr>
            <a:r>
              <a:rPr lang="en-IN" sz="3200" b="1" dirty="0">
                <a:solidFill>
                  <a:srgbClr val="FF0000"/>
                </a:solidFill>
                <a:latin typeface="Calibri"/>
                <a:cs typeface="Times New Roman"/>
              </a:rPr>
              <a:t>Advantages of the Star Topology:</a:t>
            </a:r>
            <a:endParaRPr lang="en-IN" sz="3200" b="1" dirty="0">
              <a:solidFill>
                <a:srgbClr val="FF0000"/>
              </a:solidFill>
              <a:latin typeface="Calibri" panose="020F0502020204030204" pitchFamily="34" charset="0"/>
              <a:cs typeface="Times New Roman" panose="02020603050405020304" pitchFamily="18" charset="0"/>
            </a:endParaRPr>
          </a:p>
          <a:p>
            <a:pPr marL="2171700" lvl="4" indent="-342900">
              <a:lnSpc>
                <a:spcPct val="150000"/>
              </a:lnSpc>
              <a:buFont typeface="Symbol" panose="05050102010706020507" pitchFamily="18" charset="2"/>
              <a:buChar char=""/>
            </a:pPr>
            <a:r>
              <a:rPr lang="en-IN" sz="2400" dirty="0">
                <a:effectLst/>
                <a:latin typeface="Calibri"/>
                <a:ea typeface="Times New Roman" panose="02020603050405020304" pitchFamily="18" charset="0"/>
                <a:cs typeface="Times New Roman"/>
              </a:rPr>
              <a:t>Ease of service.</a:t>
            </a:r>
            <a:endParaRPr lang="en-IN" dirty="0">
              <a:cs typeface="Calibri"/>
            </a:endParaRPr>
          </a:p>
          <a:p>
            <a:pPr marL="2171700" lvl="4" indent="-342900">
              <a:lnSpc>
                <a:spcPct val="150000"/>
              </a:lnSpc>
              <a:buFont typeface="Symbol" panose="05050102010706020507" pitchFamily="18" charset="2"/>
              <a:buChar char=""/>
            </a:pPr>
            <a:r>
              <a:rPr lang="en-IN" sz="2400" dirty="0">
                <a:effectLst/>
                <a:latin typeface="Calibri"/>
                <a:ea typeface="Times New Roman" panose="02020603050405020304" pitchFamily="18" charset="0"/>
                <a:cs typeface="Times New Roman"/>
              </a:rPr>
              <a:t>One device per connection.</a:t>
            </a:r>
          </a:p>
          <a:p>
            <a:pPr marL="2171700" lvl="4" indent="-342900">
              <a:lnSpc>
                <a:spcPct val="150000"/>
              </a:lnSpc>
              <a:buFont typeface="Symbol" panose="05050102010706020507" pitchFamily="18" charset="2"/>
              <a:buChar char=""/>
            </a:pPr>
            <a:r>
              <a:rPr lang="en-IN" sz="2400" dirty="0">
                <a:effectLst/>
                <a:latin typeface="Calibri"/>
                <a:ea typeface="Times New Roman" panose="02020603050405020304" pitchFamily="18" charset="0"/>
                <a:cs typeface="Times New Roman"/>
              </a:rPr>
              <a:t>Centralized control/problem diagnosis.</a:t>
            </a:r>
          </a:p>
          <a:p>
            <a:pPr marL="2171700" lvl="4" indent="-342900">
              <a:lnSpc>
                <a:spcPct val="150000"/>
              </a:lnSpc>
              <a:spcAft>
                <a:spcPts val="1000"/>
              </a:spcAft>
              <a:buFont typeface="Symbol" panose="05050102010706020507" pitchFamily="18" charset="2"/>
              <a:buChar char=""/>
            </a:pPr>
            <a:r>
              <a:rPr lang="en-IN" sz="2400" dirty="0">
                <a:effectLst/>
                <a:latin typeface="Calibri"/>
                <a:ea typeface="Times New Roman" panose="02020603050405020304" pitchFamily="18" charset="0"/>
                <a:cs typeface="Times New Roman"/>
              </a:rPr>
              <a:t>Simple access protocols.</a:t>
            </a:r>
          </a:p>
          <a:p>
            <a:pPr lvl="8">
              <a:lnSpc>
                <a:spcPct val="150000"/>
              </a:lnSpc>
              <a:spcAft>
                <a:spcPts val="1000"/>
              </a:spcAft>
            </a:pPr>
            <a:endParaRPr lang="en-IN" sz="2400" dirty="0">
              <a:solidFill>
                <a:srgbClr val="000000"/>
              </a:solidFill>
              <a:latin typeface="Calibri"/>
              <a:cs typeface="Times New Roman"/>
            </a:endParaRPr>
          </a:p>
          <a:p>
            <a:pPr marR="912495" algn="just">
              <a:lnSpc>
                <a:spcPct val="92000"/>
              </a:lnSpc>
              <a:spcBef>
                <a:spcPts val="380"/>
              </a:spcBef>
            </a:pPr>
            <a:r>
              <a:rPr lang="en-IN" sz="3200" b="1" dirty="0">
                <a:solidFill>
                  <a:srgbClr val="FF0000"/>
                </a:solidFill>
                <a:latin typeface="Calibri"/>
                <a:cs typeface="Times New Roman"/>
              </a:rPr>
              <a:t>Disadvantages of the Star Topology:</a:t>
            </a:r>
            <a:endParaRPr lang="en-IN" sz="3200" b="1" dirty="0">
              <a:solidFill>
                <a:srgbClr val="FF0000"/>
              </a:solidFill>
              <a:latin typeface="Calibri" panose="020F0502020204030204" pitchFamily="34" charset="0"/>
              <a:cs typeface="Times New Roman" panose="02020603050405020304" pitchFamily="18" charset="0"/>
            </a:endParaRPr>
          </a:p>
          <a:p>
            <a:pPr marL="2171700" lvl="4" indent="-342900">
              <a:lnSpc>
                <a:spcPct val="150000"/>
              </a:lnSpc>
              <a:buFont typeface="Symbol" panose="05050102010706020507" pitchFamily="18" charset="2"/>
              <a:buChar char=""/>
            </a:pPr>
            <a:r>
              <a:rPr lang="en-IN" sz="2400" dirty="0">
                <a:effectLst/>
                <a:latin typeface="Calibri"/>
                <a:ea typeface="Times New Roman" panose="02020603050405020304" pitchFamily="18" charset="0"/>
                <a:cs typeface="Times New Roman"/>
              </a:rPr>
              <a:t>Long cable length.</a:t>
            </a:r>
            <a:endParaRPr lang="en-IN" dirty="0">
              <a:cs typeface="Calibri"/>
            </a:endParaRPr>
          </a:p>
          <a:p>
            <a:pPr marL="2171700" lvl="4" indent="-342900">
              <a:lnSpc>
                <a:spcPct val="150000"/>
              </a:lnSpc>
              <a:buFont typeface="Symbol" panose="05050102010706020507" pitchFamily="18" charset="2"/>
              <a:buChar char=""/>
            </a:pPr>
            <a:r>
              <a:rPr lang="en-IN" sz="2400" dirty="0">
                <a:effectLst/>
                <a:latin typeface="Calibri"/>
                <a:ea typeface="Times New Roman" panose="02020603050405020304" pitchFamily="18" charset="0"/>
                <a:cs typeface="Times New Roman"/>
              </a:rPr>
              <a:t>Difficult to expand.</a:t>
            </a:r>
          </a:p>
          <a:p>
            <a:pPr marL="2171700" lvl="4" indent="-342900">
              <a:lnSpc>
                <a:spcPct val="150000"/>
              </a:lnSpc>
              <a:spcAft>
                <a:spcPts val="1000"/>
              </a:spcAft>
              <a:buFont typeface="Symbol" panose="05050102010706020507" pitchFamily="18" charset="2"/>
              <a:buChar char=""/>
            </a:pPr>
            <a:r>
              <a:rPr lang="en-IN" sz="2400" dirty="0">
                <a:effectLst/>
                <a:latin typeface="Calibri"/>
                <a:ea typeface="Times New Roman" panose="02020603050405020304" pitchFamily="18" charset="0"/>
                <a:cs typeface="Times New Roman"/>
              </a:rPr>
              <a:t>Central node dependency.</a:t>
            </a:r>
          </a:p>
        </p:txBody>
      </p:sp>
      <p:pic>
        <p:nvPicPr>
          <p:cNvPr id="4" name="Picture 2">
            <a:extLst>
              <a:ext uri="{FF2B5EF4-FFF2-40B4-BE49-F238E27FC236}">
                <a16:creationId xmlns:a16="http://schemas.microsoft.com/office/drawing/2014/main" id="{A56480EA-7E75-46C1-B646-E8C3E4BAC457}"/>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64597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0052DB8-98EB-4BE8-BDE6-BA2F67A349CA}"/>
              </a:ext>
            </a:extLst>
          </p:cNvPr>
          <p:cNvSpPr txBox="1"/>
          <p:nvPr/>
        </p:nvSpPr>
        <p:spPr>
          <a:xfrm>
            <a:off x="484070" y="434196"/>
            <a:ext cx="11231592" cy="6228565"/>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The Bus or Linear Topology</a:t>
            </a:r>
            <a:r>
              <a:rPr lang="en-IN" sz="3200" b="1" dirty="0">
                <a:solidFill>
                  <a:srgbClr val="FF0000"/>
                </a:solidFill>
                <a:latin typeface="Calibri"/>
                <a:ea typeface="Times New Roman" panose="02020603050405020304" pitchFamily="18" charset="0"/>
                <a:cs typeface="Calibri"/>
              </a:rPr>
              <a:t>:</a:t>
            </a:r>
            <a:endParaRPr lang="en-IN" sz="3200" dirty="0">
              <a:solidFill>
                <a:srgbClr val="000000"/>
              </a:solidFill>
              <a:effectLst/>
              <a:latin typeface="Calibri"/>
              <a:ea typeface="Times New Roman" panose="02020603050405020304" pitchFamily="18" charset="0"/>
              <a:cs typeface="Calibri"/>
            </a:endParaRPr>
          </a:p>
          <a:p>
            <a:pPr marL="1543050" lvl="3" indent="-171450">
              <a:lnSpc>
                <a:spcPct val="150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Another popular topology for data networks is the linear.</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543050" lvl="3" indent="-171450">
              <a:lnSpc>
                <a:spcPct val="150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This consists of a single length of the transmission medium (normally coaxial cable) onto which the various nodes are attached .</a:t>
            </a:r>
          </a:p>
          <a:p>
            <a:pPr marL="1543050" lvl="3" indent="-171450">
              <a:lnSpc>
                <a:spcPct val="150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The topology is used in traditional data communication network where the host at one end of the bus communicates with several terminals attached along its length.</a:t>
            </a:r>
            <a:endParaRPr lang="en-IN" sz="2400" dirty="0">
              <a:latin typeface="Calibri"/>
              <a:ea typeface="Times New Roman" panose="02020603050405020304" pitchFamily="18" charset="0"/>
              <a:cs typeface="Calibri"/>
            </a:endParaRPr>
          </a:p>
          <a:p>
            <a:pPr marL="1543050" lvl="3" indent="-171450">
              <a:lnSpc>
                <a:spcPct val="150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The transmission from any station travels the length of the bus, in both directions, and can be received by all other stations.</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543050" lvl="3" indent="-171450">
              <a:lnSpc>
                <a:spcPct val="150000"/>
              </a:lnSpc>
              <a:spcAft>
                <a:spcPts val="1000"/>
              </a:spcAft>
              <a:buFont typeface="Arial" panose="020B0604020202020204" pitchFamily="34" charset="0"/>
              <a:buChar char="•"/>
            </a:pPr>
            <a:endParaRPr lang="en-IN" sz="2400" dirty="0">
              <a:effectLst/>
              <a:latin typeface="Calibri"/>
              <a:ea typeface="Times New Roman" panose="02020603050405020304" pitchFamily="18" charset="0"/>
              <a:cs typeface="Calibri"/>
            </a:endParaRPr>
          </a:p>
        </p:txBody>
      </p:sp>
      <p:pic>
        <p:nvPicPr>
          <p:cNvPr id="2" name="Picture 2">
            <a:extLst>
              <a:ext uri="{FF2B5EF4-FFF2-40B4-BE49-F238E27FC236}">
                <a16:creationId xmlns:a16="http://schemas.microsoft.com/office/drawing/2014/main" id="{D46FE8D0-7F1D-4D99-9BF6-EFDC1C1EC941}"/>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705060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FA94B57-EECD-4AA8-92EF-649352FABD4E}"/>
              </a:ext>
            </a:extLst>
          </p:cNvPr>
          <p:cNvSpPr txBox="1"/>
          <p:nvPr/>
        </p:nvSpPr>
        <p:spPr>
          <a:xfrm>
            <a:off x="1676400" y="900023"/>
            <a:ext cx="9500557" cy="480131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150000"/>
              </a:lnSpc>
              <a:buFont typeface="Arial"/>
              <a:buChar char="•"/>
            </a:pPr>
            <a:r>
              <a:rPr lang="en-IN" sz="2400" dirty="0">
                <a:cs typeface="Arial"/>
              </a:rPr>
              <a:t>The bus has terminators at either end which absorb the signal, removing it from the bus.</a:t>
            </a:r>
            <a:r>
              <a:rPr lang="en-US" sz="2400" dirty="0">
                <a:cs typeface="Arial"/>
              </a:rPr>
              <a:t>​</a:t>
            </a:r>
            <a:endParaRPr lang="en-US" sz="2400">
              <a:cs typeface="Calibri"/>
            </a:endParaRPr>
          </a:p>
          <a:p>
            <a:pPr marL="285750" indent="-285750">
              <a:lnSpc>
                <a:spcPct val="150000"/>
              </a:lnSpc>
              <a:buFont typeface="Arial"/>
              <a:buChar char="•"/>
            </a:pPr>
            <a:r>
              <a:rPr lang="en-IN" sz="2400" dirty="0">
                <a:cs typeface="Arial"/>
              </a:rPr>
              <a:t>Data is transmitted in small blocks, known as packets. Each packet has some data bits, plus a header containing its destination address.</a:t>
            </a:r>
            <a:r>
              <a:rPr lang="en-US" sz="2400" dirty="0">
                <a:cs typeface="Arial"/>
              </a:rPr>
              <a:t>​</a:t>
            </a:r>
          </a:p>
          <a:p>
            <a:pPr marL="285750" indent="-285750">
              <a:lnSpc>
                <a:spcPct val="150000"/>
              </a:lnSpc>
              <a:buFont typeface="Arial"/>
              <a:buChar char="•"/>
            </a:pPr>
            <a:r>
              <a:rPr lang="en-IN" sz="2400" dirty="0">
                <a:cs typeface="Arial"/>
              </a:rPr>
              <a:t>A station wanting to transmit some data sends it in packets along the bus. </a:t>
            </a:r>
            <a:r>
              <a:rPr lang="en-US" sz="2400" dirty="0">
                <a:cs typeface="Arial"/>
              </a:rPr>
              <a:t>​</a:t>
            </a:r>
          </a:p>
          <a:p>
            <a:pPr marL="285750" indent="-285750">
              <a:lnSpc>
                <a:spcPct val="150000"/>
              </a:lnSpc>
              <a:buFont typeface="Arial"/>
              <a:buChar char="•"/>
            </a:pPr>
            <a:r>
              <a:rPr lang="en-IN" sz="2400" dirty="0">
                <a:cs typeface="Arial"/>
              </a:rPr>
              <a:t>The destination device, on identifying the address on the packets, copies the data onto its disk.</a:t>
            </a:r>
            <a:r>
              <a:rPr lang="en-US" sz="2400" dirty="0">
                <a:cs typeface="Arial"/>
              </a:rPr>
              <a:t>​</a:t>
            </a:r>
          </a:p>
          <a:p>
            <a:r>
              <a:rPr lang="en-IN" dirty="0">
                <a:cs typeface="Segoe UI"/>
              </a:rPr>
              <a:t>​</a:t>
            </a:r>
          </a:p>
        </p:txBody>
      </p:sp>
      <p:pic>
        <p:nvPicPr>
          <p:cNvPr id="4" name="Picture 2">
            <a:extLst>
              <a:ext uri="{FF2B5EF4-FFF2-40B4-BE49-F238E27FC236}">
                <a16:creationId xmlns:a16="http://schemas.microsoft.com/office/drawing/2014/main" id="{BB17868D-3CBA-4738-AA4D-FD6E5D33445E}"/>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457537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6F963A4-E95D-43DD-9CF1-B188A679B6FD}"/>
              </a:ext>
            </a:extLst>
          </p:cNvPr>
          <p:cNvSpPr txBox="1"/>
          <p:nvPr/>
        </p:nvSpPr>
        <p:spPr>
          <a:xfrm>
            <a:off x="622539" y="470140"/>
            <a:ext cx="10136037" cy="5907451"/>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Bef>
                <a:spcPts val="310"/>
              </a:spcBef>
            </a:pPr>
            <a:r>
              <a:rPr lang="en-IN" sz="3200" b="1" dirty="0">
                <a:solidFill>
                  <a:srgbClr val="FF0000"/>
                </a:solidFill>
                <a:effectLst/>
                <a:latin typeface="Calibri"/>
                <a:ea typeface="Times New Roman" panose="02020603050405020304" pitchFamily="18" charset="0"/>
                <a:cs typeface="Calibri"/>
              </a:rPr>
              <a:t>Advantages of the Linear Topology</a:t>
            </a:r>
            <a:r>
              <a:rPr lang="en-IN" sz="3200" b="1" dirty="0">
                <a:solidFill>
                  <a:srgbClr val="FF0000"/>
                </a:solidFill>
                <a:latin typeface="Calibri"/>
                <a:ea typeface="Times New Roman" panose="02020603050405020304" pitchFamily="18" charset="0"/>
                <a:cs typeface="Calibri"/>
              </a:rPr>
              <a:t>:</a:t>
            </a:r>
            <a:endParaRPr lang="en-IN" sz="3200" b="1" dirty="0">
              <a:solidFill>
                <a:srgbClr val="FF0000"/>
              </a:solidFill>
              <a:effectLst/>
              <a:latin typeface="Calibri"/>
              <a:ea typeface="Times New Roman" panose="02020603050405020304" pitchFamily="18" charset="0"/>
              <a:cs typeface="Calibri"/>
            </a:endParaRPr>
          </a:p>
          <a:p>
            <a:pPr marL="1714500" lvl="3" indent="-342900">
              <a:lnSpc>
                <a:spcPct val="150000"/>
              </a:lnSpc>
              <a:buFont typeface="Symbol" panose="05050102010706020507" pitchFamily="18" charset="2"/>
              <a:buChar char=""/>
            </a:pPr>
            <a:r>
              <a:rPr lang="en-IN" sz="2400" dirty="0">
                <a:solidFill>
                  <a:srgbClr val="231F20"/>
                </a:solidFill>
                <a:effectLst/>
                <a:latin typeface="Calibri"/>
                <a:ea typeface="Times New Roman" panose="02020603050405020304" pitchFamily="18" charset="0"/>
                <a:cs typeface="Calibri"/>
              </a:rPr>
              <a:t>Short cable length and simple wiring layout.</a:t>
            </a:r>
            <a:endParaRPr lang="en-IN" sz="2400" dirty="0">
              <a:effectLst/>
              <a:latin typeface="Calibri"/>
              <a:ea typeface="Times New Roman" panose="02020603050405020304" pitchFamily="18" charset="0"/>
              <a:cs typeface="Calibri"/>
            </a:endParaRPr>
          </a:p>
          <a:p>
            <a:pPr marL="1714500" lvl="3" indent="-342900">
              <a:lnSpc>
                <a:spcPct val="150000"/>
              </a:lnSpc>
              <a:buFont typeface="Symbol" panose="05050102010706020507" pitchFamily="18" charset="2"/>
              <a:buChar char=""/>
            </a:pPr>
            <a:r>
              <a:rPr lang="en-IN" sz="2400" dirty="0">
                <a:solidFill>
                  <a:srgbClr val="231F20"/>
                </a:solidFill>
                <a:effectLst/>
                <a:latin typeface="Calibri"/>
                <a:ea typeface="Times New Roman" panose="02020603050405020304" pitchFamily="18" charset="0"/>
                <a:cs typeface="Calibri"/>
              </a:rPr>
              <a:t>Resilient Architecture.</a:t>
            </a:r>
            <a:endParaRPr lang="en-IN" sz="2400" dirty="0">
              <a:effectLst/>
              <a:latin typeface="Calibri"/>
              <a:ea typeface="Times New Roman" panose="02020603050405020304" pitchFamily="18" charset="0"/>
              <a:cs typeface="Calibri"/>
            </a:endParaRPr>
          </a:p>
          <a:p>
            <a:pPr marL="1714500" lvl="3" indent="-342900">
              <a:lnSpc>
                <a:spcPct val="150000"/>
              </a:lnSpc>
              <a:spcAft>
                <a:spcPts val="1000"/>
              </a:spcAft>
              <a:buFont typeface="Symbol" panose="05050102010706020507" pitchFamily="18" charset="2"/>
              <a:buChar char=""/>
            </a:pPr>
            <a:r>
              <a:rPr lang="en-IN" sz="2400" dirty="0">
                <a:solidFill>
                  <a:srgbClr val="231F20"/>
                </a:solidFill>
                <a:effectLst/>
                <a:latin typeface="Calibri"/>
                <a:ea typeface="Times New Roman" panose="02020603050405020304" pitchFamily="18" charset="0"/>
                <a:cs typeface="Calibri"/>
              </a:rPr>
              <a:t>Easy to extend.</a:t>
            </a:r>
            <a:endParaRPr lang="en-IN" sz="2400" dirty="0">
              <a:effectLst/>
              <a:latin typeface="Calibri"/>
              <a:ea typeface="Times New Roman" panose="02020603050405020304" pitchFamily="18" charset="0"/>
              <a:cs typeface="Calibri"/>
            </a:endParaRPr>
          </a:p>
          <a:p>
            <a:pPr lvl="8">
              <a:lnSpc>
                <a:spcPct val="150000"/>
              </a:lnSpc>
              <a:spcAft>
                <a:spcPts val="1000"/>
              </a:spcAft>
            </a:pPr>
            <a:endParaRPr lang="en-IN" sz="2400" dirty="0">
              <a:solidFill>
                <a:srgbClr val="231F20"/>
              </a:solidFill>
              <a:latin typeface="Calibri"/>
              <a:ea typeface="Times New Roman" panose="02020603050405020304" pitchFamily="18" charset="0"/>
              <a:cs typeface="Calibri"/>
            </a:endParaRPr>
          </a:p>
          <a:p>
            <a:pPr>
              <a:lnSpc>
                <a:spcPct val="115000"/>
              </a:lnSpc>
              <a:spcBef>
                <a:spcPts val="380"/>
              </a:spcBef>
            </a:pPr>
            <a:r>
              <a:rPr lang="en-IN" sz="3200" b="1" dirty="0">
                <a:solidFill>
                  <a:srgbClr val="FF0000"/>
                </a:solidFill>
                <a:effectLst/>
                <a:latin typeface="Calibri"/>
                <a:ea typeface="Times New Roman" panose="02020603050405020304" pitchFamily="18" charset="0"/>
                <a:cs typeface="Calibri"/>
              </a:rPr>
              <a:t>Disadvantages of the Linear Topology</a:t>
            </a:r>
            <a:r>
              <a:rPr lang="en-IN" sz="3200" b="1" dirty="0">
                <a:solidFill>
                  <a:srgbClr val="FF0000"/>
                </a:solidFill>
                <a:latin typeface="Calibri"/>
                <a:ea typeface="Times New Roman" panose="02020603050405020304" pitchFamily="18" charset="0"/>
                <a:cs typeface="Calibri"/>
              </a:rPr>
              <a:t>:</a:t>
            </a:r>
            <a:endParaRPr lang="en-IN" sz="3200" b="1" dirty="0">
              <a:solidFill>
                <a:srgbClr val="FF0000"/>
              </a:solidFill>
              <a:effectLst/>
              <a:latin typeface="Calibri"/>
              <a:ea typeface="Times New Roman" panose="02020603050405020304" pitchFamily="18" charset="0"/>
              <a:cs typeface="Calibri"/>
            </a:endParaRPr>
          </a:p>
          <a:p>
            <a:pPr marL="1714500" lvl="3" indent="-342900">
              <a:lnSpc>
                <a:spcPct val="150000"/>
              </a:lnSpc>
              <a:buFont typeface="Symbol" panose="05050102010706020507" pitchFamily="18" charset="2"/>
              <a:buChar char=""/>
            </a:pPr>
            <a:r>
              <a:rPr lang="en-IN" sz="2400" dirty="0">
                <a:solidFill>
                  <a:srgbClr val="231F20"/>
                </a:solidFill>
                <a:effectLst/>
                <a:latin typeface="Calibri"/>
                <a:ea typeface="Times New Roman" panose="02020603050405020304" pitchFamily="18" charset="0"/>
                <a:cs typeface="Calibri"/>
              </a:rPr>
              <a:t>Fault diagnosis is difficult.</a:t>
            </a:r>
            <a:endParaRPr lang="en-IN" sz="2400">
              <a:effectLst/>
              <a:latin typeface="Calibri"/>
              <a:ea typeface="Times New Roman" panose="02020603050405020304" pitchFamily="18" charset="0"/>
              <a:cs typeface="Calibri"/>
            </a:endParaRPr>
          </a:p>
          <a:p>
            <a:pPr marL="1714500" lvl="3" indent="-342900">
              <a:lnSpc>
                <a:spcPct val="150000"/>
              </a:lnSpc>
              <a:buFont typeface="Symbol" panose="05050102010706020507" pitchFamily="18" charset="2"/>
              <a:buChar char=""/>
            </a:pPr>
            <a:r>
              <a:rPr lang="en-IN" sz="2400" spc="-20" dirty="0">
                <a:solidFill>
                  <a:srgbClr val="231F20"/>
                </a:solidFill>
                <a:effectLst/>
                <a:latin typeface="Calibri"/>
                <a:ea typeface="Times New Roman" panose="02020603050405020304" pitchFamily="18" charset="0"/>
                <a:cs typeface="Calibri"/>
              </a:rPr>
              <a:t>Fault </a:t>
            </a:r>
            <a:r>
              <a:rPr lang="en-IN" sz="2400" spc="-25" dirty="0">
                <a:solidFill>
                  <a:srgbClr val="231F20"/>
                </a:solidFill>
                <a:effectLst/>
                <a:latin typeface="Calibri"/>
                <a:ea typeface="Times New Roman" panose="02020603050405020304" pitchFamily="18" charset="0"/>
                <a:cs typeface="Calibri"/>
              </a:rPr>
              <a:t>isolation </a:t>
            </a:r>
            <a:r>
              <a:rPr lang="en-IN" sz="2400" spc="-15" dirty="0">
                <a:solidFill>
                  <a:srgbClr val="231F20"/>
                </a:solidFill>
                <a:effectLst/>
                <a:latin typeface="Calibri"/>
                <a:ea typeface="Times New Roman" panose="02020603050405020304" pitchFamily="18" charset="0"/>
                <a:cs typeface="Calibri"/>
              </a:rPr>
              <a:t>is </a:t>
            </a:r>
            <a:r>
              <a:rPr lang="en-IN" sz="2400" spc="-25" dirty="0">
                <a:solidFill>
                  <a:srgbClr val="231F20"/>
                </a:solidFill>
                <a:effectLst/>
                <a:latin typeface="Calibri"/>
                <a:ea typeface="Times New Roman" panose="02020603050405020304" pitchFamily="18" charset="0"/>
                <a:cs typeface="Calibri"/>
              </a:rPr>
              <a:t>difficult.</a:t>
            </a:r>
            <a:endParaRPr lang="en-IN" sz="2400">
              <a:effectLst/>
              <a:latin typeface="Calibri"/>
              <a:ea typeface="Times New Roman" panose="02020603050405020304" pitchFamily="18" charset="0"/>
              <a:cs typeface="Calibri"/>
            </a:endParaRPr>
          </a:p>
          <a:p>
            <a:pPr marL="1714500" lvl="3" indent="-342900">
              <a:lnSpc>
                <a:spcPct val="150000"/>
              </a:lnSpc>
              <a:buFont typeface="Symbol" panose="05050102010706020507" pitchFamily="18" charset="2"/>
              <a:buChar char=""/>
            </a:pPr>
            <a:r>
              <a:rPr lang="en-IN" sz="2400" dirty="0">
                <a:solidFill>
                  <a:srgbClr val="231F20"/>
                </a:solidFill>
                <a:effectLst/>
                <a:latin typeface="Calibri"/>
                <a:ea typeface="Times New Roman" panose="02020603050405020304" pitchFamily="18" charset="0"/>
                <a:cs typeface="Calibri"/>
              </a:rPr>
              <a:t>Repeater configuration.</a:t>
            </a:r>
            <a:endParaRPr lang="en-IN" sz="2400">
              <a:effectLst/>
              <a:latin typeface="Calibri"/>
              <a:ea typeface="Times New Roman" panose="02020603050405020304" pitchFamily="18" charset="0"/>
              <a:cs typeface="Calibri"/>
            </a:endParaRPr>
          </a:p>
          <a:p>
            <a:pPr marL="1714500" lvl="3" indent="-342900">
              <a:lnSpc>
                <a:spcPct val="150000"/>
              </a:lnSpc>
              <a:spcAft>
                <a:spcPts val="1000"/>
              </a:spcAft>
              <a:buFont typeface="Symbol" panose="05050102010706020507" pitchFamily="18" charset="2"/>
              <a:buChar char=""/>
            </a:pPr>
            <a:r>
              <a:rPr lang="en-IN" sz="2400" dirty="0">
                <a:solidFill>
                  <a:srgbClr val="231F20"/>
                </a:solidFill>
                <a:effectLst/>
                <a:latin typeface="Calibri"/>
                <a:ea typeface="Times New Roman" panose="02020603050405020304" pitchFamily="18" charset="0"/>
                <a:cs typeface="Calibri"/>
              </a:rPr>
              <a:t>Nodes must be intelligent.</a:t>
            </a:r>
            <a:endParaRPr lang="en-IN" sz="2400">
              <a:effectLst/>
              <a:latin typeface="Calibri"/>
              <a:ea typeface="Times New Roman" panose="02020603050405020304" pitchFamily="18" charset="0"/>
              <a:cs typeface="Calibri"/>
            </a:endParaRPr>
          </a:p>
        </p:txBody>
      </p:sp>
      <p:pic>
        <p:nvPicPr>
          <p:cNvPr id="4" name="Picture 2">
            <a:extLst>
              <a:ext uri="{FF2B5EF4-FFF2-40B4-BE49-F238E27FC236}">
                <a16:creationId xmlns:a16="http://schemas.microsoft.com/office/drawing/2014/main" id="{A88D0331-13F8-460C-BE8E-B5A7654116D2}"/>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284178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2816CAF-49C4-462C-85E2-819F8C69195F}"/>
              </a:ext>
            </a:extLst>
          </p:cNvPr>
          <p:cNvSpPr txBox="1"/>
          <p:nvPr/>
        </p:nvSpPr>
        <p:spPr>
          <a:xfrm>
            <a:off x="-487393" y="579408"/>
            <a:ext cx="6987396" cy="584775"/>
          </a:xfrm>
          <a:prstGeom prst="rect">
            <a:avLst/>
          </a:prstGeom>
          <a:noFill/>
        </p:spPr>
        <p:txBody>
          <a:bodyPr wrap="square" lIns="91440" tIns="45720" rIns="91440" bIns="45720" anchor="t">
            <a:spAutoFit/>
          </a:bodyPr>
          <a:lstStyle/>
          <a:p>
            <a:pPr marL="1699260" indent="-594995">
              <a:tabLst>
                <a:tab pos="1698625" algn="l"/>
                <a:tab pos="1699895" algn="l"/>
              </a:tabLst>
            </a:pPr>
            <a:r>
              <a:rPr lang="en-US" sz="3200" b="1" dirty="0">
                <a:solidFill>
                  <a:srgbClr val="FF0000"/>
                </a:solidFill>
                <a:effectLst/>
                <a:latin typeface="Calibri"/>
                <a:ea typeface="Arial" panose="020B0604020202020204" pitchFamily="34" charset="0"/>
                <a:cs typeface="Calibri"/>
              </a:rPr>
              <a:t>The Ring or Circular</a:t>
            </a:r>
            <a:r>
              <a:rPr lang="en-US" sz="3200" b="1" spc="205" dirty="0">
                <a:solidFill>
                  <a:srgbClr val="FF0000"/>
                </a:solidFill>
                <a:effectLst/>
                <a:latin typeface="Calibri"/>
                <a:ea typeface="Arial" panose="020B0604020202020204" pitchFamily="34" charset="0"/>
                <a:cs typeface="Calibri"/>
              </a:rPr>
              <a:t> </a:t>
            </a:r>
            <a:r>
              <a:rPr lang="en-US" sz="3200" b="1" dirty="0">
                <a:solidFill>
                  <a:srgbClr val="FF0000"/>
                </a:solidFill>
                <a:effectLst/>
                <a:latin typeface="Calibri"/>
                <a:ea typeface="Arial" panose="020B0604020202020204" pitchFamily="34" charset="0"/>
                <a:cs typeface="Calibri"/>
              </a:rPr>
              <a:t>Topology</a:t>
            </a:r>
            <a:r>
              <a:rPr lang="en-US" sz="3200" b="1" dirty="0">
                <a:solidFill>
                  <a:srgbClr val="FF0000"/>
                </a:solidFill>
                <a:latin typeface="Calibri"/>
                <a:ea typeface="Arial" panose="020B0604020202020204" pitchFamily="34" charset="0"/>
                <a:cs typeface="Calibri"/>
              </a:rPr>
              <a:t>:</a:t>
            </a:r>
            <a:endParaRPr lang="en-IN" sz="3200" b="1" dirty="0">
              <a:solidFill>
                <a:srgbClr val="FF0000"/>
              </a:solidFill>
              <a:effectLst/>
              <a:latin typeface="Calibri"/>
              <a:ea typeface="Arial" panose="020B0604020202020204" pitchFamily="34" charset="0"/>
              <a:cs typeface="Calibri"/>
            </a:endParaRPr>
          </a:p>
        </p:txBody>
      </p:sp>
      <p:sp>
        <p:nvSpPr>
          <p:cNvPr id="9" name="TextBox 8">
            <a:extLst>
              <a:ext uri="{FF2B5EF4-FFF2-40B4-BE49-F238E27FC236}">
                <a16:creationId xmlns:a16="http://schemas.microsoft.com/office/drawing/2014/main" id="{340515E8-C510-417C-B744-AA88B53D0DCE}"/>
              </a:ext>
            </a:extLst>
          </p:cNvPr>
          <p:cNvSpPr txBox="1"/>
          <p:nvPr/>
        </p:nvSpPr>
        <p:spPr>
          <a:xfrm>
            <a:off x="1906438" y="1396042"/>
            <a:ext cx="8610600" cy="4893647"/>
          </a:xfrm>
          <a:prstGeom prst="rect">
            <a:avLst/>
          </a:prstGeom>
          <a:noFill/>
        </p:spPr>
        <p:txBody>
          <a:bodyPr wrap="square" lIns="91440" tIns="45720" rIns="91440" bIns="45720" anchor="t">
            <a:spAutoFit/>
          </a:bodyPr>
          <a:lstStyle/>
          <a:p>
            <a:pPr marL="342900" indent="-342900">
              <a:buFont typeface="Arial"/>
              <a:buChar char="•"/>
            </a:pPr>
            <a:r>
              <a:rPr lang="en-IN" sz="2400" dirty="0"/>
              <a:t>The third topology that we will consider is the ring or circular. </a:t>
            </a:r>
            <a:endParaRPr lang="en-US">
              <a:cs typeface="Calibri"/>
            </a:endParaRPr>
          </a:p>
          <a:p>
            <a:pPr marL="342900" indent="-342900">
              <a:buFont typeface="Arial"/>
              <a:buChar char="•"/>
            </a:pPr>
            <a:r>
              <a:rPr lang="en-IN" sz="2400" dirty="0"/>
              <a:t>In this case, each node is connected to two and only two neighbouring nodes.</a:t>
            </a:r>
            <a:endParaRPr lang="en-IN" sz="2400" dirty="0">
              <a:cs typeface="Calibri"/>
            </a:endParaRPr>
          </a:p>
          <a:p>
            <a:pPr marL="342900" indent="-342900">
              <a:buFont typeface="Arial"/>
              <a:buChar char="•"/>
            </a:pPr>
            <a:r>
              <a:rPr lang="en-IN" sz="2400" dirty="0"/>
              <a:t>Data is accepted from one of the neighbouring nodes and is transmitted onwards to another. </a:t>
            </a:r>
            <a:endParaRPr lang="en-IN" sz="2400" dirty="0">
              <a:cs typeface="Calibri"/>
            </a:endParaRPr>
          </a:p>
          <a:p>
            <a:pPr marL="342900" indent="-342900">
              <a:buFont typeface="Arial"/>
              <a:buChar char="•"/>
            </a:pPr>
            <a:r>
              <a:rPr lang="en-IN" sz="2400" dirty="0"/>
              <a:t>Thus, data travels in one direction only, from node to node around the ring. </a:t>
            </a:r>
            <a:endParaRPr lang="en-IN" sz="2400" dirty="0">
              <a:cs typeface="Calibri"/>
            </a:endParaRPr>
          </a:p>
          <a:p>
            <a:pPr marL="342900" indent="-342900">
              <a:buFont typeface="Arial"/>
              <a:buChar char="•"/>
            </a:pPr>
            <a:r>
              <a:rPr lang="en-IN" sz="2400" dirty="0"/>
              <a:t>After passing through each node, it returns to the sending node, which removes it.</a:t>
            </a:r>
            <a:endParaRPr lang="en-IN" sz="2400" dirty="0">
              <a:cs typeface="Calibri"/>
            </a:endParaRPr>
          </a:p>
          <a:p>
            <a:pPr marL="342900" indent="-342900">
              <a:buFont typeface="Arial"/>
              <a:buChar char="•"/>
            </a:pPr>
            <a:r>
              <a:rPr lang="en-IN" sz="2400" dirty="0"/>
              <a:t>It is important to note that data ‘passed through’ rather than ‘travels past’ each node.</a:t>
            </a:r>
            <a:endParaRPr lang="en-IN" sz="2400" dirty="0">
              <a:cs typeface="Calibri"/>
            </a:endParaRPr>
          </a:p>
          <a:p>
            <a:pPr marL="342900" indent="-342900">
              <a:buFont typeface="Arial"/>
              <a:buChar char="•"/>
            </a:pPr>
            <a:r>
              <a:rPr lang="en-IN" sz="2400" dirty="0"/>
              <a:t>This means that the signal may be amplified before being ‘repeated’ on the outward channel.</a:t>
            </a:r>
            <a:endParaRPr lang="en-IN" sz="2400" dirty="0">
              <a:cs typeface="Calibri"/>
            </a:endParaRPr>
          </a:p>
        </p:txBody>
      </p:sp>
      <p:pic>
        <p:nvPicPr>
          <p:cNvPr id="2" name="Picture 2">
            <a:extLst>
              <a:ext uri="{FF2B5EF4-FFF2-40B4-BE49-F238E27FC236}">
                <a16:creationId xmlns:a16="http://schemas.microsoft.com/office/drawing/2014/main" id="{508134B8-B50D-4A58-B94E-B88883F335A2}"/>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40342234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A picture containing text, watch&#10;&#10;Description automatically generated">
            <a:extLst>
              <a:ext uri="{FF2B5EF4-FFF2-40B4-BE49-F238E27FC236}">
                <a16:creationId xmlns:a16="http://schemas.microsoft.com/office/drawing/2014/main" id="{1E88CEC2-7B39-4FD9-81BC-C0EFDCFF9F6E}"/>
              </a:ext>
            </a:extLst>
          </p:cNvPr>
          <p:cNvPicPr>
            <a:picLocks noChangeAspect="1"/>
          </p:cNvPicPr>
          <p:nvPr/>
        </p:nvPicPr>
        <p:blipFill>
          <a:blip r:embed="rId2"/>
          <a:stretch>
            <a:fillRect/>
          </a:stretch>
        </p:blipFill>
        <p:spPr>
          <a:xfrm>
            <a:off x="2237117" y="1212160"/>
            <a:ext cx="6567577" cy="3686060"/>
          </a:xfrm>
          <a:prstGeom prst="rect">
            <a:avLst/>
          </a:prstGeom>
        </p:spPr>
      </p:pic>
      <p:pic>
        <p:nvPicPr>
          <p:cNvPr id="4" name="Picture 2">
            <a:extLst>
              <a:ext uri="{FF2B5EF4-FFF2-40B4-BE49-F238E27FC236}">
                <a16:creationId xmlns:a16="http://schemas.microsoft.com/office/drawing/2014/main" id="{EF95ADBE-6B93-471A-8539-41C1661C5181}"/>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7618731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1">
            <a:extLst>
              <a:ext uri="{FF2B5EF4-FFF2-40B4-BE49-F238E27FC236}">
                <a16:creationId xmlns:a16="http://schemas.microsoft.com/office/drawing/2014/main" id="{A6E1351A-6DD5-49D0-8341-D509D44FD3CC}"/>
              </a:ext>
            </a:extLst>
          </p:cNvPr>
          <p:cNvSpPr txBox="1"/>
          <p:nvPr/>
        </p:nvSpPr>
        <p:spPr>
          <a:xfrm>
            <a:off x="508958" y="3363764"/>
            <a:ext cx="10525664" cy="2189510"/>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3200" b="1" dirty="0">
                <a:solidFill>
                  <a:srgbClr val="FF0000"/>
                </a:solidFill>
              </a:rPr>
              <a:t>Disadvantages of the Ring Topology:</a:t>
            </a:r>
          </a:p>
          <a:p>
            <a:pPr marL="1714500" lvl="3" indent="-342900">
              <a:lnSpc>
                <a:spcPct val="150000"/>
              </a:lnSpc>
              <a:buFont typeface="Arial"/>
              <a:buChar char="•"/>
            </a:pPr>
            <a:r>
              <a:rPr lang="en-IN" sz="2400" dirty="0"/>
              <a:t>Node failure causes network failure. </a:t>
            </a:r>
            <a:endParaRPr lang="en-IN" sz="2400" dirty="0">
              <a:cs typeface="Calibri"/>
            </a:endParaRPr>
          </a:p>
          <a:p>
            <a:pPr marL="1714500" lvl="3" indent="-342900">
              <a:lnSpc>
                <a:spcPct val="150000"/>
              </a:lnSpc>
              <a:buFont typeface="Arial"/>
              <a:buChar char="•"/>
            </a:pPr>
            <a:r>
              <a:rPr lang="en-IN" sz="2400" dirty="0"/>
              <a:t>Difficult to diagnose faults. </a:t>
            </a:r>
            <a:endParaRPr lang="en-IN" sz="2400" dirty="0">
              <a:cs typeface="Calibri"/>
            </a:endParaRPr>
          </a:p>
          <a:p>
            <a:pPr marL="1714500" lvl="3" indent="-342900">
              <a:lnSpc>
                <a:spcPct val="150000"/>
              </a:lnSpc>
              <a:buFont typeface="Arial"/>
              <a:buChar char="•"/>
            </a:pPr>
            <a:r>
              <a:rPr lang="en-IN" sz="2400" dirty="0"/>
              <a:t>Network reconfiguration is difficult. </a:t>
            </a:r>
            <a:endParaRPr lang="en-IN" sz="2400" dirty="0">
              <a:cs typeface="Calibri"/>
            </a:endParaRPr>
          </a:p>
        </p:txBody>
      </p:sp>
      <p:sp>
        <p:nvSpPr>
          <p:cNvPr id="4" name="TextBox 3">
            <a:extLst>
              <a:ext uri="{FF2B5EF4-FFF2-40B4-BE49-F238E27FC236}">
                <a16:creationId xmlns:a16="http://schemas.microsoft.com/office/drawing/2014/main" id="{01927131-A6A7-4170-9142-91763C91ED95}"/>
              </a:ext>
            </a:extLst>
          </p:cNvPr>
          <p:cNvSpPr txBox="1"/>
          <p:nvPr/>
        </p:nvSpPr>
        <p:spPr>
          <a:xfrm>
            <a:off x="554966" y="540589"/>
            <a:ext cx="10449464" cy="21895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rgbClr val="FF0000"/>
                </a:solidFill>
              </a:rPr>
              <a:t>Advantages of the Ring Topology:</a:t>
            </a:r>
          </a:p>
          <a:p>
            <a:pPr marL="1657350" lvl="3" indent="-285750">
              <a:lnSpc>
                <a:spcPct val="150000"/>
              </a:lnSpc>
              <a:buFont typeface="Arial"/>
              <a:buChar char="•"/>
            </a:pPr>
            <a:r>
              <a:rPr lang="en-US" sz="2400" dirty="0">
                <a:cs typeface="Calibri"/>
              </a:rPr>
              <a:t>Short cable length</a:t>
            </a:r>
          </a:p>
          <a:p>
            <a:pPr marL="1657350" lvl="3" indent="-285750">
              <a:lnSpc>
                <a:spcPct val="150000"/>
              </a:lnSpc>
              <a:buFont typeface="Arial"/>
              <a:buChar char="•"/>
            </a:pPr>
            <a:r>
              <a:rPr lang="en-US" sz="2400" dirty="0">
                <a:cs typeface="Calibri"/>
              </a:rPr>
              <a:t>No wiring closet space required</a:t>
            </a:r>
          </a:p>
          <a:p>
            <a:pPr marL="1657350" lvl="3" indent="-285750">
              <a:lnSpc>
                <a:spcPct val="150000"/>
              </a:lnSpc>
              <a:buFont typeface="Arial"/>
              <a:buChar char="•"/>
            </a:pPr>
            <a:r>
              <a:rPr lang="en-US" sz="2400" dirty="0">
                <a:cs typeface="Calibri"/>
              </a:rPr>
              <a:t>Suitable for optical fibers</a:t>
            </a:r>
          </a:p>
        </p:txBody>
      </p:sp>
      <p:pic>
        <p:nvPicPr>
          <p:cNvPr id="2" name="Picture 2">
            <a:extLst>
              <a:ext uri="{FF2B5EF4-FFF2-40B4-BE49-F238E27FC236}">
                <a16:creationId xmlns:a16="http://schemas.microsoft.com/office/drawing/2014/main" id="{32A0BDD2-6CA1-4B21-AF8D-55D0FE18B889}"/>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3865434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BFA0FB-98E8-46E0-92D8-BE83498D0FA9}"/>
              </a:ext>
            </a:extLst>
          </p:cNvPr>
          <p:cNvSpPr txBox="1"/>
          <p:nvPr/>
        </p:nvSpPr>
        <p:spPr>
          <a:xfrm>
            <a:off x="474453" y="324929"/>
            <a:ext cx="10985739" cy="5973943"/>
          </a:xfrm>
          <a:prstGeom prst="rect">
            <a:avLst/>
          </a:prstGeom>
          <a:noFill/>
        </p:spPr>
        <p:txBody>
          <a:bodyPr wrap="square" lIns="91440" tIns="45720" rIns="91440" bIns="45720" anchor="t">
            <a:spAutoFit/>
          </a:bodyPr>
          <a:lstStyle/>
          <a:p>
            <a:r>
              <a:rPr lang="en-IN" sz="3200" b="1" dirty="0">
                <a:solidFill>
                  <a:srgbClr val="FF0000"/>
                </a:solidFill>
              </a:rPr>
              <a:t>The Tree Topology:</a:t>
            </a:r>
          </a:p>
          <a:p>
            <a:endParaRPr lang="en-IN" sz="1200" dirty="0"/>
          </a:p>
          <a:p>
            <a:pPr marL="1714500" lvl="3" indent="-342900">
              <a:buFont typeface="Arial"/>
              <a:buChar char="•"/>
            </a:pPr>
            <a:r>
              <a:rPr lang="en-IN" sz="2400" dirty="0"/>
              <a:t>A variation of bus topology is the tree topology. </a:t>
            </a:r>
            <a:endParaRPr lang="en-IN" sz="2400" dirty="0">
              <a:cs typeface="Calibri"/>
            </a:endParaRPr>
          </a:p>
          <a:p>
            <a:pPr marL="1714500" lvl="3" indent="-342900">
              <a:buFont typeface="Arial"/>
              <a:buChar char="•"/>
            </a:pPr>
            <a:endParaRPr lang="en-IN" sz="2400" dirty="0">
              <a:cs typeface="Calibri"/>
            </a:endParaRPr>
          </a:p>
          <a:p>
            <a:pPr marL="1714500" lvl="3" indent="-342900">
              <a:buFont typeface="Arial"/>
              <a:buChar char="•"/>
            </a:pPr>
            <a:r>
              <a:rPr lang="en-IN" sz="2400" dirty="0"/>
              <a:t>The shape of the network is that of an inverted tree with the central root branching and sub-branching to the extremities of the network .</a:t>
            </a:r>
            <a:endParaRPr lang="en-IN" sz="2400" dirty="0">
              <a:cs typeface="Calibri"/>
            </a:endParaRPr>
          </a:p>
          <a:p>
            <a:pPr marL="1714500" lvl="3" indent="-342900">
              <a:lnSpc>
                <a:spcPct val="115000"/>
              </a:lnSpc>
              <a:spcAft>
                <a:spcPts val="1000"/>
              </a:spcAft>
              <a:buFont typeface="Arial"/>
              <a:buChar char="•"/>
            </a:pPr>
            <a:r>
              <a:rPr lang="en-IN" sz="2400" dirty="0">
                <a:solidFill>
                  <a:srgbClr val="231F20"/>
                </a:solidFill>
                <a:effectLst/>
                <a:latin typeface="Calibri"/>
                <a:ea typeface="Times New Roman" panose="02020603050405020304" pitchFamily="18" charset="0"/>
                <a:cs typeface="Times New Roman"/>
              </a:rPr>
              <a:t>Transmission in this topology takes place in the same way as in the bus topology.</a:t>
            </a:r>
            <a:r>
              <a:rPr lang="en-IN" sz="2400" dirty="0">
                <a:solidFill>
                  <a:srgbClr val="231F20"/>
                </a:solidFill>
                <a:latin typeface="Calibri"/>
                <a:ea typeface="Times New Roman" panose="02020603050405020304" pitchFamily="18" charset="0"/>
                <a:cs typeface="Times New Roman"/>
              </a:rPr>
              <a:t> </a:t>
            </a:r>
            <a:endParaRPr lang="en-IN" sz="2400" dirty="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714500" lvl="3" indent="-342900">
              <a:lnSpc>
                <a:spcPct val="115000"/>
              </a:lnSpc>
              <a:spcAft>
                <a:spcPts val="1000"/>
              </a:spcAft>
              <a:buFont typeface="Arial"/>
              <a:buChar char="•"/>
            </a:pPr>
            <a:r>
              <a:rPr lang="en-IN" sz="2400" dirty="0">
                <a:solidFill>
                  <a:srgbClr val="231F20"/>
                </a:solidFill>
                <a:effectLst/>
                <a:latin typeface="Calibri"/>
                <a:ea typeface="Times New Roman" panose="02020603050405020304" pitchFamily="18" charset="0"/>
                <a:cs typeface="Times New Roman"/>
              </a:rPr>
              <a:t>In both cases, there is no need to remove packets from the medium because when a signal reaches the end of the medium, it is absorbed by the terminators.</a:t>
            </a:r>
            <a:r>
              <a:rPr lang="en-IN" sz="2400" dirty="0">
                <a:solidFill>
                  <a:srgbClr val="231F20"/>
                </a:solidFill>
                <a:latin typeface="Calibri"/>
                <a:ea typeface="Times New Roman" panose="02020603050405020304" pitchFamily="18" charset="0"/>
                <a:cs typeface="Times New Roman"/>
              </a:rPr>
              <a:t> </a:t>
            </a:r>
            <a:endParaRPr lang="en-IN" sz="2400" dirty="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714500" lvl="3" indent="-342900">
              <a:lnSpc>
                <a:spcPct val="115000"/>
              </a:lnSpc>
              <a:spcAft>
                <a:spcPts val="1000"/>
              </a:spcAft>
              <a:buFont typeface="Arial"/>
              <a:buChar char="•"/>
            </a:pPr>
            <a:r>
              <a:rPr lang="en-IN" sz="2400" dirty="0">
                <a:solidFill>
                  <a:srgbClr val="231F20"/>
                </a:solidFill>
                <a:effectLst/>
                <a:latin typeface="Calibri"/>
                <a:ea typeface="Times New Roman" panose="02020603050405020304" pitchFamily="18" charset="0"/>
                <a:cs typeface="Times New Roman"/>
              </a:rPr>
              <a:t>Tree topology is best suited for applications which have a hierarchical flow of data and control.</a:t>
            </a:r>
            <a:endParaRPr lang="en-IN" sz="2400">
              <a:effectLst/>
              <a:latin typeface="Calibri"/>
              <a:ea typeface="Times New Roman" panose="02020603050405020304" pitchFamily="18" charset="0"/>
              <a:cs typeface="Times New Roman"/>
            </a:endParaRPr>
          </a:p>
          <a:p>
            <a:pPr marL="171450" indent="-171450">
              <a:buFont typeface="Arial"/>
              <a:buChar char="•"/>
            </a:pPr>
            <a:endParaRPr lang="en-IN" sz="1200" dirty="0">
              <a:cs typeface="Calibri"/>
            </a:endParaRPr>
          </a:p>
          <a:p>
            <a:endParaRPr lang="en-IN" sz="1200" dirty="0"/>
          </a:p>
        </p:txBody>
      </p:sp>
      <p:pic>
        <p:nvPicPr>
          <p:cNvPr id="2" name="Picture 2">
            <a:extLst>
              <a:ext uri="{FF2B5EF4-FFF2-40B4-BE49-F238E27FC236}">
                <a16:creationId xmlns:a16="http://schemas.microsoft.com/office/drawing/2014/main" id="{2C6DC715-927A-4C7B-AD5A-2BD53B52FF63}"/>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9084548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Graphical user interface&#10;&#10;Description automatically generated">
            <a:extLst>
              <a:ext uri="{FF2B5EF4-FFF2-40B4-BE49-F238E27FC236}">
                <a16:creationId xmlns:a16="http://schemas.microsoft.com/office/drawing/2014/main" id="{EFCBCACC-DA6D-4F43-926C-2FCEA80CC721}"/>
              </a:ext>
            </a:extLst>
          </p:cNvPr>
          <p:cNvPicPr>
            <a:picLocks noChangeAspect="1"/>
          </p:cNvPicPr>
          <p:nvPr/>
        </p:nvPicPr>
        <p:blipFill>
          <a:blip r:embed="rId2"/>
          <a:stretch>
            <a:fillRect/>
          </a:stretch>
        </p:blipFill>
        <p:spPr>
          <a:xfrm>
            <a:off x="2395268" y="1551849"/>
            <a:ext cx="7329577" cy="3279850"/>
          </a:xfrm>
          <a:prstGeom prst="rect">
            <a:avLst/>
          </a:prstGeom>
        </p:spPr>
      </p:pic>
      <p:pic>
        <p:nvPicPr>
          <p:cNvPr id="4" name="Picture 2">
            <a:extLst>
              <a:ext uri="{FF2B5EF4-FFF2-40B4-BE49-F238E27FC236}">
                <a16:creationId xmlns:a16="http://schemas.microsoft.com/office/drawing/2014/main" id="{A8C613B1-90E5-45C3-A66A-FEDC65061247}"/>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8839929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A0FA67-D52D-4092-BD45-0BF281569816}"/>
              </a:ext>
            </a:extLst>
          </p:cNvPr>
          <p:cNvSpPr txBox="1"/>
          <p:nvPr/>
        </p:nvSpPr>
        <p:spPr>
          <a:xfrm>
            <a:off x="439947" y="405443"/>
            <a:ext cx="11303479" cy="3695050"/>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Graph Topology</a:t>
            </a:r>
            <a:r>
              <a:rPr lang="en-IN" sz="3200" b="1" dirty="0">
                <a:solidFill>
                  <a:srgbClr val="FF0000"/>
                </a:solidFill>
                <a:latin typeface="Calibri"/>
                <a:ea typeface="Times New Roman" panose="02020603050405020304" pitchFamily="18" charset="0"/>
                <a:cs typeface="Calibri"/>
              </a:rPr>
              <a:t>:</a:t>
            </a:r>
            <a:endParaRPr lang="en-IN" sz="3200" dirty="0">
              <a:solidFill>
                <a:srgbClr val="000000"/>
              </a:solidFill>
              <a:effectLst/>
              <a:latin typeface="Calibri"/>
              <a:ea typeface="Times New Roman" panose="02020603050405020304" pitchFamily="18" charset="0"/>
              <a:cs typeface="Calibri"/>
            </a:endParaRPr>
          </a:p>
          <a:p>
            <a:pPr marL="1543050" lvl="3" indent="-171450">
              <a:lnSpc>
                <a:spcPct val="115000"/>
              </a:lnSpc>
              <a:spcAft>
                <a:spcPts val="1000"/>
              </a:spcAft>
              <a:buFont typeface="Arial" panose="020B0604020202020204" pitchFamily="34" charset="0"/>
              <a:buChar char="•"/>
            </a:pPr>
            <a:r>
              <a:rPr lang="en-IN" sz="2400" dirty="0">
                <a:solidFill>
                  <a:srgbClr val="231F20"/>
                </a:solidFill>
                <a:effectLst/>
                <a:latin typeface="Calibri"/>
                <a:ea typeface="Times New Roman" panose="02020603050405020304" pitchFamily="18" charset="0"/>
                <a:cs typeface="Calibri"/>
              </a:rPr>
              <a:t>In this topology, nodes are connected in an arbitrary fashion.</a:t>
            </a:r>
            <a:r>
              <a:rPr lang="en-IN" sz="2400" dirty="0">
                <a:solidFill>
                  <a:srgbClr val="231F20"/>
                </a:solidFill>
                <a:latin typeface="Calibri"/>
                <a:ea typeface="Times New Roman" panose="02020603050405020304" pitchFamily="18" charset="0"/>
                <a:cs typeface="Calibri"/>
              </a:rPr>
              <a:t> </a:t>
            </a:r>
            <a:endParaRPr lang="en-IN" sz="2400" dirty="0">
              <a:solidFill>
                <a:srgbClr val="231F20"/>
              </a:solidFill>
              <a:effectLst/>
              <a:latin typeface="Calibri"/>
              <a:ea typeface="Times New Roman" panose="02020603050405020304" pitchFamily="18" charset="0"/>
              <a:cs typeface="Calibri"/>
            </a:endParaRPr>
          </a:p>
          <a:p>
            <a:pPr marL="1543050" lvl="3" indent="-171450">
              <a:lnSpc>
                <a:spcPct val="115000"/>
              </a:lnSpc>
              <a:spcAft>
                <a:spcPts val="1000"/>
              </a:spcAft>
              <a:buFont typeface="Arial" panose="020B0604020202020204" pitchFamily="34" charset="0"/>
              <a:buChar char="•"/>
            </a:pPr>
            <a:r>
              <a:rPr lang="en-IN" sz="2400" dirty="0">
                <a:solidFill>
                  <a:srgbClr val="231F20"/>
                </a:solidFill>
                <a:effectLst/>
                <a:latin typeface="Calibri"/>
                <a:ea typeface="Times New Roman" panose="02020603050405020304" pitchFamily="18" charset="0"/>
                <a:cs typeface="Calibri"/>
              </a:rPr>
              <a:t>A link may or may not connect two or more nodes.</a:t>
            </a:r>
            <a:r>
              <a:rPr lang="en-IN" sz="2400" dirty="0">
                <a:solidFill>
                  <a:srgbClr val="231F20"/>
                </a:solidFill>
                <a:latin typeface="Calibri"/>
                <a:ea typeface="Times New Roman" panose="02020603050405020304" pitchFamily="18" charset="0"/>
                <a:cs typeface="Calibri"/>
              </a:rPr>
              <a:t> </a:t>
            </a:r>
            <a:endParaRPr lang="en-IN" sz="2400" dirty="0">
              <a:solidFill>
                <a:srgbClr val="231F20"/>
              </a:solidFill>
              <a:effectLst/>
              <a:latin typeface="Calibri"/>
              <a:ea typeface="Times New Roman" panose="02020603050405020304" pitchFamily="18" charset="0"/>
              <a:cs typeface="Calibri"/>
            </a:endParaRPr>
          </a:p>
          <a:p>
            <a:pPr marL="1543050" lvl="3" indent="-171450">
              <a:lnSpc>
                <a:spcPct val="115000"/>
              </a:lnSpc>
              <a:spcAft>
                <a:spcPts val="1000"/>
              </a:spcAft>
              <a:buFont typeface="Arial" panose="020B0604020202020204" pitchFamily="34" charset="0"/>
              <a:buChar char="•"/>
            </a:pPr>
            <a:r>
              <a:rPr lang="en-IN" sz="2400" dirty="0">
                <a:solidFill>
                  <a:srgbClr val="231F20"/>
                </a:solidFill>
                <a:effectLst/>
                <a:latin typeface="Calibri"/>
                <a:ea typeface="Times New Roman" panose="02020603050405020304" pitchFamily="18" charset="0"/>
                <a:cs typeface="Calibri"/>
              </a:rPr>
              <a:t>There may be multiple links also. It is not necessary that all the nodes are connected.</a:t>
            </a:r>
          </a:p>
          <a:p>
            <a:pPr marL="1543050" lvl="3" indent="-171450">
              <a:lnSpc>
                <a:spcPct val="115000"/>
              </a:lnSpc>
              <a:spcAft>
                <a:spcPts val="1000"/>
              </a:spcAft>
              <a:buFont typeface="Arial" panose="020B0604020202020204" pitchFamily="34" charset="0"/>
              <a:buChar char="•"/>
            </a:pPr>
            <a:r>
              <a:rPr lang="en-IN" sz="2400" dirty="0">
                <a:solidFill>
                  <a:srgbClr val="231F20"/>
                </a:solidFill>
                <a:effectLst/>
                <a:latin typeface="Calibri"/>
                <a:ea typeface="Times New Roman" panose="02020603050405020304" pitchFamily="18" charset="0"/>
                <a:cs typeface="Calibri"/>
              </a:rPr>
              <a:t>But if a path can be established in two-nodes via one or more links, it is called a connected graph.</a:t>
            </a:r>
            <a:endParaRPr lang="en-IN" sz="2400">
              <a:effectLst/>
              <a:latin typeface="Calibri"/>
              <a:ea typeface="Times New Roman" panose="02020603050405020304" pitchFamily="18" charset="0"/>
              <a:cs typeface="Calibri"/>
            </a:endParaRPr>
          </a:p>
        </p:txBody>
      </p:sp>
      <p:pic>
        <p:nvPicPr>
          <p:cNvPr id="4" name="Picture 3">
            <a:extLst>
              <a:ext uri="{FF2B5EF4-FFF2-40B4-BE49-F238E27FC236}">
                <a16:creationId xmlns:a16="http://schemas.microsoft.com/office/drawing/2014/main" id="{7F069B77-3502-4220-B5C0-1F262F6D6F22}"/>
              </a:ext>
            </a:extLst>
          </p:cNvPr>
          <p:cNvPicPr>
            <a:picLocks noChangeAspect="1"/>
          </p:cNvPicPr>
          <p:nvPr/>
        </p:nvPicPr>
        <p:blipFill>
          <a:blip r:embed="rId2"/>
          <a:stretch>
            <a:fillRect/>
          </a:stretch>
        </p:blipFill>
        <p:spPr>
          <a:xfrm>
            <a:off x="2239994" y="4543246"/>
            <a:ext cx="5508683" cy="2004778"/>
          </a:xfrm>
          <a:prstGeom prst="rect">
            <a:avLst/>
          </a:prstGeom>
        </p:spPr>
      </p:pic>
      <p:pic>
        <p:nvPicPr>
          <p:cNvPr id="2" name="Picture 2">
            <a:extLst>
              <a:ext uri="{FF2B5EF4-FFF2-40B4-BE49-F238E27FC236}">
                <a16:creationId xmlns:a16="http://schemas.microsoft.com/office/drawing/2014/main" id="{FD9562B8-F9B9-4B2A-8068-B8529699AA0A}"/>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131745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01;p2">
            <a:extLst>
              <a:ext uri="{FF2B5EF4-FFF2-40B4-BE49-F238E27FC236}">
                <a16:creationId xmlns:a16="http://schemas.microsoft.com/office/drawing/2014/main" id="{BED09354-A253-46CF-979C-001CEE9A8531}"/>
              </a:ext>
            </a:extLst>
          </p:cNvPr>
          <p:cNvSpPr/>
          <p:nvPr/>
        </p:nvSpPr>
        <p:spPr>
          <a:xfrm>
            <a:off x="902141" y="1080364"/>
            <a:ext cx="4101668" cy="584735"/>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r>
              <a:rPr lang="en-US" sz="3200" b="1" i="0" u="none" strike="noStrike" cap="none" dirty="0">
                <a:solidFill>
                  <a:srgbClr val="FF0000"/>
                </a:solidFill>
                <a:latin typeface="Calibri"/>
                <a:cs typeface="Calibri"/>
              </a:rPr>
              <a:t>Learning </a:t>
            </a:r>
            <a:r>
              <a:rPr lang="en-US" sz="3200" b="1" dirty="0">
                <a:solidFill>
                  <a:srgbClr val="FF0000"/>
                </a:solidFill>
                <a:latin typeface="Calibri"/>
                <a:cs typeface="Calibri"/>
              </a:rPr>
              <a:t>Outcomes</a:t>
            </a:r>
            <a:r>
              <a:rPr lang="en-US" sz="3200" b="1" i="0" u="none" strike="noStrike" cap="none" dirty="0">
                <a:solidFill>
                  <a:srgbClr val="FF0000"/>
                </a:solidFill>
                <a:latin typeface="Calibri"/>
                <a:cs typeface="Calibri"/>
              </a:rPr>
              <a:t>:</a:t>
            </a:r>
            <a:endParaRPr lang="en-US" sz="2900" b="1" dirty="0">
              <a:ea typeface="Calibri"/>
              <a:cs typeface="Calibri"/>
            </a:endParaRPr>
          </a:p>
        </p:txBody>
      </p:sp>
      <p:pic>
        <p:nvPicPr>
          <p:cNvPr id="4" name="Picture 2">
            <a:extLst>
              <a:ext uri="{FF2B5EF4-FFF2-40B4-BE49-F238E27FC236}">
                <a16:creationId xmlns:a16="http://schemas.microsoft.com/office/drawing/2014/main" id="{9AD87C5D-EFD8-4C14-AC81-625F4DC88665}"/>
              </a:ext>
            </a:extLst>
          </p:cNvPr>
          <p:cNvPicPr>
            <a:picLocks noChangeAspect="1"/>
          </p:cNvPicPr>
          <p:nvPr/>
        </p:nvPicPr>
        <p:blipFill>
          <a:blip r:embed="rId2"/>
          <a:stretch>
            <a:fillRect/>
          </a:stretch>
        </p:blipFill>
        <p:spPr>
          <a:xfrm>
            <a:off x="10811325" y="-4493"/>
            <a:ext cx="1381125" cy="857250"/>
          </a:xfrm>
          <a:prstGeom prst="rect">
            <a:avLst/>
          </a:prstGeom>
        </p:spPr>
      </p:pic>
      <p:sp>
        <p:nvSpPr>
          <p:cNvPr id="3" name="TextBox 2">
            <a:extLst>
              <a:ext uri="{FF2B5EF4-FFF2-40B4-BE49-F238E27FC236}">
                <a16:creationId xmlns:a16="http://schemas.microsoft.com/office/drawing/2014/main" id="{FB32CB5D-890B-44BD-BDB0-2FC912F5D0AC}"/>
              </a:ext>
            </a:extLst>
          </p:cNvPr>
          <p:cNvSpPr txBox="1"/>
          <p:nvPr/>
        </p:nvSpPr>
        <p:spPr>
          <a:xfrm>
            <a:off x="3042249" y="2007079"/>
            <a:ext cx="8393501" cy="22048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a:t>Students will know about the networks topologies possible</a:t>
            </a:r>
          </a:p>
          <a:p>
            <a:pPr marL="342900" indent="-342900">
              <a:lnSpc>
                <a:spcPct val="200000"/>
              </a:lnSpc>
              <a:buFont typeface="Arial" panose="020B0604020202020204" pitchFamily="34" charset="0"/>
              <a:buChar char="•"/>
            </a:pPr>
            <a:r>
              <a:rPr lang="en-US" sz="2400">
                <a:cs typeface="Calibri"/>
              </a:rPr>
              <a:t>Know what is point to point link</a:t>
            </a:r>
          </a:p>
          <a:p>
            <a:pPr marL="342900" indent="-342900">
              <a:lnSpc>
                <a:spcPct val="200000"/>
              </a:lnSpc>
              <a:buFont typeface="Arial" panose="020B0604020202020204" pitchFamily="34" charset="0"/>
              <a:buChar char="•"/>
            </a:pPr>
            <a:r>
              <a:rPr lang="en-US" sz="2400">
                <a:cs typeface="Calibri"/>
              </a:rPr>
              <a:t>Know the pros and cones of all topologies.</a:t>
            </a:r>
            <a:endParaRPr lang="en-US" sz="2400" dirty="0">
              <a:cs typeface="Calibri"/>
            </a:endParaRPr>
          </a:p>
        </p:txBody>
      </p:sp>
    </p:spTree>
    <p:extLst>
      <p:ext uri="{BB962C8B-B14F-4D97-AF65-F5344CB8AC3E}">
        <p14:creationId xmlns:p14="http://schemas.microsoft.com/office/powerpoint/2010/main" val="40639590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9F7612-F31A-4704-86C9-289D135F153B}"/>
              </a:ext>
            </a:extLst>
          </p:cNvPr>
          <p:cNvSpPr txBox="1"/>
          <p:nvPr/>
        </p:nvSpPr>
        <p:spPr>
          <a:xfrm>
            <a:off x="330846" y="737433"/>
            <a:ext cx="10810335" cy="2528064"/>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rgbClr val="FF0000"/>
                </a:solidFill>
                <a:effectLst/>
                <a:latin typeface="Calibri"/>
                <a:ea typeface="Palatino Linotype" panose="02040502050505030304" pitchFamily="18" charset="0"/>
                <a:cs typeface="Calibri"/>
              </a:rPr>
              <a:t>Fully Connected</a:t>
            </a:r>
            <a:r>
              <a:rPr lang="en-US" sz="3200" b="1" dirty="0">
                <a:solidFill>
                  <a:srgbClr val="FF0000"/>
                </a:solidFill>
                <a:latin typeface="Calibri"/>
                <a:ea typeface="Palatino Linotype" panose="02040502050505030304" pitchFamily="18" charset="0"/>
                <a:cs typeface="Calibri"/>
              </a:rPr>
              <a:t>:</a:t>
            </a:r>
            <a:endParaRPr lang="en-IN" sz="3200" dirty="0">
              <a:solidFill>
                <a:srgbClr val="FF0000"/>
              </a:solidFill>
              <a:effectLst/>
              <a:latin typeface="Calibri"/>
              <a:ea typeface="Palatino Linotype" panose="02040502050505030304" pitchFamily="18" charset="0"/>
              <a:cs typeface="Calibri"/>
            </a:endParaRPr>
          </a:p>
          <a:p>
            <a:r>
              <a:rPr lang="en-US" sz="1000" dirty="0">
                <a:effectLst/>
                <a:latin typeface="Calibri"/>
                <a:ea typeface="Palatino Linotype" panose="02040502050505030304" pitchFamily="18" charset="0"/>
                <a:cs typeface="Calibri"/>
              </a:rPr>
              <a:t> </a:t>
            </a:r>
            <a:endParaRPr lang="en-IN" sz="1000" dirty="0">
              <a:effectLst/>
              <a:latin typeface="Calibri"/>
              <a:ea typeface="Palatino Linotype" panose="02040502050505030304" pitchFamily="18" charset="0"/>
              <a:cs typeface="Calibri"/>
            </a:endParaRPr>
          </a:p>
          <a:p>
            <a:r>
              <a:rPr lang="en-US" sz="1200" dirty="0">
                <a:effectLst/>
                <a:latin typeface="Calibri"/>
                <a:ea typeface="Palatino Linotype" panose="02040502050505030304" pitchFamily="18" charset="0"/>
                <a:cs typeface="Calibri"/>
              </a:rPr>
              <a:t> </a:t>
            </a:r>
            <a:endParaRPr lang="en-IN" sz="1000" dirty="0">
              <a:effectLst/>
              <a:latin typeface="Calibri"/>
              <a:ea typeface="Palatino Linotype" panose="02040502050505030304" pitchFamily="18" charset="0"/>
              <a:cs typeface="Calibri"/>
            </a:endParaRPr>
          </a:p>
          <a:p>
            <a:pPr marL="1714500" lvl="3" indent="-342900">
              <a:lnSpc>
                <a:spcPct val="150000"/>
              </a:lnSpc>
              <a:buFont typeface="Arial"/>
              <a:buChar char="•"/>
            </a:pPr>
            <a:r>
              <a:rPr lang="en-US" sz="2400" dirty="0">
                <a:effectLst/>
                <a:latin typeface="Calibri"/>
                <a:ea typeface="Palatino Linotype" panose="02040502050505030304" pitchFamily="18" charset="0"/>
                <a:cs typeface="Calibri"/>
              </a:rPr>
              <a:t>When in a network each host is connected to other directly i.e., there is a direct link between each host, then the network is said to be fully connected. This characteristic is termed as full connectivity.</a:t>
            </a:r>
            <a:endParaRPr lang="en-IN" sz="2400">
              <a:effectLst/>
              <a:latin typeface="Calibri"/>
              <a:ea typeface="Palatino Linotype" panose="02040502050505030304" pitchFamily="18" charset="0"/>
              <a:cs typeface="Calibri"/>
            </a:endParaRPr>
          </a:p>
        </p:txBody>
      </p:sp>
      <p:grpSp>
        <p:nvGrpSpPr>
          <p:cNvPr id="3" name="Group 2">
            <a:extLst>
              <a:ext uri="{FF2B5EF4-FFF2-40B4-BE49-F238E27FC236}">
                <a16:creationId xmlns:a16="http://schemas.microsoft.com/office/drawing/2014/main" id="{8DC39EEA-0EB8-4602-80D8-E2A42D99A76C}"/>
              </a:ext>
            </a:extLst>
          </p:cNvPr>
          <p:cNvGrpSpPr>
            <a:grpSpLocks/>
          </p:cNvGrpSpPr>
          <p:nvPr/>
        </p:nvGrpSpPr>
        <p:grpSpPr bwMode="auto">
          <a:xfrm>
            <a:off x="3298168" y="3807287"/>
            <a:ext cx="2956261" cy="2531822"/>
            <a:chOff x="2737450" y="5004759"/>
            <a:chExt cx="1652" cy="1205"/>
          </a:xfrm>
        </p:grpSpPr>
        <p:sp>
          <p:nvSpPr>
            <p:cNvPr id="4" name="Freeform 41">
              <a:extLst>
                <a:ext uri="{FF2B5EF4-FFF2-40B4-BE49-F238E27FC236}">
                  <a16:creationId xmlns:a16="http://schemas.microsoft.com/office/drawing/2014/main" id="{86B21C7E-B7E0-4BC4-812C-3AC69FB92D98}"/>
                </a:ext>
              </a:extLst>
            </p:cNvPr>
            <p:cNvSpPr>
              <a:spLocks/>
            </p:cNvSpPr>
            <p:nvPr/>
          </p:nvSpPr>
          <p:spPr bwMode="auto">
            <a:xfrm>
              <a:off x="2737908" y="5004799"/>
              <a:ext cx="1053" cy="1125"/>
            </a:xfrm>
            <a:custGeom>
              <a:avLst/>
              <a:gdLst>
                <a:gd name="T0" fmla="+- 0 824 458"/>
                <a:gd name="T1" fmla="*/ T0 w 1053"/>
                <a:gd name="T2" fmla="+- 0 40 40"/>
                <a:gd name="T3" fmla="*/ 40 h 1125"/>
                <a:gd name="T4" fmla="+- 0 458 458"/>
                <a:gd name="T5" fmla="*/ T4 w 1053"/>
                <a:gd name="T6" fmla="+- 0 1164 40"/>
                <a:gd name="T7" fmla="*/ 1164 h 1125"/>
                <a:gd name="T8" fmla="+- 0 1511 458"/>
                <a:gd name="T9" fmla="*/ T8 w 1053"/>
                <a:gd name="T10" fmla="+- 0 1164 40"/>
                <a:gd name="T11" fmla="*/ 1164 h 1125"/>
                <a:gd name="T12" fmla="+- 0 824 458"/>
                <a:gd name="T13" fmla="*/ T12 w 1053"/>
                <a:gd name="T14" fmla="+- 0 40 40"/>
                <a:gd name="T15" fmla="*/ 40 h 1125"/>
              </a:gdLst>
              <a:ahLst/>
              <a:cxnLst>
                <a:cxn ang="0">
                  <a:pos x="T1" y="T3"/>
                </a:cxn>
                <a:cxn ang="0">
                  <a:pos x="T5" y="T7"/>
                </a:cxn>
                <a:cxn ang="0">
                  <a:pos x="T9" y="T11"/>
                </a:cxn>
                <a:cxn ang="0">
                  <a:pos x="T13" y="T15"/>
                </a:cxn>
              </a:cxnLst>
              <a:rect l="0" t="0" r="r" b="b"/>
              <a:pathLst>
                <a:path w="1053" h="1125">
                  <a:moveTo>
                    <a:pt x="366" y="0"/>
                  </a:moveTo>
                  <a:lnTo>
                    <a:pt x="0" y="1124"/>
                  </a:lnTo>
                  <a:lnTo>
                    <a:pt x="1053" y="1124"/>
                  </a:lnTo>
                  <a:lnTo>
                    <a:pt x="366" y="0"/>
                  </a:lnTo>
                </a:path>
              </a:pathLst>
            </a:custGeom>
            <a:noFill/>
            <a:ln w="9512">
              <a:solidFill>
                <a:srgbClr val="231F2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sz="1800"/>
            </a:p>
          </p:txBody>
        </p:sp>
        <p:sp>
          <p:nvSpPr>
            <p:cNvPr id="5" name="Freeform 40">
              <a:extLst>
                <a:ext uri="{FF2B5EF4-FFF2-40B4-BE49-F238E27FC236}">
                  <a16:creationId xmlns:a16="http://schemas.microsoft.com/office/drawing/2014/main" id="{DF055139-0D62-4D0B-816A-EB88378FA8A1}"/>
                </a:ext>
              </a:extLst>
            </p:cNvPr>
            <p:cNvSpPr>
              <a:spLocks/>
            </p:cNvSpPr>
            <p:nvPr/>
          </p:nvSpPr>
          <p:spPr bwMode="auto">
            <a:xfrm>
              <a:off x="2738234" y="5004759"/>
              <a:ext cx="81" cy="81"/>
            </a:xfrm>
            <a:custGeom>
              <a:avLst/>
              <a:gdLst>
                <a:gd name="T0" fmla="+- 0 821 784"/>
                <a:gd name="T1" fmla="*/ T0 w 81"/>
                <a:gd name="T2" fmla="*/ 0 h 81"/>
                <a:gd name="T3" fmla="+- 0 806 784"/>
                <a:gd name="T4" fmla="*/ T3 w 81"/>
                <a:gd name="T5" fmla="*/ 4 h 81"/>
                <a:gd name="T6" fmla="+- 0 794 784"/>
                <a:gd name="T7" fmla="*/ T6 w 81"/>
                <a:gd name="T8" fmla="*/ 14 h 81"/>
                <a:gd name="T9" fmla="+- 0 786 784"/>
                <a:gd name="T10" fmla="*/ T9 w 81"/>
                <a:gd name="T11" fmla="*/ 28 h 81"/>
                <a:gd name="T12" fmla="+- 0 784 784"/>
                <a:gd name="T13" fmla="*/ T12 w 81"/>
                <a:gd name="T14" fmla="*/ 44 h 81"/>
                <a:gd name="T15" fmla="+- 0 788 784"/>
                <a:gd name="T16" fmla="*/ T15 w 81"/>
                <a:gd name="T17" fmla="*/ 58 h 81"/>
                <a:gd name="T18" fmla="+- 0 798 784"/>
                <a:gd name="T19" fmla="*/ T18 w 81"/>
                <a:gd name="T20" fmla="*/ 71 h 81"/>
                <a:gd name="T21" fmla="+- 0 812 784"/>
                <a:gd name="T22" fmla="*/ T21 w 81"/>
                <a:gd name="T23" fmla="*/ 78 h 81"/>
                <a:gd name="T24" fmla="+- 0 828 784"/>
                <a:gd name="T25" fmla="*/ T24 w 81"/>
                <a:gd name="T26" fmla="*/ 80 h 81"/>
                <a:gd name="T27" fmla="+- 0 843 784"/>
                <a:gd name="T28" fmla="*/ T27 w 81"/>
                <a:gd name="T29" fmla="*/ 76 h 81"/>
                <a:gd name="T30" fmla="+- 0 855 784"/>
                <a:gd name="T31" fmla="*/ T30 w 81"/>
                <a:gd name="T32" fmla="*/ 67 h 81"/>
                <a:gd name="T33" fmla="+- 0 863 784"/>
                <a:gd name="T34" fmla="*/ T33 w 81"/>
                <a:gd name="T35" fmla="*/ 53 h 81"/>
                <a:gd name="T36" fmla="+- 0 864 784"/>
                <a:gd name="T37" fmla="*/ T36 w 81"/>
                <a:gd name="T38" fmla="*/ 37 h 81"/>
                <a:gd name="T39" fmla="+- 0 860 784"/>
                <a:gd name="T40" fmla="*/ T39 w 81"/>
                <a:gd name="T41" fmla="*/ 22 h 81"/>
                <a:gd name="T42" fmla="+- 0 851 784"/>
                <a:gd name="T43" fmla="*/ T42 w 81"/>
                <a:gd name="T44" fmla="*/ 10 h 81"/>
                <a:gd name="T45" fmla="+- 0 837 784"/>
                <a:gd name="T46" fmla="*/ T45 w 81"/>
                <a:gd name="T47" fmla="*/ 2 h 81"/>
                <a:gd name="T48" fmla="+- 0 821 784"/>
                <a:gd name="T49" fmla="*/ T48 w 81"/>
                <a:gd name="T50" fmla="*/ 0 h 81"/>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 ang="0">
                  <a:pos x="T31" y="T32"/>
                </a:cxn>
                <a:cxn ang="0">
                  <a:pos x="T34" y="T35"/>
                </a:cxn>
                <a:cxn ang="0">
                  <a:pos x="T37" y="T38"/>
                </a:cxn>
                <a:cxn ang="0">
                  <a:pos x="T40" y="T41"/>
                </a:cxn>
                <a:cxn ang="0">
                  <a:pos x="T43" y="T44"/>
                </a:cxn>
                <a:cxn ang="0">
                  <a:pos x="T46" y="T47"/>
                </a:cxn>
                <a:cxn ang="0">
                  <a:pos x="T49" y="T50"/>
                </a:cxn>
              </a:cxnLst>
              <a:rect l="0" t="0" r="r" b="b"/>
              <a:pathLst>
                <a:path w="81" h="81">
                  <a:moveTo>
                    <a:pt x="37" y="0"/>
                  </a:moveTo>
                  <a:lnTo>
                    <a:pt x="22" y="4"/>
                  </a:lnTo>
                  <a:lnTo>
                    <a:pt x="10" y="14"/>
                  </a:lnTo>
                  <a:lnTo>
                    <a:pt x="2" y="28"/>
                  </a:lnTo>
                  <a:lnTo>
                    <a:pt x="0" y="44"/>
                  </a:lnTo>
                  <a:lnTo>
                    <a:pt x="4" y="58"/>
                  </a:lnTo>
                  <a:lnTo>
                    <a:pt x="14" y="71"/>
                  </a:lnTo>
                  <a:lnTo>
                    <a:pt x="28" y="78"/>
                  </a:lnTo>
                  <a:lnTo>
                    <a:pt x="44" y="80"/>
                  </a:lnTo>
                  <a:lnTo>
                    <a:pt x="59" y="76"/>
                  </a:lnTo>
                  <a:lnTo>
                    <a:pt x="71" y="67"/>
                  </a:lnTo>
                  <a:lnTo>
                    <a:pt x="79" y="53"/>
                  </a:lnTo>
                  <a:lnTo>
                    <a:pt x="80" y="37"/>
                  </a:lnTo>
                  <a:lnTo>
                    <a:pt x="76" y="22"/>
                  </a:lnTo>
                  <a:lnTo>
                    <a:pt x="67" y="10"/>
                  </a:lnTo>
                  <a:lnTo>
                    <a:pt x="53" y="2"/>
                  </a:lnTo>
                  <a:lnTo>
                    <a:pt x="37"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sz="1800"/>
            </a:p>
          </p:txBody>
        </p:sp>
        <p:sp>
          <p:nvSpPr>
            <p:cNvPr id="6" name="Freeform 39">
              <a:extLst>
                <a:ext uri="{FF2B5EF4-FFF2-40B4-BE49-F238E27FC236}">
                  <a16:creationId xmlns:a16="http://schemas.microsoft.com/office/drawing/2014/main" id="{ABAA5E58-0E43-49E9-B0BE-984A0A05C638}"/>
                </a:ext>
              </a:extLst>
            </p:cNvPr>
            <p:cNvSpPr>
              <a:spLocks/>
            </p:cNvSpPr>
            <p:nvPr/>
          </p:nvSpPr>
          <p:spPr bwMode="auto">
            <a:xfrm>
              <a:off x="2737867" y="5005883"/>
              <a:ext cx="81" cy="81"/>
            </a:xfrm>
            <a:custGeom>
              <a:avLst/>
              <a:gdLst>
                <a:gd name="T0" fmla="+- 0 455 418"/>
                <a:gd name="T1" fmla="*/ T0 w 81"/>
                <a:gd name="T2" fmla="+- 0 1124 1124"/>
                <a:gd name="T3" fmla="*/ 1124 h 81"/>
                <a:gd name="T4" fmla="+- 0 440 418"/>
                <a:gd name="T5" fmla="*/ T4 w 81"/>
                <a:gd name="T6" fmla="+- 0 1128 1124"/>
                <a:gd name="T7" fmla="*/ 1128 h 81"/>
                <a:gd name="T8" fmla="+- 0 428 418"/>
                <a:gd name="T9" fmla="*/ T8 w 81"/>
                <a:gd name="T10" fmla="+- 0 1138 1124"/>
                <a:gd name="T11" fmla="*/ 1138 h 81"/>
                <a:gd name="T12" fmla="+- 0 420 418"/>
                <a:gd name="T13" fmla="*/ T12 w 81"/>
                <a:gd name="T14" fmla="+- 0 1152 1124"/>
                <a:gd name="T15" fmla="*/ 1152 h 81"/>
                <a:gd name="T16" fmla="+- 0 418 418"/>
                <a:gd name="T17" fmla="*/ T16 w 81"/>
                <a:gd name="T18" fmla="+- 0 1168 1124"/>
                <a:gd name="T19" fmla="*/ 1168 h 81"/>
                <a:gd name="T20" fmla="+- 0 422 418"/>
                <a:gd name="T21" fmla="*/ T20 w 81"/>
                <a:gd name="T22" fmla="+- 0 1183 1124"/>
                <a:gd name="T23" fmla="*/ 1183 h 81"/>
                <a:gd name="T24" fmla="+- 0 432 418"/>
                <a:gd name="T25" fmla="*/ T24 w 81"/>
                <a:gd name="T26" fmla="+- 0 1195 1124"/>
                <a:gd name="T27" fmla="*/ 1195 h 81"/>
                <a:gd name="T28" fmla="+- 0 446 418"/>
                <a:gd name="T29" fmla="*/ T28 w 81"/>
                <a:gd name="T30" fmla="+- 0 1203 1124"/>
                <a:gd name="T31" fmla="*/ 1203 h 81"/>
                <a:gd name="T32" fmla="+- 0 461 418"/>
                <a:gd name="T33" fmla="*/ T32 w 81"/>
                <a:gd name="T34" fmla="+- 0 1204 1124"/>
                <a:gd name="T35" fmla="*/ 1204 h 81"/>
                <a:gd name="T36" fmla="+- 0 476 418"/>
                <a:gd name="T37" fmla="*/ T36 w 81"/>
                <a:gd name="T38" fmla="+- 0 1200 1124"/>
                <a:gd name="T39" fmla="*/ 1200 h 81"/>
                <a:gd name="T40" fmla="+- 0 488 418"/>
                <a:gd name="T41" fmla="*/ T40 w 81"/>
                <a:gd name="T42" fmla="+- 0 1191 1124"/>
                <a:gd name="T43" fmla="*/ 1191 h 81"/>
                <a:gd name="T44" fmla="+- 0 496 418"/>
                <a:gd name="T45" fmla="*/ T44 w 81"/>
                <a:gd name="T46" fmla="+- 0 1177 1124"/>
                <a:gd name="T47" fmla="*/ 1177 h 81"/>
                <a:gd name="T48" fmla="+- 0 498 418"/>
                <a:gd name="T49" fmla="*/ T48 w 81"/>
                <a:gd name="T50" fmla="+- 0 1161 1124"/>
                <a:gd name="T51" fmla="*/ 1161 h 81"/>
                <a:gd name="T52" fmla="+- 0 494 418"/>
                <a:gd name="T53" fmla="*/ T52 w 81"/>
                <a:gd name="T54" fmla="+- 0 1146 1124"/>
                <a:gd name="T55" fmla="*/ 1146 h 81"/>
                <a:gd name="T56" fmla="+- 0 484 418"/>
                <a:gd name="T57" fmla="*/ T56 w 81"/>
                <a:gd name="T58" fmla="+- 0 1134 1124"/>
                <a:gd name="T59" fmla="*/ 1134 h 81"/>
                <a:gd name="T60" fmla="+- 0 471 418"/>
                <a:gd name="T61" fmla="*/ T60 w 81"/>
                <a:gd name="T62" fmla="+- 0 1126 1124"/>
                <a:gd name="T63" fmla="*/ 1126 h 81"/>
                <a:gd name="T64" fmla="+- 0 455 418"/>
                <a:gd name="T65" fmla="*/ T64 w 81"/>
                <a:gd name="T66" fmla="+- 0 1124 1124"/>
                <a:gd name="T67" fmla="*/ 1124 h 81"/>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Lst>
              <a:rect l="0" t="0" r="r" b="b"/>
              <a:pathLst>
                <a:path w="81" h="81">
                  <a:moveTo>
                    <a:pt x="37" y="0"/>
                  </a:moveTo>
                  <a:lnTo>
                    <a:pt x="22" y="4"/>
                  </a:lnTo>
                  <a:lnTo>
                    <a:pt x="10" y="14"/>
                  </a:lnTo>
                  <a:lnTo>
                    <a:pt x="2" y="28"/>
                  </a:lnTo>
                  <a:lnTo>
                    <a:pt x="0" y="44"/>
                  </a:lnTo>
                  <a:lnTo>
                    <a:pt x="4" y="59"/>
                  </a:lnTo>
                  <a:lnTo>
                    <a:pt x="14" y="71"/>
                  </a:lnTo>
                  <a:lnTo>
                    <a:pt x="28" y="79"/>
                  </a:lnTo>
                  <a:lnTo>
                    <a:pt x="43" y="80"/>
                  </a:lnTo>
                  <a:lnTo>
                    <a:pt x="58" y="76"/>
                  </a:lnTo>
                  <a:lnTo>
                    <a:pt x="70" y="67"/>
                  </a:lnTo>
                  <a:lnTo>
                    <a:pt x="78" y="53"/>
                  </a:lnTo>
                  <a:lnTo>
                    <a:pt x="80" y="37"/>
                  </a:lnTo>
                  <a:lnTo>
                    <a:pt x="76" y="22"/>
                  </a:lnTo>
                  <a:lnTo>
                    <a:pt x="66" y="10"/>
                  </a:lnTo>
                  <a:lnTo>
                    <a:pt x="53" y="2"/>
                  </a:lnTo>
                  <a:lnTo>
                    <a:pt x="37"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sz="1800"/>
            </a:p>
          </p:txBody>
        </p:sp>
        <p:sp>
          <p:nvSpPr>
            <p:cNvPr id="7" name="Freeform 38">
              <a:extLst>
                <a:ext uri="{FF2B5EF4-FFF2-40B4-BE49-F238E27FC236}">
                  <a16:creationId xmlns:a16="http://schemas.microsoft.com/office/drawing/2014/main" id="{62C87178-21FA-48ED-A7CD-A56B893423C8}"/>
                </a:ext>
              </a:extLst>
            </p:cNvPr>
            <p:cNvSpPr>
              <a:spLocks/>
            </p:cNvSpPr>
            <p:nvPr/>
          </p:nvSpPr>
          <p:spPr bwMode="auto">
            <a:xfrm>
              <a:off x="2737867" y="5005882"/>
              <a:ext cx="81" cy="81"/>
            </a:xfrm>
            <a:custGeom>
              <a:avLst/>
              <a:gdLst>
                <a:gd name="T0" fmla="+- 0 458 418"/>
                <a:gd name="T1" fmla="*/ T0 w 81"/>
                <a:gd name="T2" fmla="+- 0 1124 1124"/>
                <a:gd name="T3" fmla="*/ 1124 h 81"/>
                <a:gd name="T4" fmla="+- 0 442 418"/>
                <a:gd name="T5" fmla="*/ T4 w 81"/>
                <a:gd name="T6" fmla="+- 0 1127 1124"/>
                <a:gd name="T7" fmla="*/ 1127 h 81"/>
                <a:gd name="T8" fmla="+- 0 430 418"/>
                <a:gd name="T9" fmla="*/ T8 w 81"/>
                <a:gd name="T10" fmla="+- 0 1136 1124"/>
                <a:gd name="T11" fmla="*/ 1136 h 81"/>
                <a:gd name="T12" fmla="+- 0 421 418"/>
                <a:gd name="T13" fmla="*/ T12 w 81"/>
                <a:gd name="T14" fmla="+- 0 1149 1124"/>
                <a:gd name="T15" fmla="*/ 1149 h 81"/>
                <a:gd name="T16" fmla="+- 0 418 418"/>
                <a:gd name="T17" fmla="*/ T16 w 81"/>
                <a:gd name="T18" fmla="+- 0 1164 1124"/>
                <a:gd name="T19" fmla="*/ 1164 h 81"/>
                <a:gd name="T20" fmla="+- 0 421 418"/>
                <a:gd name="T21" fmla="*/ T20 w 81"/>
                <a:gd name="T22" fmla="+- 0 1180 1124"/>
                <a:gd name="T23" fmla="*/ 1180 h 81"/>
                <a:gd name="T24" fmla="+- 0 430 418"/>
                <a:gd name="T25" fmla="*/ T24 w 81"/>
                <a:gd name="T26" fmla="+- 0 1193 1124"/>
                <a:gd name="T27" fmla="*/ 1193 h 81"/>
                <a:gd name="T28" fmla="+- 0 442 418"/>
                <a:gd name="T29" fmla="*/ T28 w 81"/>
                <a:gd name="T30" fmla="+- 0 1201 1124"/>
                <a:gd name="T31" fmla="*/ 1201 h 81"/>
                <a:gd name="T32" fmla="+- 0 458 418"/>
                <a:gd name="T33" fmla="*/ T32 w 81"/>
                <a:gd name="T34" fmla="+- 0 1205 1124"/>
                <a:gd name="T35" fmla="*/ 1205 h 81"/>
                <a:gd name="T36" fmla="+- 0 474 418"/>
                <a:gd name="T37" fmla="*/ T36 w 81"/>
                <a:gd name="T38" fmla="+- 0 1201 1124"/>
                <a:gd name="T39" fmla="*/ 1201 h 81"/>
                <a:gd name="T40" fmla="+- 0 486 418"/>
                <a:gd name="T41" fmla="*/ T40 w 81"/>
                <a:gd name="T42" fmla="+- 0 1193 1124"/>
                <a:gd name="T43" fmla="*/ 1193 h 81"/>
                <a:gd name="T44" fmla="+- 0 495 418"/>
                <a:gd name="T45" fmla="*/ T44 w 81"/>
                <a:gd name="T46" fmla="+- 0 1180 1124"/>
                <a:gd name="T47" fmla="*/ 1180 h 81"/>
                <a:gd name="T48" fmla="+- 0 498 418"/>
                <a:gd name="T49" fmla="*/ T48 w 81"/>
                <a:gd name="T50" fmla="+- 0 1164 1124"/>
                <a:gd name="T51" fmla="*/ 1164 h 81"/>
                <a:gd name="T52" fmla="+- 0 495 418"/>
                <a:gd name="T53" fmla="*/ T52 w 81"/>
                <a:gd name="T54" fmla="+- 0 1149 1124"/>
                <a:gd name="T55" fmla="*/ 1149 h 81"/>
                <a:gd name="T56" fmla="+- 0 486 418"/>
                <a:gd name="T57" fmla="*/ T56 w 81"/>
                <a:gd name="T58" fmla="+- 0 1136 1124"/>
                <a:gd name="T59" fmla="*/ 1136 h 81"/>
                <a:gd name="T60" fmla="+- 0 474 418"/>
                <a:gd name="T61" fmla="*/ T60 w 81"/>
                <a:gd name="T62" fmla="+- 0 1127 1124"/>
                <a:gd name="T63" fmla="*/ 1127 h 81"/>
                <a:gd name="T64" fmla="+- 0 458 418"/>
                <a:gd name="T65" fmla="*/ T64 w 81"/>
                <a:gd name="T66" fmla="+- 0 1124 1124"/>
                <a:gd name="T67" fmla="*/ 1124 h 81"/>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Lst>
              <a:rect l="0" t="0" r="r" b="b"/>
              <a:pathLst>
                <a:path w="81" h="81">
                  <a:moveTo>
                    <a:pt x="40" y="0"/>
                  </a:moveTo>
                  <a:lnTo>
                    <a:pt x="24" y="3"/>
                  </a:lnTo>
                  <a:lnTo>
                    <a:pt x="12" y="12"/>
                  </a:lnTo>
                  <a:lnTo>
                    <a:pt x="3" y="25"/>
                  </a:lnTo>
                  <a:lnTo>
                    <a:pt x="0" y="40"/>
                  </a:lnTo>
                  <a:lnTo>
                    <a:pt x="3" y="56"/>
                  </a:lnTo>
                  <a:lnTo>
                    <a:pt x="12" y="69"/>
                  </a:lnTo>
                  <a:lnTo>
                    <a:pt x="24" y="77"/>
                  </a:lnTo>
                  <a:lnTo>
                    <a:pt x="40" y="81"/>
                  </a:lnTo>
                  <a:lnTo>
                    <a:pt x="56" y="77"/>
                  </a:lnTo>
                  <a:lnTo>
                    <a:pt x="68" y="69"/>
                  </a:lnTo>
                  <a:lnTo>
                    <a:pt x="77" y="56"/>
                  </a:lnTo>
                  <a:lnTo>
                    <a:pt x="80" y="40"/>
                  </a:lnTo>
                  <a:lnTo>
                    <a:pt x="77" y="25"/>
                  </a:lnTo>
                  <a:lnTo>
                    <a:pt x="68" y="12"/>
                  </a:lnTo>
                  <a:lnTo>
                    <a:pt x="56" y="3"/>
                  </a:lnTo>
                  <a:lnTo>
                    <a:pt x="40"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sz="1800"/>
            </a:p>
          </p:txBody>
        </p:sp>
        <p:sp>
          <p:nvSpPr>
            <p:cNvPr id="8" name="Freeform 37">
              <a:extLst>
                <a:ext uri="{FF2B5EF4-FFF2-40B4-BE49-F238E27FC236}">
                  <a16:creationId xmlns:a16="http://schemas.microsoft.com/office/drawing/2014/main" id="{12EB11DB-BB94-4DBE-993C-D9F29FE56684}"/>
                </a:ext>
              </a:extLst>
            </p:cNvPr>
            <p:cNvSpPr>
              <a:spLocks/>
            </p:cNvSpPr>
            <p:nvPr/>
          </p:nvSpPr>
          <p:spPr bwMode="auto">
            <a:xfrm>
              <a:off x="2738920" y="5005882"/>
              <a:ext cx="81" cy="81"/>
            </a:xfrm>
            <a:custGeom>
              <a:avLst/>
              <a:gdLst>
                <a:gd name="T0" fmla="+- 0 1511 1471"/>
                <a:gd name="T1" fmla="*/ T0 w 81"/>
                <a:gd name="T2" fmla="+- 0 1124 1124"/>
                <a:gd name="T3" fmla="*/ 1124 h 81"/>
                <a:gd name="T4" fmla="+- 0 1495 1471"/>
                <a:gd name="T5" fmla="*/ T4 w 81"/>
                <a:gd name="T6" fmla="+- 0 1127 1124"/>
                <a:gd name="T7" fmla="*/ 1127 h 81"/>
                <a:gd name="T8" fmla="+- 0 1483 1471"/>
                <a:gd name="T9" fmla="*/ T8 w 81"/>
                <a:gd name="T10" fmla="+- 0 1136 1124"/>
                <a:gd name="T11" fmla="*/ 1136 h 81"/>
                <a:gd name="T12" fmla="+- 0 1474 1471"/>
                <a:gd name="T13" fmla="*/ T12 w 81"/>
                <a:gd name="T14" fmla="+- 0 1149 1124"/>
                <a:gd name="T15" fmla="*/ 1149 h 81"/>
                <a:gd name="T16" fmla="+- 0 1471 1471"/>
                <a:gd name="T17" fmla="*/ T16 w 81"/>
                <a:gd name="T18" fmla="+- 0 1164 1124"/>
                <a:gd name="T19" fmla="*/ 1164 h 81"/>
                <a:gd name="T20" fmla="+- 0 1474 1471"/>
                <a:gd name="T21" fmla="*/ T20 w 81"/>
                <a:gd name="T22" fmla="+- 0 1180 1124"/>
                <a:gd name="T23" fmla="*/ 1180 h 81"/>
                <a:gd name="T24" fmla="+- 0 1483 1471"/>
                <a:gd name="T25" fmla="*/ T24 w 81"/>
                <a:gd name="T26" fmla="+- 0 1193 1124"/>
                <a:gd name="T27" fmla="*/ 1193 h 81"/>
                <a:gd name="T28" fmla="+- 0 1495 1471"/>
                <a:gd name="T29" fmla="*/ T28 w 81"/>
                <a:gd name="T30" fmla="+- 0 1201 1124"/>
                <a:gd name="T31" fmla="*/ 1201 h 81"/>
                <a:gd name="T32" fmla="+- 0 1511 1471"/>
                <a:gd name="T33" fmla="*/ T32 w 81"/>
                <a:gd name="T34" fmla="+- 0 1205 1124"/>
                <a:gd name="T35" fmla="*/ 1205 h 81"/>
                <a:gd name="T36" fmla="+- 0 1527 1471"/>
                <a:gd name="T37" fmla="*/ T36 w 81"/>
                <a:gd name="T38" fmla="+- 0 1201 1124"/>
                <a:gd name="T39" fmla="*/ 1201 h 81"/>
                <a:gd name="T40" fmla="+- 0 1539 1471"/>
                <a:gd name="T41" fmla="*/ T40 w 81"/>
                <a:gd name="T42" fmla="+- 0 1193 1124"/>
                <a:gd name="T43" fmla="*/ 1193 h 81"/>
                <a:gd name="T44" fmla="+- 0 1548 1471"/>
                <a:gd name="T45" fmla="*/ T44 w 81"/>
                <a:gd name="T46" fmla="+- 0 1180 1124"/>
                <a:gd name="T47" fmla="*/ 1180 h 81"/>
                <a:gd name="T48" fmla="+- 0 1551 1471"/>
                <a:gd name="T49" fmla="*/ T48 w 81"/>
                <a:gd name="T50" fmla="+- 0 1164 1124"/>
                <a:gd name="T51" fmla="*/ 1164 h 81"/>
                <a:gd name="T52" fmla="+- 0 1548 1471"/>
                <a:gd name="T53" fmla="*/ T52 w 81"/>
                <a:gd name="T54" fmla="+- 0 1149 1124"/>
                <a:gd name="T55" fmla="*/ 1149 h 81"/>
                <a:gd name="T56" fmla="+- 0 1539 1471"/>
                <a:gd name="T57" fmla="*/ T56 w 81"/>
                <a:gd name="T58" fmla="+- 0 1136 1124"/>
                <a:gd name="T59" fmla="*/ 1136 h 81"/>
                <a:gd name="T60" fmla="+- 0 1527 1471"/>
                <a:gd name="T61" fmla="*/ T60 w 81"/>
                <a:gd name="T62" fmla="+- 0 1127 1124"/>
                <a:gd name="T63" fmla="*/ 1127 h 81"/>
                <a:gd name="T64" fmla="+- 0 1511 1471"/>
                <a:gd name="T65" fmla="*/ T64 w 81"/>
                <a:gd name="T66" fmla="+- 0 1124 1124"/>
                <a:gd name="T67" fmla="*/ 1124 h 81"/>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Lst>
              <a:rect l="0" t="0" r="r" b="b"/>
              <a:pathLst>
                <a:path w="81" h="81">
                  <a:moveTo>
                    <a:pt x="40" y="0"/>
                  </a:moveTo>
                  <a:lnTo>
                    <a:pt x="24" y="3"/>
                  </a:lnTo>
                  <a:lnTo>
                    <a:pt x="12" y="12"/>
                  </a:lnTo>
                  <a:lnTo>
                    <a:pt x="3" y="25"/>
                  </a:lnTo>
                  <a:lnTo>
                    <a:pt x="0" y="40"/>
                  </a:lnTo>
                  <a:lnTo>
                    <a:pt x="3" y="56"/>
                  </a:lnTo>
                  <a:lnTo>
                    <a:pt x="12" y="69"/>
                  </a:lnTo>
                  <a:lnTo>
                    <a:pt x="24" y="77"/>
                  </a:lnTo>
                  <a:lnTo>
                    <a:pt x="40" y="81"/>
                  </a:lnTo>
                  <a:lnTo>
                    <a:pt x="56" y="77"/>
                  </a:lnTo>
                  <a:lnTo>
                    <a:pt x="68" y="69"/>
                  </a:lnTo>
                  <a:lnTo>
                    <a:pt x="77" y="56"/>
                  </a:lnTo>
                  <a:lnTo>
                    <a:pt x="80" y="40"/>
                  </a:lnTo>
                  <a:lnTo>
                    <a:pt x="77" y="25"/>
                  </a:lnTo>
                  <a:lnTo>
                    <a:pt x="68" y="12"/>
                  </a:lnTo>
                  <a:lnTo>
                    <a:pt x="56" y="3"/>
                  </a:lnTo>
                  <a:lnTo>
                    <a:pt x="40"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sz="1800"/>
            </a:p>
          </p:txBody>
        </p:sp>
        <p:sp>
          <p:nvSpPr>
            <p:cNvPr id="9" name="Freeform 36">
              <a:extLst>
                <a:ext uri="{FF2B5EF4-FFF2-40B4-BE49-F238E27FC236}">
                  <a16:creationId xmlns:a16="http://schemas.microsoft.com/office/drawing/2014/main" id="{F933040C-91E3-4D14-B4BD-D99DB958C4D5}"/>
                </a:ext>
              </a:extLst>
            </p:cNvPr>
            <p:cNvSpPr>
              <a:spLocks/>
            </p:cNvSpPr>
            <p:nvPr/>
          </p:nvSpPr>
          <p:spPr bwMode="auto">
            <a:xfrm>
              <a:off x="2738921" y="5005883"/>
              <a:ext cx="80" cy="80"/>
            </a:xfrm>
            <a:custGeom>
              <a:avLst/>
              <a:gdLst>
                <a:gd name="T0" fmla="+- 0 1505 1471"/>
                <a:gd name="T1" fmla="*/ T0 w 80"/>
                <a:gd name="T2" fmla="+- 0 1124 1124"/>
                <a:gd name="T3" fmla="*/ 1124 h 80"/>
                <a:gd name="T4" fmla="+- 0 1490 1471"/>
                <a:gd name="T5" fmla="*/ T4 w 80"/>
                <a:gd name="T6" fmla="+- 0 1130 1124"/>
                <a:gd name="T7" fmla="*/ 1130 h 80"/>
                <a:gd name="T8" fmla="+- 0 1478 1471"/>
                <a:gd name="T9" fmla="*/ T8 w 80"/>
                <a:gd name="T10" fmla="+- 0 1141 1124"/>
                <a:gd name="T11" fmla="*/ 1141 h 80"/>
                <a:gd name="T12" fmla="+- 0 1472 1471"/>
                <a:gd name="T13" fmla="*/ T12 w 80"/>
                <a:gd name="T14" fmla="+- 0 1155 1124"/>
                <a:gd name="T15" fmla="*/ 1155 h 80"/>
                <a:gd name="T16" fmla="+- 0 1471 1471"/>
                <a:gd name="T17" fmla="*/ T16 w 80"/>
                <a:gd name="T18" fmla="+- 0 1170 1124"/>
                <a:gd name="T19" fmla="*/ 1170 h 80"/>
                <a:gd name="T20" fmla="+- 0 1477 1471"/>
                <a:gd name="T21" fmla="*/ T20 w 80"/>
                <a:gd name="T22" fmla="+- 0 1185 1124"/>
                <a:gd name="T23" fmla="*/ 1185 h 80"/>
                <a:gd name="T24" fmla="+- 0 1487 1471"/>
                <a:gd name="T25" fmla="*/ T24 w 80"/>
                <a:gd name="T26" fmla="+- 0 1197 1124"/>
                <a:gd name="T27" fmla="*/ 1197 h 80"/>
                <a:gd name="T28" fmla="+- 0 1502 1471"/>
                <a:gd name="T29" fmla="*/ T28 w 80"/>
                <a:gd name="T30" fmla="+- 0 1203 1124"/>
                <a:gd name="T31" fmla="*/ 1203 h 80"/>
                <a:gd name="T32" fmla="+- 0 1517 1471"/>
                <a:gd name="T33" fmla="*/ T32 w 80"/>
                <a:gd name="T34" fmla="+- 0 1204 1124"/>
                <a:gd name="T35" fmla="*/ 1204 h 80"/>
                <a:gd name="T36" fmla="+- 0 1532 1471"/>
                <a:gd name="T37" fmla="*/ T36 w 80"/>
                <a:gd name="T38" fmla="+- 0 1199 1124"/>
                <a:gd name="T39" fmla="*/ 1199 h 80"/>
                <a:gd name="T40" fmla="+- 0 1544 1471"/>
                <a:gd name="T41" fmla="*/ T40 w 80"/>
                <a:gd name="T42" fmla="+- 0 1188 1124"/>
                <a:gd name="T43" fmla="*/ 1188 h 80"/>
                <a:gd name="T44" fmla="+- 0 1550 1471"/>
                <a:gd name="T45" fmla="*/ T44 w 80"/>
                <a:gd name="T46" fmla="+- 0 1174 1124"/>
                <a:gd name="T47" fmla="*/ 1174 h 80"/>
                <a:gd name="T48" fmla="+- 0 1551 1471"/>
                <a:gd name="T49" fmla="*/ T48 w 80"/>
                <a:gd name="T50" fmla="+- 0 1158 1124"/>
                <a:gd name="T51" fmla="*/ 1158 h 80"/>
                <a:gd name="T52" fmla="+- 0 1545 1471"/>
                <a:gd name="T53" fmla="*/ T52 w 80"/>
                <a:gd name="T54" fmla="+- 0 1143 1124"/>
                <a:gd name="T55" fmla="*/ 1143 h 80"/>
                <a:gd name="T56" fmla="+- 0 1535 1471"/>
                <a:gd name="T57" fmla="*/ T56 w 80"/>
                <a:gd name="T58" fmla="+- 0 1132 1124"/>
                <a:gd name="T59" fmla="*/ 1132 h 80"/>
                <a:gd name="T60" fmla="+- 0 1520 1471"/>
                <a:gd name="T61" fmla="*/ T60 w 80"/>
                <a:gd name="T62" fmla="+- 0 1125 1124"/>
                <a:gd name="T63" fmla="*/ 1125 h 80"/>
                <a:gd name="T64" fmla="+- 0 1505 1471"/>
                <a:gd name="T65" fmla="*/ T64 w 80"/>
                <a:gd name="T66" fmla="+- 0 1124 1124"/>
                <a:gd name="T67" fmla="*/ 1124 h 8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Lst>
              <a:rect l="0" t="0" r="r" b="b"/>
              <a:pathLst>
                <a:path w="80" h="80">
                  <a:moveTo>
                    <a:pt x="34" y="0"/>
                  </a:moveTo>
                  <a:lnTo>
                    <a:pt x="19" y="6"/>
                  </a:lnTo>
                  <a:lnTo>
                    <a:pt x="7" y="17"/>
                  </a:lnTo>
                  <a:lnTo>
                    <a:pt x="1" y="31"/>
                  </a:lnTo>
                  <a:lnTo>
                    <a:pt x="0" y="46"/>
                  </a:lnTo>
                  <a:lnTo>
                    <a:pt x="6" y="61"/>
                  </a:lnTo>
                  <a:lnTo>
                    <a:pt x="16" y="73"/>
                  </a:lnTo>
                  <a:lnTo>
                    <a:pt x="31" y="79"/>
                  </a:lnTo>
                  <a:lnTo>
                    <a:pt x="46" y="80"/>
                  </a:lnTo>
                  <a:lnTo>
                    <a:pt x="61" y="75"/>
                  </a:lnTo>
                  <a:lnTo>
                    <a:pt x="73" y="64"/>
                  </a:lnTo>
                  <a:lnTo>
                    <a:pt x="79" y="50"/>
                  </a:lnTo>
                  <a:lnTo>
                    <a:pt x="80" y="34"/>
                  </a:lnTo>
                  <a:lnTo>
                    <a:pt x="74" y="19"/>
                  </a:lnTo>
                  <a:lnTo>
                    <a:pt x="64" y="8"/>
                  </a:lnTo>
                  <a:lnTo>
                    <a:pt x="49" y="1"/>
                  </a:lnTo>
                  <a:lnTo>
                    <a:pt x="34"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sz="1800"/>
            </a:p>
          </p:txBody>
        </p:sp>
        <p:sp>
          <p:nvSpPr>
            <p:cNvPr id="10" name="Freeform 35">
              <a:extLst>
                <a:ext uri="{FF2B5EF4-FFF2-40B4-BE49-F238E27FC236}">
                  <a16:creationId xmlns:a16="http://schemas.microsoft.com/office/drawing/2014/main" id="{846E8E68-2F5C-4D9B-95D7-C8F0C7BEB6EF}"/>
                </a:ext>
              </a:extLst>
            </p:cNvPr>
            <p:cNvSpPr>
              <a:spLocks/>
            </p:cNvSpPr>
            <p:nvPr/>
          </p:nvSpPr>
          <p:spPr bwMode="auto">
            <a:xfrm>
              <a:off x="2738234" y="5004759"/>
              <a:ext cx="80" cy="80"/>
            </a:xfrm>
            <a:custGeom>
              <a:avLst/>
              <a:gdLst>
                <a:gd name="T0" fmla="+- 0 818 784"/>
                <a:gd name="T1" fmla="*/ T0 w 80"/>
                <a:gd name="T2" fmla="*/ 0 h 80"/>
                <a:gd name="T3" fmla="+- 0 803 784"/>
                <a:gd name="T4" fmla="*/ T3 w 80"/>
                <a:gd name="T5" fmla="*/ 6 h 80"/>
                <a:gd name="T6" fmla="+- 0 792 784"/>
                <a:gd name="T7" fmla="*/ T6 w 80"/>
                <a:gd name="T8" fmla="*/ 17 h 80"/>
                <a:gd name="T9" fmla="+- 0 785 784"/>
                <a:gd name="T10" fmla="*/ T9 w 80"/>
                <a:gd name="T11" fmla="*/ 31 h 80"/>
                <a:gd name="T12" fmla="+- 0 784 784"/>
                <a:gd name="T13" fmla="*/ T12 w 80"/>
                <a:gd name="T14" fmla="*/ 46 h 80"/>
                <a:gd name="T15" fmla="+- 0 790 784"/>
                <a:gd name="T16" fmla="*/ T15 w 80"/>
                <a:gd name="T17" fmla="*/ 61 h 80"/>
                <a:gd name="T18" fmla="+- 0 801 784"/>
                <a:gd name="T19" fmla="*/ T18 w 80"/>
                <a:gd name="T20" fmla="*/ 73 h 80"/>
                <a:gd name="T21" fmla="+- 0 815 784"/>
                <a:gd name="T22" fmla="*/ T21 w 80"/>
                <a:gd name="T23" fmla="*/ 79 h 80"/>
                <a:gd name="T24" fmla="+- 0 830 784"/>
                <a:gd name="T25" fmla="*/ T24 w 80"/>
                <a:gd name="T26" fmla="*/ 80 h 80"/>
                <a:gd name="T27" fmla="+- 0 845 784"/>
                <a:gd name="T28" fmla="*/ T27 w 80"/>
                <a:gd name="T29" fmla="*/ 75 h 80"/>
                <a:gd name="T30" fmla="+- 0 857 784"/>
                <a:gd name="T31" fmla="*/ T30 w 80"/>
                <a:gd name="T32" fmla="*/ 64 h 80"/>
                <a:gd name="T33" fmla="+- 0 863 784"/>
                <a:gd name="T34" fmla="*/ T33 w 80"/>
                <a:gd name="T35" fmla="*/ 50 h 80"/>
                <a:gd name="T36" fmla="+- 0 864 784"/>
                <a:gd name="T37" fmla="*/ T36 w 80"/>
                <a:gd name="T38" fmla="*/ 34 h 80"/>
                <a:gd name="T39" fmla="+- 0 859 784"/>
                <a:gd name="T40" fmla="*/ T39 w 80"/>
                <a:gd name="T41" fmla="*/ 19 h 80"/>
                <a:gd name="T42" fmla="+- 0 848 784"/>
                <a:gd name="T43" fmla="*/ T42 w 80"/>
                <a:gd name="T44" fmla="*/ 7 h 80"/>
                <a:gd name="T45" fmla="+- 0 834 784"/>
                <a:gd name="T46" fmla="*/ T45 w 80"/>
                <a:gd name="T47" fmla="*/ 1 h 80"/>
                <a:gd name="T48" fmla="+- 0 818 784"/>
                <a:gd name="T49" fmla="*/ T48 w 80"/>
                <a:gd name="T50" fmla="*/ 0 h 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 ang="0">
                  <a:pos x="T31" y="T32"/>
                </a:cxn>
                <a:cxn ang="0">
                  <a:pos x="T34" y="T35"/>
                </a:cxn>
                <a:cxn ang="0">
                  <a:pos x="T37" y="T38"/>
                </a:cxn>
                <a:cxn ang="0">
                  <a:pos x="T40" y="T41"/>
                </a:cxn>
                <a:cxn ang="0">
                  <a:pos x="T43" y="T44"/>
                </a:cxn>
                <a:cxn ang="0">
                  <a:pos x="T46" y="T47"/>
                </a:cxn>
                <a:cxn ang="0">
                  <a:pos x="T49" y="T50"/>
                </a:cxn>
              </a:cxnLst>
              <a:rect l="0" t="0" r="r" b="b"/>
              <a:pathLst>
                <a:path w="80" h="80">
                  <a:moveTo>
                    <a:pt x="34" y="0"/>
                  </a:moveTo>
                  <a:lnTo>
                    <a:pt x="19" y="6"/>
                  </a:lnTo>
                  <a:lnTo>
                    <a:pt x="8" y="17"/>
                  </a:lnTo>
                  <a:lnTo>
                    <a:pt x="1" y="31"/>
                  </a:lnTo>
                  <a:lnTo>
                    <a:pt x="0" y="46"/>
                  </a:lnTo>
                  <a:lnTo>
                    <a:pt x="6" y="61"/>
                  </a:lnTo>
                  <a:lnTo>
                    <a:pt x="17" y="73"/>
                  </a:lnTo>
                  <a:lnTo>
                    <a:pt x="31" y="79"/>
                  </a:lnTo>
                  <a:lnTo>
                    <a:pt x="46" y="80"/>
                  </a:lnTo>
                  <a:lnTo>
                    <a:pt x="61" y="75"/>
                  </a:lnTo>
                  <a:lnTo>
                    <a:pt x="73" y="64"/>
                  </a:lnTo>
                  <a:lnTo>
                    <a:pt x="79" y="50"/>
                  </a:lnTo>
                  <a:lnTo>
                    <a:pt x="80" y="34"/>
                  </a:lnTo>
                  <a:lnTo>
                    <a:pt x="75" y="19"/>
                  </a:lnTo>
                  <a:lnTo>
                    <a:pt x="64" y="7"/>
                  </a:lnTo>
                  <a:lnTo>
                    <a:pt x="50" y="1"/>
                  </a:lnTo>
                  <a:lnTo>
                    <a:pt x="34"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sz="1800"/>
            </a:p>
          </p:txBody>
        </p:sp>
        <p:sp>
          <p:nvSpPr>
            <p:cNvPr id="11" name="Freeform 34">
              <a:extLst>
                <a:ext uri="{FF2B5EF4-FFF2-40B4-BE49-F238E27FC236}">
                  <a16:creationId xmlns:a16="http://schemas.microsoft.com/office/drawing/2014/main" id="{99C10C28-936B-4305-942F-E0B712E4109A}"/>
                </a:ext>
              </a:extLst>
            </p:cNvPr>
            <p:cNvSpPr>
              <a:spLocks/>
            </p:cNvSpPr>
            <p:nvPr/>
          </p:nvSpPr>
          <p:spPr bwMode="auto">
            <a:xfrm>
              <a:off x="2737490" y="5005076"/>
              <a:ext cx="1572" cy="851"/>
            </a:xfrm>
            <a:custGeom>
              <a:avLst/>
              <a:gdLst>
                <a:gd name="T0" fmla="+- 0 1612 40"/>
                <a:gd name="T1" fmla="*/ T0 w 1572"/>
                <a:gd name="T2" fmla="+- 0 317 317"/>
                <a:gd name="T3" fmla="*/ 317 h 851"/>
                <a:gd name="T4" fmla="+- 0 452 40"/>
                <a:gd name="T5" fmla="*/ T4 w 1572"/>
                <a:gd name="T6" fmla="+- 0 1168 317"/>
                <a:gd name="T7" fmla="*/ 1168 h 851"/>
                <a:gd name="T8" fmla="+- 0 40 40"/>
                <a:gd name="T9" fmla="*/ T8 w 1572"/>
                <a:gd name="T10" fmla="+- 0 317 317"/>
                <a:gd name="T11" fmla="*/ 317 h 851"/>
              </a:gdLst>
              <a:ahLst/>
              <a:cxnLst>
                <a:cxn ang="0">
                  <a:pos x="T1" y="T3"/>
                </a:cxn>
                <a:cxn ang="0">
                  <a:pos x="T5" y="T7"/>
                </a:cxn>
                <a:cxn ang="0">
                  <a:pos x="T9" y="T11"/>
                </a:cxn>
              </a:cxnLst>
              <a:rect l="0" t="0" r="r" b="b"/>
              <a:pathLst>
                <a:path w="1572" h="851">
                  <a:moveTo>
                    <a:pt x="1572" y="0"/>
                  </a:moveTo>
                  <a:lnTo>
                    <a:pt x="412" y="851"/>
                  </a:lnTo>
                  <a:lnTo>
                    <a:pt x="0" y="0"/>
                  </a:lnTo>
                </a:path>
              </a:pathLst>
            </a:custGeom>
            <a:noFill/>
            <a:ln w="9512">
              <a:solidFill>
                <a:srgbClr val="231F2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sz="1800"/>
            </a:p>
          </p:txBody>
        </p:sp>
        <p:sp>
          <p:nvSpPr>
            <p:cNvPr id="12" name="Line 33">
              <a:extLst>
                <a:ext uri="{FF2B5EF4-FFF2-40B4-BE49-F238E27FC236}">
                  <a16:creationId xmlns:a16="http://schemas.microsoft.com/office/drawing/2014/main" id="{3A62142F-961A-410C-A4A2-9B86A8A0B0AE}"/>
                </a:ext>
              </a:extLst>
            </p:cNvPr>
            <p:cNvSpPr>
              <a:spLocks noChangeShapeType="1"/>
            </p:cNvSpPr>
            <p:nvPr/>
          </p:nvSpPr>
          <p:spPr bwMode="auto">
            <a:xfrm>
              <a:off x="2739062" y="5005076"/>
              <a:ext cx="0" cy="0"/>
            </a:xfrm>
            <a:prstGeom prst="line">
              <a:avLst/>
            </a:prstGeom>
            <a:noFill/>
            <a:ln w="9512">
              <a:solidFill>
                <a:srgbClr val="231F2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sz="1800"/>
            </a:p>
          </p:txBody>
        </p:sp>
        <p:sp>
          <p:nvSpPr>
            <p:cNvPr id="13" name="Freeform 32">
              <a:extLst>
                <a:ext uri="{FF2B5EF4-FFF2-40B4-BE49-F238E27FC236}">
                  <a16:creationId xmlns:a16="http://schemas.microsoft.com/office/drawing/2014/main" id="{43AA5393-DFFF-4A6D-A761-5F31D2D9F62D}"/>
                </a:ext>
              </a:extLst>
            </p:cNvPr>
            <p:cNvSpPr>
              <a:spLocks/>
            </p:cNvSpPr>
            <p:nvPr/>
          </p:nvSpPr>
          <p:spPr bwMode="auto">
            <a:xfrm>
              <a:off x="2739022" y="5005036"/>
              <a:ext cx="80" cy="80"/>
            </a:xfrm>
            <a:custGeom>
              <a:avLst/>
              <a:gdLst>
                <a:gd name="T0" fmla="+- 0 1618 1572"/>
                <a:gd name="T1" fmla="*/ T0 w 80"/>
                <a:gd name="T2" fmla="+- 0 277 277"/>
                <a:gd name="T3" fmla="*/ 277 h 80"/>
                <a:gd name="T4" fmla="+- 0 1603 1572"/>
                <a:gd name="T5" fmla="*/ T4 w 80"/>
                <a:gd name="T6" fmla="+- 0 278 277"/>
                <a:gd name="T7" fmla="*/ 278 h 80"/>
                <a:gd name="T8" fmla="+- 0 1588 1572"/>
                <a:gd name="T9" fmla="*/ T8 w 80"/>
                <a:gd name="T10" fmla="+- 0 285 277"/>
                <a:gd name="T11" fmla="*/ 285 h 80"/>
                <a:gd name="T12" fmla="+- 0 1578 1572"/>
                <a:gd name="T13" fmla="*/ T12 w 80"/>
                <a:gd name="T14" fmla="+- 0 297 277"/>
                <a:gd name="T15" fmla="*/ 297 h 80"/>
                <a:gd name="T16" fmla="+- 0 1572 1572"/>
                <a:gd name="T17" fmla="*/ T16 w 80"/>
                <a:gd name="T18" fmla="+- 0 311 277"/>
                <a:gd name="T19" fmla="*/ 311 h 80"/>
                <a:gd name="T20" fmla="+- 0 1573 1572"/>
                <a:gd name="T21" fmla="*/ T20 w 80"/>
                <a:gd name="T22" fmla="+- 0 327 277"/>
                <a:gd name="T23" fmla="*/ 327 h 80"/>
                <a:gd name="T24" fmla="+- 0 1580 1572"/>
                <a:gd name="T25" fmla="*/ T24 w 80"/>
                <a:gd name="T26" fmla="+- 0 341 277"/>
                <a:gd name="T27" fmla="*/ 341 h 80"/>
                <a:gd name="T28" fmla="+- 0 1592 1572"/>
                <a:gd name="T29" fmla="*/ T28 w 80"/>
                <a:gd name="T30" fmla="+- 0 352 277"/>
                <a:gd name="T31" fmla="*/ 352 h 80"/>
                <a:gd name="T32" fmla="+- 0 1606 1572"/>
                <a:gd name="T33" fmla="*/ T32 w 80"/>
                <a:gd name="T34" fmla="+- 0 357 277"/>
                <a:gd name="T35" fmla="*/ 357 h 80"/>
                <a:gd name="T36" fmla="+- 0 1622 1572"/>
                <a:gd name="T37" fmla="*/ T36 w 80"/>
                <a:gd name="T38" fmla="+- 0 356 277"/>
                <a:gd name="T39" fmla="*/ 356 h 80"/>
                <a:gd name="T40" fmla="+- 0 1636 1572"/>
                <a:gd name="T41" fmla="*/ T40 w 80"/>
                <a:gd name="T42" fmla="+- 0 350 277"/>
                <a:gd name="T43" fmla="*/ 350 h 80"/>
                <a:gd name="T44" fmla="+- 0 1647 1572"/>
                <a:gd name="T45" fmla="*/ T44 w 80"/>
                <a:gd name="T46" fmla="+- 0 338 277"/>
                <a:gd name="T47" fmla="*/ 338 h 80"/>
                <a:gd name="T48" fmla="+- 0 1652 1572"/>
                <a:gd name="T49" fmla="*/ T48 w 80"/>
                <a:gd name="T50" fmla="+- 0 323 277"/>
                <a:gd name="T51" fmla="*/ 323 h 80"/>
                <a:gd name="T52" fmla="+- 0 1652 1572"/>
                <a:gd name="T53" fmla="*/ T52 w 80"/>
                <a:gd name="T54" fmla="+- 0 308 277"/>
                <a:gd name="T55" fmla="*/ 308 h 80"/>
                <a:gd name="T56" fmla="+- 0 1645 1572"/>
                <a:gd name="T57" fmla="*/ T56 w 80"/>
                <a:gd name="T58" fmla="+- 0 293 277"/>
                <a:gd name="T59" fmla="*/ 293 h 80"/>
                <a:gd name="T60" fmla="+- 0 1633 1572"/>
                <a:gd name="T61" fmla="*/ T60 w 80"/>
                <a:gd name="T62" fmla="+- 0 283 277"/>
                <a:gd name="T63" fmla="*/ 283 h 80"/>
                <a:gd name="T64" fmla="+- 0 1618 1572"/>
                <a:gd name="T65" fmla="*/ T64 w 80"/>
                <a:gd name="T66" fmla="+- 0 277 277"/>
                <a:gd name="T67" fmla="*/ 277 h 8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Lst>
              <a:rect l="0" t="0" r="r" b="b"/>
              <a:pathLst>
                <a:path w="80" h="80">
                  <a:moveTo>
                    <a:pt x="46" y="0"/>
                  </a:moveTo>
                  <a:lnTo>
                    <a:pt x="31" y="1"/>
                  </a:lnTo>
                  <a:lnTo>
                    <a:pt x="16" y="8"/>
                  </a:lnTo>
                  <a:lnTo>
                    <a:pt x="6" y="20"/>
                  </a:lnTo>
                  <a:lnTo>
                    <a:pt x="0" y="34"/>
                  </a:lnTo>
                  <a:lnTo>
                    <a:pt x="1" y="50"/>
                  </a:lnTo>
                  <a:lnTo>
                    <a:pt x="8" y="64"/>
                  </a:lnTo>
                  <a:lnTo>
                    <a:pt x="20" y="75"/>
                  </a:lnTo>
                  <a:lnTo>
                    <a:pt x="34" y="80"/>
                  </a:lnTo>
                  <a:lnTo>
                    <a:pt x="50" y="79"/>
                  </a:lnTo>
                  <a:lnTo>
                    <a:pt x="64" y="73"/>
                  </a:lnTo>
                  <a:lnTo>
                    <a:pt x="75" y="61"/>
                  </a:lnTo>
                  <a:lnTo>
                    <a:pt x="80" y="46"/>
                  </a:lnTo>
                  <a:lnTo>
                    <a:pt x="80" y="31"/>
                  </a:lnTo>
                  <a:lnTo>
                    <a:pt x="73" y="16"/>
                  </a:lnTo>
                  <a:lnTo>
                    <a:pt x="61" y="6"/>
                  </a:lnTo>
                  <a:lnTo>
                    <a:pt x="46"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sz="1800"/>
            </a:p>
          </p:txBody>
        </p:sp>
        <p:sp>
          <p:nvSpPr>
            <p:cNvPr id="14" name="Freeform 31">
              <a:extLst>
                <a:ext uri="{FF2B5EF4-FFF2-40B4-BE49-F238E27FC236}">
                  <a16:creationId xmlns:a16="http://schemas.microsoft.com/office/drawing/2014/main" id="{DF201B7C-24B9-4A34-A0AD-2FB25944800E}"/>
                </a:ext>
              </a:extLst>
            </p:cNvPr>
            <p:cNvSpPr>
              <a:spLocks/>
            </p:cNvSpPr>
            <p:nvPr/>
          </p:nvSpPr>
          <p:spPr bwMode="auto">
            <a:xfrm>
              <a:off x="2737450" y="5005036"/>
              <a:ext cx="81" cy="81"/>
            </a:xfrm>
            <a:custGeom>
              <a:avLst/>
              <a:gdLst>
                <a:gd name="T0" fmla="*/ 38 w 81"/>
                <a:gd name="T1" fmla="+- 0 277 277"/>
                <a:gd name="T2" fmla="*/ 277 h 81"/>
                <a:gd name="T3" fmla="*/ 23 w 81"/>
                <a:gd name="T4" fmla="+- 0 281 277"/>
                <a:gd name="T5" fmla="*/ 281 h 81"/>
                <a:gd name="T6" fmla="*/ 10 w 81"/>
                <a:gd name="T7" fmla="+- 0 291 277"/>
                <a:gd name="T8" fmla="*/ 291 h 81"/>
                <a:gd name="T9" fmla="*/ 2 w 81"/>
                <a:gd name="T10" fmla="+- 0 304 277"/>
                <a:gd name="T11" fmla="*/ 304 h 81"/>
                <a:gd name="T12" fmla="*/ 0 w 81"/>
                <a:gd name="T13" fmla="+- 0 319 277"/>
                <a:gd name="T14" fmla="*/ 319 h 81"/>
                <a:gd name="T15" fmla="*/ 4 w 81"/>
                <a:gd name="T16" fmla="+- 0 335 277"/>
                <a:gd name="T17" fmla="*/ 335 h 81"/>
                <a:gd name="T18" fmla="*/ 14 w 81"/>
                <a:gd name="T19" fmla="+- 0 348 277"/>
                <a:gd name="T20" fmla="*/ 348 h 81"/>
                <a:gd name="T21" fmla="*/ 27 w 81"/>
                <a:gd name="T22" fmla="+- 0 355 277"/>
                <a:gd name="T23" fmla="*/ 355 h 81"/>
                <a:gd name="T24" fmla="*/ 42 w 81"/>
                <a:gd name="T25" fmla="+- 0 358 277"/>
                <a:gd name="T26" fmla="*/ 358 h 81"/>
                <a:gd name="T27" fmla="*/ 58 w 81"/>
                <a:gd name="T28" fmla="+- 0 354 277"/>
                <a:gd name="T29" fmla="*/ 354 h 81"/>
                <a:gd name="T30" fmla="*/ 71 w 81"/>
                <a:gd name="T31" fmla="+- 0 344 277"/>
                <a:gd name="T32" fmla="*/ 344 h 81"/>
                <a:gd name="T33" fmla="*/ 78 w 81"/>
                <a:gd name="T34" fmla="+- 0 330 277"/>
                <a:gd name="T35" fmla="*/ 330 h 81"/>
                <a:gd name="T36" fmla="*/ 81 w 81"/>
                <a:gd name="T37" fmla="+- 0 315 277"/>
                <a:gd name="T38" fmla="*/ 315 h 81"/>
                <a:gd name="T39" fmla="*/ 77 w 81"/>
                <a:gd name="T40" fmla="+- 0 300 277"/>
                <a:gd name="T41" fmla="*/ 300 h 81"/>
                <a:gd name="T42" fmla="*/ 67 w 81"/>
                <a:gd name="T43" fmla="+- 0 287 277"/>
                <a:gd name="T44" fmla="*/ 287 h 81"/>
                <a:gd name="T45" fmla="*/ 54 w 81"/>
                <a:gd name="T46" fmla="+- 0 279 277"/>
                <a:gd name="T47" fmla="*/ 279 h 81"/>
                <a:gd name="T48" fmla="*/ 38 w 81"/>
                <a:gd name="T49" fmla="+- 0 277 277"/>
                <a:gd name="T50" fmla="*/ 277 h 81"/>
              </a:gdLst>
              <a:ahLst/>
              <a:cxnLst>
                <a:cxn ang="0">
                  <a:pos x="T0" y="T2"/>
                </a:cxn>
                <a:cxn ang="0">
                  <a:pos x="T3" y="T5"/>
                </a:cxn>
                <a:cxn ang="0">
                  <a:pos x="T6" y="T8"/>
                </a:cxn>
                <a:cxn ang="0">
                  <a:pos x="T9" y="T11"/>
                </a:cxn>
                <a:cxn ang="0">
                  <a:pos x="T12" y="T14"/>
                </a:cxn>
                <a:cxn ang="0">
                  <a:pos x="T15" y="T17"/>
                </a:cxn>
                <a:cxn ang="0">
                  <a:pos x="T18" y="T20"/>
                </a:cxn>
                <a:cxn ang="0">
                  <a:pos x="T21" y="T23"/>
                </a:cxn>
                <a:cxn ang="0">
                  <a:pos x="T24" y="T26"/>
                </a:cxn>
                <a:cxn ang="0">
                  <a:pos x="T27" y="T29"/>
                </a:cxn>
                <a:cxn ang="0">
                  <a:pos x="T30" y="T32"/>
                </a:cxn>
                <a:cxn ang="0">
                  <a:pos x="T33" y="T35"/>
                </a:cxn>
                <a:cxn ang="0">
                  <a:pos x="T36" y="T38"/>
                </a:cxn>
                <a:cxn ang="0">
                  <a:pos x="T39" y="T41"/>
                </a:cxn>
                <a:cxn ang="0">
                  <a:pos x="T42" y="T44"/>
                </a:cxn>
                <a:cxn ang="0">
                  <a:pos x="T45" y="T47"/>
                </a:cxn>
                <a:cxn ang="0">
                  <a:pos x="T48" y="T50"/>
                </a:cxn>
              </a:cxnLst>
              <a:rect l="0" t="0" r="r" b="b"/>
              <a:pathLst>
                <a:path w="81" h="81">
                  <a:moveTo>
                    <a:pt x="38" y="0"/>
                  </a:moveTo>
                  <a:lnTo>
                    <a:pt x="23" y="4"/>
                  </a:lnTo>
                  <a:lnTo>
                    <a:pt x="10" y="14"/>
                  </a:lnTo>
                  <a:lnTo>
                    <a:pt x="2" y="27"/>
                  </a:lnTo>
                  <a:lnTo>
                    <a:pt x="0" y="42"/>
                  </a:lnTo>
                  <a:lnTo>
                    <a:pt x="4" y="58"/>
                  </a:lnTo>
                  <a:lnTo>
                    <a:pt x="14" y="71"/>
                  </a:lnTo>
                  <a:lnTo>
                    <a:pt x="27" y="78"/>
                  </a:lnTo>
                  <a:lnTo>
                    <a:pt x="42" y="81"/>
                  </a:lnTo>
                  <a:lnTo>
                    <a:pt x="58" y="77"/>
                  </a:lnTo>
                  <a:lnTo>
                    <a:pt x="71" y="67"/>
                  </a:lnTo>
                  <a:lnTo>
                    <a:pt x="78" y="53"/>
                  </a:lnTo>
                  <a:lnTo>
                    <a:pt x="81" y="38"/>
                  </a:lnTo>
                  <a:lnTo>
                    <a:pt x="77" y="23"/>
                  </a:lnTo>
                  <a:lnTo>
                    <a:pt x="67" y="10"/>
                  </a:lnTo>
                  <a:lnTo>
                    <a:pt x="54" y="2"/>
                  </a:lnTo>
                  <a:lnTo>
                    <a:pt x="38"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sz="1800"/>
            </a:p>
          </p:txBody>
        </p:sp>
        <p:sp>
          <p:nvSpPr>
            <p:cNvPr id="15" name="Freeform 30">
              <a:extLst>
                <a:ext uri="{FF2B5EF4-FFF2-40B4-BE49-F238E27FC236}">
                  <a16:creationId xmlns:a16="http://schemas.microsoft.com/office/drawing/2014/main" id="{9BB86ADA-F3EA-4006-810D-14992B6F48EA}"/>
                </a:ext>
              </a:extLst>
            </p:cNvPr>
            <p:cNvSpPr>
              <a:spLocks/>
            </p:cNvSpPr>
            <p:nvPr/>
          </p:nvSpPr>
          <p:spPr bwMode="auto">
            <a:xfrm>
              <a:off x="2739021" y="5005035"/>
              <a:ext cx="81" cy="81"/>
            </a:xfrm>
            <a:custGeom>
              <a:avLst/>
              <a:gdLst>
                <a:gd name="T0" fmla="+- 0 1612 1572"/>
                <a:gd name="T1" fmla="*/ T0 w 81"/>
                <a:gd name="T2" fmla="+- 0 277 277"/>
                <a:gd name="T3" fmla="*/ 277 h 81"/>
                <a:gd name="T4" fmla="+- 0 1597 1572"/>
                <a:gd name="T5" fmla="*/ T4 w 81"/>
                <a:gd name="T6" fmla="+- 0 280 277"/>
                <a:gd name="T7" fmla="*/ 280 h 81"/>
                <a:gd name="T8" fmla="+- 0 1584 1572"/>
                <a:gd name="T9" fmla="*/ T8 w 81"/>
                <a:gd name="T10" fmla="+- 0 289 277"/>
                <a:gd name="T11" fmla="*/ 289 h 81"/>
                <a:gd name="T12" fmla="+- 0 1575 1572"/>
                <a:gd name="T13" fmla="*/ T12 w 81"/>
                <a:gd name="T14" fmla="+- 0 302 277"/>
                <a:gd name="T15" fmla="*/ 302 h 81"/>
                <a:gd name="T16" fmla="+- 0 1572 1572"/>
                <a:gd name="T17" fmla="*/ T16 w 81"/>
                <a:gd name="T18" fmla="+- 0 317 277"/>
                <a:gd name="T19" fmla="*/ 317 h 81"/>
                <a:gd name="T20" fmla="+- 0 1575 1572"/>
                <a:gd name="T21" fmla="*/ T20 w 81"/>
                <a:gd name="T22" fmla="+- 0 333 277"/>
                <a:gd name="T23" fmla="*/ 333 h 81"/>
                <a:gd name="T24" fmla="+- 0 1584 1572"/>
                <a:gd name="T25" fmla="*/ T24 w 81"/>
                <a:gd name="T26" fmla="+- 0 346 277"/>
                <a:gd name="T27" fmla="*/ 346 h 81"/>
                <a:gd name="T28" fmla="+- 0 1597 1572"/>
                <a:gd name="T29" fmla="*/ T28 w 81"/>
                <a:gd name="T30" fmla="+- 0 354 277"/>
                <a:gd name="T31" fmla="*/ 354 h 81"/>
                <a:gd name="T32" fmla="+- 0 1612 1572"/>
                <a:gd name="T33" fmla="*/ T32 w 81"/>
                <a:gd name="T34" fmla="+- 0 358 277"/>
                <a:gd name="T35" fmla="*/ 358 h 81"/>
                <a:gd name="T36" fmla="+- 0 1628 1572"/>
                <a:gd name="T37" fmla="*/ T36 w 81"/>
                <a:gd name="T38" fmla="+- 0 354 277"/>
                <a:gd name="T39" fmla="*/ 354 h 81"/>
                <a:gd name="T40" fmla="+- 0 1641 1572"/>
                <a:gd name="T41" fmla="*/ T40 w 81"/>
                <a:gd name="T42" fmla="+- 0 346 277"/>
                <a:gd name="T43" fmla="*/ 346 h 81"/>
                <a:gd name="T44" fmla="+- 0 1649 1572"/>
                <a:gd name="T45" fmla="*/ T44 w 81"/>
                <a:gd name="T46" fmla="+- 0 333 277"/>
                <a:gd name="T47" fmla="*/ 333 h 81"/>
                <a:gd name="T48" fmla="+- 0 1653 1572"/>
                <a:gd name="T49" fmla="*/ T48 w 81"/>
                <a:gd name="T50" fmla="+- 0 317 277"/>
                <a:gd name="T51" fmla="*/ 317 h 81"/>
                <a:gd name="T52" fmla="+- 0 1649 1572"/>
                <a:gd name="T53" fmla="*/ T52 w 81"/>
                <a:gd name="T54" fmla="+- 0 302 277"/>
                <a:gd name="T55" fmla="*/ 302 h 81"/>
                <a:gd name="T56" fmla="+- 0 1641 1572"/>
                <a:gd name="T57" fmla="*/ T56 w 81"/>
                <a:gd name="T58" fmla="+- 0 289 277"/>
                <a:gd name="T59" fmla="*/ 289 h 81"/>
                <a:gd name="T60" fmla="+- 0 1628 1572"/>
                <a:gd name="T61" fmla="*/ T60 w 81"/>
                <a:gd name="T62" fmla="+- 0 280 277"/>
                <a:gd name="T63" fmla="*/ 280 h 81"/>
                <a:gd name="T64" fmla="+- 0 1612 1572"/>
                <a:gd name="T65" fmla="*/ T64 w 81"/>
                <a:gd name="T66" fmla="+- 0 277 277"/>
                <a:gd name="T67" fmla="*/ 277 h 81"/>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Lst>
              <a:rect l="0" t="0" r="r" b="b"/>
              <a:pathLst>
                <a:path w="81" h="81">
                  <a:moveTo>
                    <a:pt x="40" y="0"/>
                  </a:moveTo>
                  <a:lnTo>
                    <a:pt x="25" y="3"/>
                  </a:lnTo>
                  <a:lnTo>
                    <a:pt x="12" y="12"/>
                  </a:lnTo>
                  <a:lnTo>
                    <a:pt x="3" y="25"/>
                  </a:lnTo>
                  <a:lnTo>
                    <a:pt x="0" y="40"/>
                  </a:lnTo>
                  <a:lnTo>
                    <a:pt x="3" y="56"/>
                  </a:lnTo>
                  <a:lnTo>
                    <a:pt x="12" y="69"/>
                  </a:lnTo>
                  <a:lnTo>
                    <a:pt x="25" y="77"/>
                  </a:lnTo>
                  <a:lnTo>
                    <a:pt x="40" y="81"/>
                  </a:lnTo>
                  <a:lnTo>
                    <a:pt x="56" y="77"/>
                  </a:lnTo>
                  <a:lnTo>
                    <a:pt x="69" y="69"/>
                  </a:lnTo>
                  <a:lnTo>
                    <a:pt x="77" y="56"/>
                  </a:lnTo>
                  <a:lnTo>
                    <a:pt x="81" y="40"/>
                  </a:lnTo>
                  <a:lnTo>
                    <a:pt x="77" y="25"/>
                  </a:lnTo>
                  <a:lnTo>
                    <a:pt x="69" y="12"/>
                  </a:lnTo>
                  <a:lnTo>
                    <a:pt x="56" y="3"/>
                  </a:lnTo>
                  <a:lnTo>
                    <a:pt x="40"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sz="1800"/>
            </a:p>
          </p:txBody>
        </p:sp>
        <p:sp>
          <p:nvSpPr>
            <p:cNvPr id="16" name="Freeform 29">
              <a:extLst>
                <a:ext uri="{FF2B5EF4-FFF2-40B4-BE49-F238E27FC236}">
                  <a16:creationId xmlns:a16="http://schemas.microsoft.com/office/drawing/2014/main" id="{1AF4690C-6EEB-47F8-BDAE-01833CA1D751}"/>
                </a:ext>
              </a:extLst>
            </p:cNvPr>
            <p:cNvSpPr>
              <a:spLocks/>
            </p:cNvSpPr>
            <p:nvPr/>
          </p:nvSpPr>
          <p:spPr bwMode="auto">
            <a:xfrm>
              <a:off x="2737450" y="5005035"/>
              <a:ext cx="81" cy="81"/>
            </a:xfrm>
            <a:custGeom>
              <a:avLst/>
              <a:gdLst>
                <a:gd name="T0" fmla="*/ 40 w 81"/>
                <a:gd name="T1" fmla="+- 0 277 277"/>
                <a:gd name="T2" fmla="*/ 277 h 81"/>
                <a:gd name="T3" fmla="*/ 25 w 81"/>
                <a:gd name="T4" fmla="+- 0 280 277"/>
                <a:gd name="T5" fmla="*/ 280 h 81"/>
                <a:gd name="T6" fmla="*/ 12 w 81"/>
                <a:gd name="T7" fmla="+- 0 289 277"/>
                <a:gd name="T8" fmla="*/ 289 h 81"/>
                <a:gd name="T9" fmla="*/ 3 w 81"/>
                <a:gd name="T10" fmla="+- 0 302 277"/>
                <a:gd name="T11" fmla="*/ 302 h 81"/>
                <a:gd name="T12" fmla="*/ 0 w 81"/>
                <a:gd name="T13" fmla="+- 0 317 277"/>
                <a:gd name="T14" fmla="*/ 317 h 81"/>
                <a:gd name="T15" fmla="*/ 3 w 81"/>
                <a:gd name="T16" fmla="+- 0 333 277"/>
                <a:gd name="T17" fmla="*/ 333 h 81"/>
                <a:gd name="T18" fmla="*/ 12 w 81"/>
                <a:gd name="T19" fmla="+- 0 346 277"/>
                <a:gd name="T20" fmla="*/ 346 h 81"/>
                <a:gd name="T21" fmla="*/ 25 w 81"/>
                <a:gd name="T22" fmla="+- 0 354 277"/>
                <a:gd name="T23" fmla="*/ 354 h 81"/>
                <a:gd name="T24" fmla="*/ 40 w 81"/>
                <a:gd name="T25" fmla="+- 0 358 277"/>
                <a:gd name="T26" fmla="*/ 358 h 81"/>
                <a:gd name="T27" fmla="*/ 56 w 81"/>
                <a:gd name="T28" fmla="+- 0 354 277"/>
                <a:gd name="T29" fmla="*/ 354 h 81"/>
                <a:gd name="T30" fmla="*/ 69 w 81"/>
                <a:gd name="T31" fmla="+- 0 346 277"/>
                <a:gd name="T32" fmla="*/ 346 h 81"/>
                <a:gd name="T33" fmla="*/ 77 w 81"/>
                <a:gd name="T34" fmla="+- 0 333 277"/>
                <a:gd name="T35" fmla="*/ 333 h 81"/>
                <a:gd name="T36" fmla="*/ 81 w 81"/>
                <a:gd name="T37" fmla="+- 0 317 277"/>
                <a:gd name="T38" fmla="*/ 317 h 81"/>
                <a:gd name="T39" fmla="*/ 77 w 81"/>
                <a:gd name="T40" fmla="+- 0 302 277"/>
                <a:gd name="T41" fmla="*/ 302 h 81"/>
                <a:gd name="T42" fmla="*/ 69 w 81"/>
                <a:gd name="T43" fmla="+- 0 289 277"/>
                <a:gd name="T44" fmla="*/ 289 h 81"/>
                <a:gd name="T45" fmla="*/ 56 w 81"/>
                <a:gd name="T46" fmla="+- 0 280 277"/>
                <a:gd name="T47" fmla="*/ 280 h 81"/>
                <a:gd name="T48" fmla="*/ 40 w 81"/>
                <a:gd name="T49" fmla="+- 0 277 277"/>
                <a:gd name="T50" fmla="*/ 277 h 81"/>
              </a:gdLst>
              <a:ahLst/>
              <a:cxnLst>
                <a:cxn ang="0">
                  <a:pos x="T0" y="T2"/>
                </a:cxn>
                <a:cxn ang="0">
                  <a:pos x="T3" y="T5"/>
                </a:cxn>
                <a:cxn ang="0">
                  <a:pos x="T6" y="T8"/>
                </a:cxn>
                <a:cxn ang="0">
                  <a:pos x="T9" y="T11"/>
                </a:cxn>
                <a:cxn ang="0">
                  <a:pos x="T12" y="T14"/>
                </a:cxn>
                <a:cxn ang="0">
                  <a:pos x="T15" y="T17"/>
                </a:cxn>
                <a:cxn ang="0">
                  <a:pos x="T18" y="T20"/>
                </a:cxn>
                <a:cxn ang="0">
                  <a:pos x="T21" y="T23"/>
                </a:cxn>
                <a:cxn ang="0">
                  <a:pos x="T24" y="T26"/>
                </a:cxn>
                <a:cxn ang="0">
                  <a:pos x="T27" y="T29"/>
                </a:cxn>
                <a:cxn ang="0">
                  <a:pos x="T30" y="T32"/>
                </a:cxn>
                <a:cxn ang="0">
                  <a:pos x="T33" y="T35"/>
                </a:cxn>
                <a:cxn ang="0">
                  <a:pos x="T36" y="T38"/>
                </a:cxn>
                <a:cxn ang="0">
                  <a:pos x="T39" y="T41"/>
                </a:cxn>
                <a:cxn ang="0">
                  <a:pos x="T42" y="T44"/>
                </a:cxn>
                <a:cxn ang="0">
                  <a:pos x="T45" y="T47"/>
                </a:cxn>
                <a:cxn ang="0">
                  <a:pos x="T48" y="T50"/>
                </a:cxn>
              </a:cxnLst>
              <a:rect l="0" t="0" r="r" b="b"/>
              <a:pathLst>
                <a:path w="81" h="81">
                  <a:moveTo>
                    <a:pt x="40" y="0"/>
                  </a:moveTo>
                  <a:lnTo>
                    <a:pt x="25" y="3"/>
                  </a:lnTo>
                  <a:lnTo>
                    <a:pt x="12" y="12"/>
                  </a:lnTo>
                  <a:lnTo>
                    <a:pt x="3" y="25"/>
                  </a:lnTo>
                  <a:lnTo>
                    <a:pt x="0" y="40"/>
                  </a:lnTo>
                  <a:lnTo>
                    <a:pt x="3" y="56"/>
                  </a:lnTo>
                  <a:lnTo>
                    <a:pt x="12" y="69"/>
                  </a:lnTo>
                  <a:lnTo>
                    <a:pt x="25" y="77"/>
                  </a:lnTo>
                  <a:lnTo>
                    <a:pt x="40" y="81"/>
                  </a:lnTo>
                  <a:lnTo>
                    <a:pt x="56" y="77"/>
                  </a:lnTo>
                  <a:lnTo>
                    <a:pt x="69" y="69"/>
                  </a:lnTo>
                  <a:lnTo>
                    <a:pt x="77" y="56"/>
                  </a:lnTo>
                  <a:lnTo>
                    <a:pt x="81" y="40"/>
                  </a:lnTo>
                  <a:lnTo>
                    <a:pt x="77" y="25"/>
                  </a:lnTo>
                  <a:lnTo>
                    <a:pt x="69" y="12"/>
                  </a:lnTo>
                  <a:lnTo>
                    <a:pt x="56" y="3"/>
                  </a:lnTo>
                  <a:lnTo>
                    <a:pt x="40"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sz="1800"/>
            </a:p>
          </p:txBody>
        </p:sp>
        <p:sp>
          <p:nvSpPr>
            <p:cNvPr id="17" name="Line 28">
              <a:extLst>
                <a:ext uri="{FF2B5EF4-FFF2-40B4-BE49-F238E27FC236}">
                  <a16:creationId xmlns:a16="http://schemas.microsoft.com/office/drawing/2014/main" id="{71FCE9D1-7946-4FF0-84EA-6DBF9F867A02}"/>
                </a:ext>
              </a:extLst>
            </p:cNvPr>
            <p:cNvSpPr>
              <a:spLocks noChangeShapeType="1"/>
            </p:cNvSpPr>
            <p:nvPr/>
          </p:nvSpPr>
          <p:spPr bwMode="auto">
            <a:xfrm>
              <a:off x="2737495" y="5005082"/>
              <a:ext cx="1462" cy="841"/>
            </a:xfrm>
            <a:prstGeom prst="line">
              <a:avLst/>
            </a:prstGeom>
            <a:noFill/>
            <a:ln w="9512">
              <a:solidFill>
                <a:srgbClr val="231F2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sz="1800"/>
            </a:p>
          </p:txBody>
        </p:sp>
        <p:sp>
          <p:nvSpPr>
            <p:cNvPr id="18" name="Freeform 27">
              <a:extLst>
                <a:ext uri="{FF2B5EF4-FFF2-40B4-BE49-F238E27FC236}">
                  <a16:creationId xmlns:a16="http://schemas.microsoft.com/office/drawing/2014/main" id="{A8B68B29-AF08-4DDA-B8DF-7AD34312E79D}"/>
                </a:ext>
              </a:extLst>
            </p:cNvPr>
            <p:cNvSpPr>
              <a:spLocks/>
            </p:cNvSpPr>
            <p:nvPr/>
          </p:nvSpPr>
          <p:spPr bwMode="auto">
            <a:xfrm>
              <a:off x="2737454" y="5005041"/>
              <a:ext cx="81" cy="80"/>
            </a:xfrm>
            <a:custGeom>
              <a:avLst/>
              <a:gdLst>
                <a:gd name="T0" fmla="+- 0 50 5"/>
                <a:gd name="T1" fmla="*/ T0 w 81"/>
                <a:gd name="T2" fmla="+- 0 283 283"/>
                <a:gd name="T3" fmla="*/ 283 h 80"/>
                <a:gd name="T4" fmla="+- 0 34 5"/>
                <a:gd name="T5" fmla="*/ T4 w 81"/>
                <a:gd name="T6" fmla="+- 0 284 283"/>
                <a:gd name="T7" fmla="*/ 284 h 80"/>
                <a:gd name="T8" fmla="+- 0 20 5"/>
                <a:gd name="T9" fmla="*/ T8 w 81"/>
                <a:gd name="T10" fmla="+- 0 291 283"/>
                <a:gd name="T11" fmla="*/ 291 h 80"/>
                <a:gd name="T12" fmla="+- 0 10 5"/>
                <a:gd name="T13" fmla="*/ T12 w 81"/>
                <a:gd name="T14" fmla="+- 0 303 283"/>
                <a:gd name="T15" fmla="*/ 303 h 80"/>
                <a:gd name="T16" fmla="+- 0 5 5"/>
                <a:gd name="T17" fmla="*/ T16 w 81"/>
                <a:gd name="T18" fmla="+- 0 318 283"/>
                <a:gd name="T19" fmla="*/ 318 h 80"/>
                <a:gd name="T20" fmla="+- 0 6 5"/>
                <a:gd name="T21" fmla="*/ T20 w 81"/>
                <a:gd name="T22" fmla="+- 0 333 283"/>
                <a:gd name="T23" fmla="*/ 333 h 80"/>
                <a:gd name="T24" fmla="+- 0 13 5"/>
                <a:gd name="T25" fmla="*/ T24 w 81"/>
                <a:gd name="T26" fmla="+- 0 347 283"/>
                <a:gd name="T27" fmla="*/ 347 h 80"/>
                <a:gd name="T28" fmla="+- 0 25 5"/>
                <a:gd name="T29" fmla="*/ T28 w 81"/>
                <a:gd name="T30" fmla="+- 0 358 283"/>
                <a:gd name="T31" fmla="*/ 358 h 80"/>
                <a:gd name="T32" fmla="+- 0 40 5"/>
                <a:gd name="T33" fmla="*/ T32 w 81"/>
                <a:gd name="T34" fmla="+- 0 363 283"/>
                <a:gd name="T35" fmla="*/ 363 h 80"/>
                <a:gd name="T36" fmla="+- 0 55 5"/>
                <a:gd name="T37" fmla="*/ T36 w 81"/>
                <a:gd name="T38" fmla="+- 0 362 283"/>
                <a:gd name="T39" fmla="*/ 362 h 80"/>
                <a:gd name="T40" fmla="+- 0 69 5"/>
                <a:gd name="T41" fmla="*/ T40 w 81"/>
                <a:gd name="T42" fmla="+- 0 355 283"/>
                <a:gd name="T43" fmla="*/ 355 h 80"/>
                <a:gd name="T44" fmla="+- 0 80 5"/>
                <a:gd name="T45" fmla="*/ T44 w 81"/>
                <a:gd name="T46" fmla="+- 0 343 283"/>
                <a:gd name="T47" fmla="*/ 343 h 80"/>
                <a:gd name="T48" fmla="+- 0 85 5"/>
                <a:gd name="T49" fmla="*/ T48 w 81"/>
                <a:gd name="T50" fmla="+- 0 328 283"/>
                <a:gd name="T51" fmla="*/ 328 h 80"/>
                <a:gd name="T52" fmla="+- 0 84 5"/>
                <a:gd name="T53" fmla="*/ T52 w 81"/>
                <a:gd name="T54" fmla="+- 0 312 283"/>
                <a:gd name="T55" fmla="*/ 312 h 80"/>
                <a:gd name="T56" fmla="+- 0 77 5"/>
                <a:gd name="T57" fmla="*/ T56 w 81"/>
                <a:gd name="T58" fmla="+- 0 299 283"/>
                <a:gd name="T59" fmla="*/ 299 h 80"/>
                <a:gd name="T60" fmla="+- 0 65 5"/>
                <a:gd name="T61" fmla="*/ T60 w 81"/>
                <a:gd name="T62" fmla="+- 0 288 283"/>
                <a:gd name="T63" fmla="*/ 288 h 80"/>
                <a:gd name="T64" fmla="+- 0 50 5"/>
                <a:gd name="T65" fmla="*/ T64 w 81"/>
                <a:gd name="T66" fmla="+- 0 283 283"/>
                <a:gd name="T67" fmla="*/ 283 h 8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Lst>
              <a:rect l="0" t="0" r="r" b="b"/>
              <a:pathLst>
                <a:path w="81" h="80">
                  <a:moveTo>
                    <a:pt x="45" y="0"/>
                  </a:moveTo>
                  <a:lnTo>
                    <a:pt x="29" y="1"/>
                  </a:lnTo>
                  <a:lnTo>
                    <a:pt x="15" y="8"/>
                  </a:lnTo>
                  <a:lnTo>
                    <a:pt x="5" y="20"/>
                  </a:lnTo>
                  <a:lnTo>
                    <a:pt x="0" y="35"/>
                  </a:lnTo>
                  <a:lnTo>
                    <a:pt x="1" y="50"/>
                  </a:lnTo>
                  <a:lnTo>
                    <a:pt x="8" y="64"/>
                  </a:lnTo>
                  <a:lnTo>
                    <a:pt x="20" y="75"/>
                  </a:lnTo>
                  <a:lnTo>
                    <a:pt x="35" y="80"/>
                  </a:lnTo>
                  <a:lnTo>
                    <a:pt x="50" y="79"/>
                  </a:lnTo>
                  <a:lnTo>
                    <a:pt x="64" y="72"/>
                  </a:lnTo>
                  <a:lnTo>
                    <a:pt x="75" y="60"/>
                  </a:lnTo>
                  <a:lnTo>
                    <a:pt x="80" y="45"/>
                  </a:lnTo>
                  <a:lnTo>
                    <a:pt x="79" y="29"/>
                  </a:lnTo>
                  <a:lnTo>
                    <a:pt x="72" y="16"/>
                  </a:lnTo>
                  <a:lnTo>
                    <a:pt x="60" y="5"/>
                  </a:lnTo>
                  <a:lnTo>
                    <a:pt x="45"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sz="1800"/>
            </a:p>
          </p:txBody>
        </p:sp>
        <p:sp>
          <p:nvSpPr>
            <p:cNvPr id="19" name="Freeform 26">
              <a:extLst>
                <a:ext uri="{FF2B5EF4-FFF2-40B4-BE49-F238E27FC236}">
                  <a16:creationId xmlns:a16="http://schemas.microsoft.com/office/drawing/2014/main" id="{F67C4C08-CA4A-4470-A763-F3DF518B52B8}"/>
                </a:ext>
              </a:extLst>
            </p:cNvPr>
            <p:cNvSpPr>
              <a:spLocks/>
            </p:cNvSpPr>
            <p:nvPr/>
          </p:nvSpPr>
          <p:spPr bwMode="auto">
            <a:xfrm>
              <a:off x="2738916" y="5005882"/>
              <a:ext cx="81" cy="80"/>
            </a:xfrm>
            <a:custGeom>
              <a:avLst/>
              <a:gdLst>
                <a:gd name="T0" fmla="+- 0 1512 1467"/>
                <a:gd name="T1" fmla="*/ T0 w 81"/>
                <a:gd name="T2" fmla="+- 0 1124 1124"/>
                <a:gd name="T3" fmla="*/ 1124 h 80"/>
                <a:gd name="T4" fmla="+- 0 1496 1467"/>
                <a:gd name="T5" fmla="*/ T4 w 81"/>
                <a:gd name="T6" fmla="+- 0 1125 1124"/>
                <a:gd name="T7" fmla="*/ 1125 h 80"/>
                <a:gd name="T8" fmla="+- 0 1482 1467"/>
                <a:gd name="T9" fmla="*/ T8 w 81"/>
                <a:gd name="T10" fmla="+- 0 1132 1124"/>
                <a:gd name="T11" fmla="*/ 1132 h 80"/>
                <a:gd name="T12" fmla="+- 0 1472 1467"/>
                <a:gd name="T13" fmla="*/ T12 w 81"/>
                <a:gd name="T14" fmla="+- 0 1144 1124"/>
                <a:gd name="T15" fmla="*/ 1144 h 80"/>
                <a:gd name="T16" fmla="+- 0 1467 1467"/>
                <a:gd name="T17" fmla="*/ T16 w 81"/>
                <a:gd name="T18" fmla="+- 0 1159 1124"/>
                <a:gd name="T19" fmla="*/ 1159 h 80"/>
                <a:gd name="T20" fmla="+- 0 1468 1467"/>
                <a:gd name="T21" fmla="*/ T20 w 81"/>
                <a:gd name="T22" fmla="+- 0 1174 1124"/>
                <a:gd name="T23" fmla="*/ 1174 h 80"/>
                <a:gd name="T24" fmla="+- 0 1475 1467"/>
                <a:gd name="T25" fmla="*/ T24 w 81"/>
                <a:gd name="T26" fmla="+- 0 1188 1124"/>
                <a:gd name="T27" fmla="*/ 1188 h 80"/>
                <a:gd name="T28" fmla="+- 0 1487 1467"/>
                <a:gd name="T29" fmla="*/ T28 w 81"/>
                <a:gd name="T30" fmla="+- 0 1199 1124"/>
                <a:gd name="T31" fmla="*/ 1199 h 80"/>
                <a:gd name="T32" fmla="+- 0 1502 1467"/>
                <a:gd name="T33" fmla="*/ T32 w 81"/>
                <a:gd name="T34" fmla="+- 0 1204 1124"/>
                <a:gd name="T35" fmla="*/ 1204 h 80"/>
                <a:gd name="T36" fmla="+- 0 1517 1467"/>
                <a:gd name="T37" fmla="*/ T36 w 81"/>
                <a:gd name="T38" fmla="+- 0 1203 1124"/>
                <a:gd name="T39" fmla="*/ 1203 h 80"/>
                <a:gd name="T40" fmla="+- 0 1531 1467"/>
                <a:gd name="T41" fmla="*/ T40 w 81"/>
                <a:gd name="T42" fmla="+- 0 1196 1124"/>
                <a:gd name="T43" fmla="*/ 1196 h 80"/>
                <a:gd name="T44" fmla="+- 0 1542 1467"/>
                <a:gd name="T45" fmla="*/ T44 w 81"/>
                <a:gd name="T46" fmla="+- 0 1184 1124"/>
                <a:gd name="T47" fmla="*/ 1184 h 80"/>
                <a:gd name="T48" fmla="+- 0 1547 1467"/>
                <a:gd name="T49" fmla="*/ T48 w 81"/>
                <a:gd name="T50" fmla="+- 0 1169 1124"/>
                <a:gd name="T51" fmla="*/ 1169 h 80"/>
                <a:gd name="T52" fmla="+- 0 1546 1467"/>
                <a:gd name="T53" fmla="*/ T52 w 81"/>
                <a:gd name="T54" fmla="+- 0 1153 1124"/>
                <a:gd name="T55" fmla="*/ 1153 h 80"/>
                <a:gd name="T56" fmla="+- 0 1539 1467"/>
                <a:gd name="T57" fmla="*/ T56 w 81"/>
                <a:gd name="T58" fmla="+- 0 1139 1124"/>
                <a:gd name="T59" fmla="*/ 1139 h 80"/>
                <a:gd name="T60" fmla="+- 0 1527 1467"/>
                <a:gd name="T61" fmla="*/ T60 w 81"/>
                <a:gd name="T62" fmla="+- 0 1129 1124"/>
                <a:gd name="T63" fmla="*/ 1129 h 80"/>
                <a:gd name="T64" fmla="+- 0 1512 1467"/>
                <a:gd name="T65" fmla="*/ T64 w 81"/>
                <a:gd name="T66" fmla="+- 0 1124 1124"/>
                <a:gd name="T67" fmla="*/ 1124 h 8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Lst>
              <a:rect l="0" t="0" r="r" b="b"/>
              <a:pathLst>
                <a:path w="81" h="80">
                  <a:moveTo>
                    <a:pt x="45" y="0"/>
                  </a:moveTo>
                  <a:lnTo>
                    <a:pt x="29" y="1"/>
                  </a:lnTo>
                  <a:lnTo>
                    <a:pt x="15" y="8"/>
                  </a:lnTo>
                  <a:lnTo>
                    <a:pt x="5" y="20"/>
                  </a:lnTo>
                  <a:lnTo>
                    <a:pt x="0" y="35"/>
                  </a:lnTo>
                  <a:lnTo>
                    <a:pt x="1" y="50"/>
                  </a:lnTo>
                  <a:lnTo>
                    <a:pt x="8" y="64"/>
                  </a:lnTo>
                  <a:lnTo>
                    <a:pt x="20" y="75"/>
                  </a:lnTo>
                  <a:lnTo>
                    <a:pt x="35" y="80"/>
                  </a:lnTo>
                  <a:lnTo>
                    <a:pt x="50" y="79"/>
                  </a:lnTo>
                  <a:lnTo>
                    <a:pt x="64" y="72"/>
                  </a:lnTo>
                  <a:lnTo>
                    <a:pt x="75" y="60"/>
                  </a:lnTo>
                  <a:lnTo>
                    <a:pt x="80" y="45"/>
                  </a:lnTo>
                  <a:lnTo>
                    <a:pt x="79" y="29"/>
                  </a:lnTo>
                  <a:lnTo>
                    <a:pt x="72" y="15"/>
                  </a:lnTo>
                  <a:lnTo>
                    <a:pt x="60" y="5"/>
                  </a:lnTo>
                  <a:lnTo>
                    <a:pt x="45"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sz="1800"/>
            </a:p>
          </p:txBody>
        </p:sp>
        <p:sp>
          <p:nvSpPr>
            <p:cNvPr id="20" name="Freeform 25">
              <a:extLst>
                <a:ext uri="{FF2B5EF4-FFF2-40B4-BE49-F238E27FC236}">
                  <a16:creationId xmlns:a16="http://schemas.microsoft.com/office/drawing/2014/main" id="{3FA13557-99E8-413F-8954-81EB18CED35E}"/>
                </a:ext>
              </a:extLst>
            </p:cNvPr>
            <p:cNvSpPr>
              <a:spLocks/>
            </p:cNvSpPr>
            <p:nvPr/>
          </p:nvSpPr>
          <p:spPr bwMode="auto">
            <a:xfrm>
              <a:off x="2737492" y="5004795"/>
              <a:ext cx="1576" cy="283"/>
            </a:xfrm>
            <a:custGeom>
              <a:avLst/>
              <a:gdLst>
                <a:gd name="T0" fmla="+- 0 42 42"/>
                <a:gd name="T1" fmla="*/ T0 w 1576"/>
                <a:gd name="T2" fmla="+- 0 318 36"/>
                <a:gd name="T3" fmla="*/ 318 h 283"/>
                <a:gd name="T4" fmla="+- 0 825 42"/>
                <a:gd name="T5" fmla="*/ T4 w 1576"/>
                <a:gd name="T6" fmla="+- 0 36 36"/>
                <a:gd name="T7" fmla="*/ 36 h 283"/>
                <a:gd name="T8" fmla="+- 0 1618 42"/>
                <a:gd name="T9" fmla="*/ T8 w 1576"/>
                <a:gd name="T10" fmla="+- 0 309 36"/>
                <a:gd name="T11" fmla="*/ 309 h 283"/>
              </a:gdLst>
              <a:ahLst/>
              <a:cxnLst>
                <a:cxn ang="0">
                  <a:pos x="T1" y="T3"/>
                </a:cxn>
                <a:cxn ang="0">
                  <a:pos x="T5" y="T7"/>
                </a:cxn>
                <a:cxn ang="0">
                  <a:pos x="T9" y="T11"/>
                </a:cxn>
              </a:cxnLst>
              <a:rect l="0" t="0" r="r" b="b"/>
              <a:pathLst>
                <a:path w="1576" h="283">
                  <a:moveTo>
                    <a:pt x="0" y="282"/>
                  </a:moveTo>
                  <a:lnTo>
                    <a:pt x="783" y="0"/>
                  </a:lnTo>
                  <a:lnTo>
                    <a:pt x="1576" y="273"/>
                  </a:lnTo>
                </a:path>
              </a:pathLst>
            </a:custGeom>
            <a:noFill/>
            <a:ln w="9512">
              <a:solidFill>
                <a:srgbClr val="231F2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sz="1800"/>
            </a:p>
          </p:txBody>
        </p:sp>
        <p:sp>
          <p:nvSpPr>
            <p:cNvPr id="21" name="Freeform 24">
              <a:extLst>
                <a:ext uri="{FF2B5EF4-FFF2-40B4-BE49-F238E27FC236}">
                  <a16:creationId xmlns:a16="http://schemas.microsoft.com/office/drawing/2014/main" id="{062D1C27-9B7E-4D6A-9F19-2715C2B58264}"/>
                </a:ext>
              </a:extLst>
            </p:cNvPr>
            <p:cNvSpPr>
              <a:spLocks/>
            </p:cNvSpPr>
            <p:nvPr/>
          </p:nvSpPr>
          <p:spPr bwMode="auto">
            <a:xfrm>
              <a:off x="2737451" y="5005037"/>
              <a:ext cx="81" cy="81"/>
            </a:xfrm>
            <a:custGeom>
              <a:avLst/>
              <a:gdLst>
                <a:gd name="T0" fmla="+- 0 44 2"/>
                <a:gd name="T1" fmla="*/ T0 w 81"/>
                <a:gd name="T2" fmla="+- 0 278 278"/>
                <a:gd name="T3" fmla="*/ 278 h 81"/>
                <a:gd name="T4" fmla="+- 0 28 2"/>
                <a:gd name="T5" fmla="*/ T4 w 81"/>
                <a:gd name="T6" fmla="+- 0 281 278"/>
                <a:gd name="T7" fmla="*/ 281 h 81"/>
                <a:gd name="T8" fmla="+- 0 15 2"/>
                <a:gd name="T9" fmla="*/ T8 w 81"/>
                <a:gd name="T10" fmla="+- 0 289 278"/>
                <a:gd name="T11" fmla="*/ 289 h 81"/>
                <a:gd name="T12" fmla="+- 0 6 2"/>
                <a:gd name="T13" fmla="*/ T12 w 81"/>
                <a:gd name="T14" fmla="+- 0 301 278"/>
                <a:gd name="T15" fmla="*/ 301 h 81"/>
                <a:gd name="T16" fmla="+- 0 2 2"/>
                <a:gd name="T17" fmla="*/ T16 w 81"/>
                <a:gd name="T18" fmla="+- 0 316 278"/>
                <a:gd name="T19" fmla="*/ 316 h 81"/>
                <a:gd name="T20" fmla="+- 0 4 2"/>
                <a:gd name="T21" fmla="*/ T20 w 81"/>
                <a:gd name="T22" fmla="+- 0 332 278"/>
                <a:gd name="T23" fmla="*/ 332 h 81"/>
                <a:gd name="T24" fmla="+- 0 13 2"/>
                <a:gd name="T25" fmla="*/ T24 w 81"/>
                <a:gd name="T26" fmla="+- 0 346 278"/>
                <a:gd name="T27" fmla="*/ 346 h 81"/>
                <a:gd name="T28" fmla="+- 0 25 2"/>
                <a:gd name="T29" fmla="*/ T28 w 81"/>
                <a:gd name="T30" fmla="+- 0 355 278"/>
                <a:gd name="T31" fmla="*/ 355 h 81"/>
                <a:gd name="T32" fmla="+- 0 40 2"/>
                <a:gd name="T33" fmla="*/ T32 w 81"/>
                <a:gd name="T34" fmla="+- 0 359 278"/>
                <a:gd name="T35" fmla="*/ 359 h 81"/>
                <a:gd name="T36" fmla="+- 0 56 2"/>
                <a:gd name="T37" fmla="*/ T36 w 81"/>
                <a:gd name="T38" fmla="+- 0 356 278"/>
                <a:gd name="T39" fmla="*/ 356 h 81"/>
                <a:gd name="T40" fmla="+- 0 69 2"/>
                <a:gd name="T41" fmla="*/ T40 w 81"/>
                <a:gd name="T42" fmla="+- 0 348 278"/>
                <a:gd name="T43" fmla="*/ 348 h 81"/>
                <a:gd name="T44" fmla="+- 0 79 2"/>
                <a:gd name="T45" fmla="*/ T44 w 81"/>
                <a:gd name="T46" fmla="+- 0 336 278"/>
                <a:gd name="T47" fmla="*/ 336 h 81"/>
                <a:gd name="T48" fmla="+- 0 82 2"/>
                <a:gd name="T49" fmla="*/ T48 w 81"/>
                <a:gd name="T50" fmla="+- 0 321 278"/>
                <a:gd name="T51" fmla="*/ 321 h 81"/>
                <a:gd name="T52" fmla="+- 0 80 2"/>
                <a:gd name="T53" fmla="*/ T52 w 81"/>
                <a:gd name="T54" fmla="+- 0 305 278"/>
                <a:gd name="T55" fmla="*/ 305 h 81"/>
                <a:gd name="T56" fmla="+- 0 72 2"/>
                <a:gd name="T57" fmla="*/ T56 w 81"/>
                <a:gd name="T58" fmla="+- 0 291 278"/>
                <a:gd name="T59" fmla="*/ 291 h 81"/>
                <a:gd name="T60" fmla="+- 0 59 2"/>
                <a:gd name="T61" fmla="*/ T60 w 81"/>
                <a:gd name="T62" fmla="+- 0 282 278"/>
                <a:gd name="T63" fmla="*/ 282 h 81"/>
                <a:gd name="T64" fmla="+- 0 44 2"/>
                <a:gd name="T65" fmla="*/ T64 w 81"/>
                <a:gd name="T66" fmla="+- 0 278 278"/>
                <a:gd name="T67" fmla="*/ 278 h 81"/>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Lst>
              <a:rect l="0" t="0" r="r" b="b"/>
              <a:pathLst>
                <a:path w="81" h="81">
                  <a:moveTo>
                    <a:pt x="42" y="0"/>
                  </a:moveTo>
                  <a:lnTo>
                    <a:pt x="26" y="3"/>
                  </a:lnTo>
                  <a:lnTo>
                    <a:pt x="13" y="11"/>
                  </a:lnTo>
                  <a:lnTo>
                    <a:pt x="4" y="23"/>
                  </a:lnTo>
                  <a:lnTo>
                    <a:pt x="0" y="38"/>
                  </a:lnTo>
                  <a:lnTo>
                    <a:pt x="2" y="54"/>
                  </a:lnTo>
                  <a:lnTo>
                    <a:pt x="11" y="68"/>
                  </a:lnTo>
                  <a:lnTo>
                    <a:pt x="23" y="77"/>
                  </a:lnTo>
                  <a:lnTo>
                    <a:pt x="38" y="81"/>
                  </a:lnTo>
                  <a:lnTo>
                    <a:pt x="54" y="78"/>
                  </a:lnTo>
                  <a:lnTo>
                    <a:pt x="67" y="70"/>
                  </a:lnTo>
                  <a:lnTo>
                    <a:pt x="77" y="58"/>
                  </a:lnTo>
                  <a:lnTo>
                    <a:pt x="80" y="43"/>
                  </a:lnTo>
                  <a:lnTo>
                    <a:pt x="78" y="27"/>
                  </a:lnTo>
                  <a:lnTo>
                    <a:pt x="70" y="13"/>
                  </a:lnTo>
                  <a:lnTo>
                    <a:pt x="57" y="4"/>
                  </a:lnTo>
                  <a:lnTo>
                    <a:pt x="42"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sz="1800"/>
            </a:p>
          </p:txBody>
        </p:sp>
        <p:sp>
          <p:nvSpPr>
            <p:cNvPr id="22" name="Line 23">
              <a:extLst>
                <a:ext uri="{FF2B5EF4-FFF2-40B4-BE49-F238E27FC236}">
                  <a16:creationId xmlns:a16="http://schemas.microsoft.com/office/drawing/2014/main" id="{64F36BBB-C68E-4958-B93D-849BBEAA07ED}"/>
                </a:ext>
              </a:extLst>
            </p:cNvPr>
            <p:cNvSpPr>
              <a:spLocks noChangeShapeType="1"/>
            </p:cNvSpPr>
            <p:nvPr/>
          </p:nvSpPr>
          <p:spPr bwMode="auto">
            <a:xfrm flipH="1">
              <a:off x="2738985" y="5005115"/>
              <a:ext cx="81" cy="763"/>
            </a:xfrm>
            <a:prstGeom prst="line">
              <a:avLst/>
            </a:prstGeom>
            <a:noFill/>
            <a:ln w="9512">
              <a:solidFill>
                <a:srgbClr val="231F2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IN" sz="1800" dirty="0"/>
            </a:p>
          </p:txBody>
        </p:sp>
      </p:grpSp>
      <p:pic>
        <p:nvPicPr>
          <p:cNvPr id="24" name="Picture 2">
            <a:extLst>
              <a:ext uri="{FF2B5EF4-FFF2-40B4-BE49-F238E27FC236}">
                <a16:creationId xmlns:a16="http://schemas.microsoft.com/office/drawing/2014/main" id="{4516E6AC-4475-4D06-96CB-05108C5889AC}"/>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7267660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8A1050-61D6-4C52-9610-52485E506E4F}"/>
              </a:ext>
            </a:extLst>
          </p:cNvPr>
          <p:cNvSpPr txBox="1"/>
          <p:nvPr/>
        </p:nvSpPr>
        <p:spPr>
          <a:xfrm>
            <a:off x="474453" y="405442"/>
            <a:ext cx="10889411" cy="5539978"/>
          </a:xfrm>
          <a:prstGeom prst="rect">
            <a:avLst/>
          </a:prstGeom>
          <a:noFill/>
        </p:spPr>
        <p:txBody>
          <a:bodyPr wrap="square" lIns="91440" tIns="45720" rIns="91440" bIns="45720" anchor="t">
            <a:spAutoFit/>
          </a:bodyPr>
          <a:lstStyle/>
          <a:p>
            <a:r>
              <a:rPr lang="en-US" sz="3200" b="1" dirty="0">
                <a:solidFill>
                  <a:srgbClr val="FF0000"/>
                </a:solidFill>
                <a:effectLst/>
                <a:latin typeface="Calibri"/>
                <a:ea typeface="Palatino Linotype" panose="02040502050505030304" pitchFamily="18" charset="0"/>
                <a:cs typeface="Calibri"/>
              </a:rPr>
              <a:t>Mesh Topology</a:t>
            </a:r>
            <a:r>
              <a:rPr lang="en-US" sz="3200" b="1" dirty="0">
                <a:solidFill>
                  <a:srgbClr val="FF0000"/>
                </a:solidFill>
                <a:latin typeface="Calibri"/>
                <a:ea typeface="Palatino Linotype" panose="02040502050505030304" pitchFamily="18" charset="0"/>
                <a:cs typeface="Calibri"/>
              </a:rPr>
              <a:t>:</a:t>
            </a:r>
            <a:endParaRPr lang="en-IN" sz="3200" dirty="0">
              <a:solidFill>
                <a:srgbClr val="FF0000"/>
              </a:solidFill>
              <a:effectLst/>
              <a:latin typeface="Calibri"/>
              <a:ea typeface="Palatino Linotype" panose="02040502050505030304" pitchFamily="18" charset="0"/>
              <a:cs typeface="Calibri"/>
            </a:endParaRPr>
          </a:p>
          <a:p>
            <a:r>
              <a:rPr lang="en-US" sz="1000" dirty="0">
                <a:effectLst/>
                <a:latin typeface="Calibri"/>
                <a:ea typeface="Palatino Linotype" panose="02040502050505030304" pitchFamily="18" charset="0"/>
                <a:cs typeface="Calibri"/>
              </a:rPr>
              <a:t> </a:t>
            </a:r>
            <a:endParaRPr lang="en-IN" sz="1000" dirty="0">
              <a:effectLst/>
              <a:latin typeface="Calibri"/>
              <a:ea typeface="Palatino Linotype" panose="02040502050505030304" pitchFamily="18" charset="0"/>
              <a:cs typeface="Calibri"/>
            </a:endParaRPr>
          </a:p>
          <a:p>
            <a:pPr marL="1714500" lvl="3" indent="-342900">
              <a:buFont typeface="Arial"/>
              <a:buChar char="•"/>
            </a:pPr>
            <a:r>
              <a:rPr lang="en-US" sz="2400" dirty="0">
                <a:effectLst/>
                <a:latin typeface="Calibri"/>
                <a:ea typeface="Palatino Linotype" panose="02040502050505030304" pitchFamily="18" charset="0"/>
                <a:cs typeface="Calibri"/>
              </a:rPr>
              <a:t>In this topology, each node is connected to more than one node to provide an alternative route in the case the host is either down or too busy.</a:t>
            </a:r>
          </a:p>
          <a:p>
            <a:pPr marL="1714500" lvl="3" indent="-342900">
              <a:buFont typeface="Arial"/>
              <a:buChar char="•"/>
            </a:pPr>
            <a:r>
              <a:rPr lang="en-US" sz="2400" dirty="0">
                <a:effectLst/>
                <a:latin typeface="Calibri"/>
                <a:ea typeface="Palatino Linotype" panose="02040502050505030304" pitchFamily="18" charset="0"/>
                <a:cs typeface="Calibri"/>
              </a:rPr>
              <a:t>It is an extension to P-P network.</a:t>
            </a:r>
            <a:r>
              <a:rPr lang="en-US" sz="2400" dirty="0">
                <a:latin typeface="Calibri"/>
                <a:ea typeface="Palatino Linotype" panose="02040502050505030304" pitchFamily="18" charset="0"/>
                <a:cs typeface="Calibri"/>
              </a:rPr>
              <a:t> </a:t>
            </a:r>
          </a:p>
          <a:p>
            <a:pPr marL="1714500" lvl="3" indent="-342900">
              <a:buFont typeface="Arial"/>
              <a:buChar char="•"/>
            </a:pPr>
            <a:r>
              <a:rPr lang="en-US" sz="2400" dirty="0">
                <a:effectLst/>
                <a:latin typeface="Calibri"/>
                <a:ea typeface="Palatino Linotype" panose="02040502050505030304" pitchFamily="18" charset="0"/>
                <a:cs typeface="Calibri"/>
              </a:rPr>
              <a:t>The mesh topology is excellent for long distance networking because it provides extensive back-up, rerouting, and pass-through capabilities.</a:t>
            </a:r>
          </a:p>
          <a:p>
            <a:pPr marL="1714500" lvl="3" indent="-342900">
              <a:buFont typeface="Arial"/>
              <a:buChar char="•"/>
            </a:pPr>
            <a:r>
              <a:rPr lang="en-US" sz="2400" dirty="0">
                <a:effectLst/>
                <a:latin typeface="Calibri"/>
                <a:ea typeface="Palatino Linotype" panose="02040502050505030304" pitchFamily="18" charset="0"/>
                <a:cs typeface="Calibri"/>
              </a:rPr>
              <a:t>Communication is possible between any two nodes on the network either directly or by passing through.</a:t>
            </a:r>
            <a:r>
              <a:rPr lang="en-US" sz="2400" dirty="0">
                <a:latin typeface="Calibri"/>
                <a:ea typeface="Palatino Linotype" panose="02040502050505030304" pitchFamily="18" charset="0"/>
                <a:cs typeface="Calibri"/>
              </a:rPr>
              <a:t> </a:t>
            </a:r>
            <a:endParaRPr lang="en-US" sz="2400" dirty="0">
              <a:effectLst/>
              <a:latin typeface="Calibri"/>
              <a:ea typeface="Palatino Linotype" panose="02040502050505030304" pitchFamily="18" charset="0"/>
              <a:cs typeface="Calibri"/>
            </a:endParaRPr>
          </a:p>
          <a:p>
            <a:pPr marL="1714500" lvl="3" indent="-342900">
              <a:buFont typeface="Arial"/>
              <a:buChar char="•"/>
            </a:pPr>
            <a:r>
              <a:rPr lang="en-US" sz="2400" dirty="0">
                <a:effectLst/>
                <a:latin typeface="Calibri"/>
                <a:ea typeface="Palatino Linotype" panose="02040502050505030304" pitchFamily="18" charset="0"/>
                <a:cs typeface="Calibri"/>
              </a:rPr>
              <a:t>This</a:t>
            </a:r>
            <a:r>
              <a:rPr lang="en-IN" sz="2400" dirty="0">
                <a:latin typeface="Calibri"/>
                <a:ea typeface="Palatino Linotype" panose="02040502050505030304" pitchFamily="18" charset="0"/>
                <a:cs typeface="Calibri"/>
              </a:rPr>
              <a:t> </a:t>
            </a:r>
            <a:r>
              <a:rPr lang="en-US" sz="2400" dirty="0">
                <a:effectLst/>
                <a:latin typeface="Calibri"/>
                <a:ea typeface="Palatino Linotype" panose="02040502050505030304" pitchFamily="18" charset="0"/>
                <a:cs typeface="Calibri"/>
              </a:rPr>
              <a:t>function is needed in the event of a line or node failure elsewhere in the network.</a:t>
            </a:r>
            <a:r>
              <a:rPr lang="en-US" sz="2400" dirty="0">
                <a:latin typeface="Calibri"/>
                <a:ea typeface="Palatino Linotype" panose="02040502050505030304" pitchFamily="18" charset="0"/>
                <a:cs typeface="Calibri"/>
              </a:rPr>
              <a:t> </a:t>
            </a:r>
            <a:endParaRPr lang="en-US" sz="2400" dirty="0">
              <a:effectLst/>
              <a:latin typeface="Calibri"/>
              <a:ea typeface="Palatino Linotype" panose="02040502050505030304" pitchFamily="18" charset="0"/>
              <a:cs typeface="Calibri"/>
            </a:endParaRPr>
          </a:p>
          <a:p>
            <a:pPr marL="1714500" lvl="3" indent="-342900">
              <a:buFont typeface="Arial"/>
              <a:buChar char="•"/>
            </a:pPr>
            <a:r>
              <a:rPr lang="en-US" sz="2400" dirty="0">
                <a:effectLst/>
                <a:latin typeface="Calibri"/>
                <a:ea typeface="Palatino Linotype" panose="02040502050505030304" pitchFamily="18" charset="0"/>
                <a:cs typeface="Calibri"/>
              </a:rPr>
              <a:t>The mesh topology is commonly used in large internetworking environments with stars, rings, and buses attached to each node.</a:t>
            </a:r>
            <a:r>
              <a:rPr lang="en-US" sz="2400" dirty="0">
                <a:latin typeface="Calibri"/>
                <a:ea typeface="Palatino Linotype" panose="02040502050505030304" pitchFamily="18" charset="0"/>
                <a:cs typeface="Calibri"/>
              </a:rPr>
              <a:t> </a:t>
            </a:r>
            <a:endParaRPr lang="en-US" sz="2400" dirty="0">
              <a:effectLst/>
              <a:latin typeface="Calibri"/>
              <a:ea typeface="Palatino Linotype" panose="02040502050505030304" pitchFamily="18" charset="0"/>
              <a:cs typeface="Calibri"/>
            </a:endParaRPr>
          </a:p>
          <a:p>
            <a:pPr marL="1714500" lvl="3" indent="-342900">
              <a:buFont typeface="Arial"/>
              <a:buChar char="•"/>
            </a:pPr>
            <a:r>
              <a:rPr lang="en-US" sz="2400" dirty="0">
                <a:effectLst/>
                <a:latin typeface="Calibri"/>
                <a:ea typeface="Palatino Linotype" panose="02040502050505030304" pitchFamily="18" charset="0"/>
                <a:cs typeface="Calibri"/>
              </a:rPr>
              <a:t>This is also ideal for distributed networks.</a:t>
            </a:r>
            <a:endParaRPr lang="en-IN" sz="2400" dirty="0">
              <a:effectLst/>
              <a:latin typeface="Calibri"/>
              <a:ea typeface="Palatino Linotype" panose="02040502050505030304" pitchFamily="18" charset="0"/>
              <a:cs typeface="Calibri"/>
            </a:endParaRPr>
          </a:p>
        </p:txBody>
      </p:sp>
      <p:pic>
        <p:nvPicPr>
          <p:cNvPr id="2" name="Picture 2">
            <a:extLst>
              <a:ext uri="{FF2B5EF4-FFF2-40B4-BE49-F238E27FC236}">
                <a16:creationId xmlns:a16="http://schemas.microsoft.com/office/drawing/2014/main" id="{337AF14E-E4B7-4835-98C8-B869C441534B}"/>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6632808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81C24F53-0808-4ED7-AE32-B2EE91DC35D0}"/>
              </a:ext>
            </a:extLst>
          </p:cNvPr>
          <p:cNvPicPr>
            <a:picLocks noChangeAspect="1"/>
          </p:cNvPicPr>
          <p:nvPr/>
        </p:nvPicPr>
        <p:blipFill>
          <a:blip r:embed="rId2"/>
          <a:stretch>
            <a:fillRect/>
          </a:stretch>
        </p:blipFill>
        <p:spPr>
          <a:xfrm>
            <a:off x="2280249" y="1359766"/>
            <a:ext cx="6754482" cy="3318957"/>
          </a:xfrm>
          <a:prstGeom prst="rect">
            <a:avLst/>
          </a:prstGeom>
        </p:spPr>
      </p:pic>
      <p:pic>
        <p:nvPicPr>
          <p:cNvPr id="4" name="Picture 2">
            <a:extLst>
              <a:ext uri="{FF2B5EF4-FFF2-40B4-BE49-F238E27FC236}">
                <a16:creationId xmlns:a16="http://schemas.microsoft.com/office/drawing/2014/main" id="{0A5B72C2-FE8A-4CFA-A8E6-1CDF5FFFB292}"/>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5967337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88;p14">
            <a:extLst>
              <a:ext uri="{FF2B5EF4-FFF2-40B4-BE49-F238E27FC236}">
                <a16:creationId xmlns:a16="http://schemas.microsoft.com/office/drawing/2014/main" id="{76A57122-20A2-437D-B456-B5B222F72152}"/>
              </a:ext>
            </a:extLst>
          </p:cNvPr>
          <p:cNvSpPr txBox="1">
            <a:spLocks noGrp="1"/>
          </p:cNvSpPr>
          <p:nvPr/>
        </p:nvSpPr>
        <p:spPr>
          <a:xfrm>
            <a:off x="654170" y="597523"/>
            <a:ext cx="3328358" cy="136297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Clr>
                <a:srgbClr val="FF0000"/>
              </a:buClr>
              <a:buSzPts val="2200"/>
              <a:buFont typeface="Calibri"/>
              <a:buNone/>
            </a:pPr>
            <a:r>
              <a:rPr lang="en-US" sz="3200" b="1" cap="none" dirty="0">
                <a:solidFill>
                  <a:srgbClr val="FF0000"/>
                </a:solidFill>
              </a:rPr>
              <a:t>SESSION REVIEW:</a:t>
            </a:r>
            <a:endParaRPr sz="3200" b="1" cap="none" dirty="0">
              <a:solidFill>
                <a:srgbClr val="FF0000"/>
              </a:solidFill>
            </a:endParaRPr>
          </a:p>
        </p:txBody>
      </p:sp>
      <p:pic>
        <p:nvPicPr>
          <p:cNvPr id="4" name="Picture 2">
            <a:extLst>
              <a:ext uri="{FF2B5EF4-FFF2-40B4-BE49-F238E27FC236}">
                <a16:creationId xmlns:a16="http://schemas.microsoft.com/office/drawing/2014/main" id="{A1897F25-3D48-4FBF-84BC-929D2574E475}"/>
              </a:ext>
            </a:extLst>
          </p:cNvPr>
          <p:cNvPicPr>
            <a:picLocks noChangeAspect="1"/>
          </p:cNvPicPr>
          <p:nvPr/>
        </p:nvPicPr>
        <p:blipFill>
          <a:blip r:embed="rId2"/>
          <a:stretch>
            <a:fillRect/>
          </a:stretch>
        </p:blipFill>
        <p:spPr>
          <a:xfrm>
            <a:off x="10811325" y="-4493"/>
            <a:ext cx="1381125" cy="857250"/>
          </a:xfrm>
          <a:prstGeom prst="rect">
            <a:avLst/>
          </a:prstGeom>
        </p:spPr>
      </p:pic>
      <p:sp>
        <p:nvSpPr>
          <p:cNvPr id="3" name="TextBox 2">
            <a:extLst>
              <a:ext uri="{FF2B5EF4-FFF2-40B4-BE49-F238E27FC236}">
                <a16:creationId xmlns:a16="http://schemas.microsoft.com/office/drawing/2014/main" id="{D500F873-8A1B-4E26-9C0B-E95DDFC9223F}"/>
              </a:ext>
            </a:extLst>
          </p:cNvPr>
          <p:cNvSpPr txBox="1"/>
          <p:nvPr/>
        </p:nvSpPr>
        <p:spPr>
          <a:xfrm>
            <a:off x="3416060" y="2222740"/>
            <a:ext cx="5863086" cy="22048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a:t>Network topologies</a:t>
            </a:r>
          </a:p>
          <a:p>
            <a:pPr marL="342900" indent="-342900">
              <a:lnSpc>
                <a:spcPct val="200000"/>
              </a:lnSpc>
              <a:buFont typeface="Arial" panose="020B0604020202020204" pitchFamily="34" charset="0"/>
              <a:buChar char="•"/>
            </a:pPr>
            <a:r>
              <a:rPr lang="en-US" sz="2400">
                <a:cs typeface="Calibri"/>
              </a:rPr>
              <a:t>Point-to-Point link</a:t>
            </a:r>
          </a:p>
          <a:p>
            <a:pPr marL="342900" indent="-342900">
              <a:lnSpc>
                <a:spcPct val="200000"/>
              </a:lnSpc>
              <a:buFont typeface="Arial" panose="020B0604020202020204" pitchFamily="34" charset="0"/>
              <a:buChar char="•"/>
            </a:pPr>
            <a:r>
              <a:rPr lang="en-US" sz="2400">
                <a:cs typeface="Calibri"/>
              </a:rPr>
              <a:t>Their pros and cones</a:t>
            </a:r>
            <a:endParaRPr lang="en-US" sz="2400" dirty="0">
              <a:cs typeface="Calibri"/>
            </a:endParaRPr>
          </a:p>
        </p:txBody>
      </p:sp>
    </p:spTree>
    <p:extLst>
      <p:ext uri="{BB962C8B-B14F-4D97-AF65-F5344CB8AC3E}">
        <p14:creationId xmlns:p14="http://schemas.microsoft.com/office/powerpoint/2010/main" val="17699323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74;p12">
            <a:extLst>
              <a:ext uri="{FF2B5EF4-FFF2-40B4-BE49-F238E27FC236}">
                <a16:creationId xmlns:a16="http://schemas.microsoft.com/office/drawing/2014/main" id="{94FEA763-0541-4EE8-B6E8-B99E0341E66B}"/>
              </a:ext>
            </a:extLst>
          </p:cNvPr>
          <p:cNvSpPr txBox="1">
            <a:spLocks noGrp="1"/>
          </p:cNvSpPr>
          <p:nvPr/>
        </p:nvSpPr>
        <p:spPr>
          <a:xfrm>
            <a:off x="588636" y="558569"/>
            <a:ext cx="3095864" cy="1147313"/>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Clr>
                <a:srgbClr val="FF0000"/>
              </a:buClr>
              <a:buSzPts val="2200"/>
              <a:buFont typeface="Calibri"/>
              <a:buNone/>
            </a:pPr>
            <a:r>
              <a:rPr lang="en-US" sz="3200" b="1" cap="none">
                <a:solidFill>
                  <a:srgbClr val="FF0000"/>
                </a:solidFill>
              </a:rPr>
              <a:t>ASSIGNMENT:</a:t>
            </a:r>
            <a:endParaRPr sz="6000"/>
          </a:p>
        </p:txBody>
      </p:sp>
      <p:pic>
        <p:nvPicPr>
          <p:cNvPr id="4" name="Picture 2">
            <a:extLst>
              <a:ext uri="{FF2B5EF4-FFF2-40B4-BE49-F238E27FC236}">
                <a16:creationId xmlns:a16="http://schemas.microsoft.com/office/drawing/2014/main" id="{C3761061-CC6F-4353-AF25-5B342D1E0CC5}"/>
              </a:ext>
            </a:extLst>
          </p:cNvPr>
          <p:cNvPicPr>
            <a:picLocks noChangeAspect="1"/>
          </p:cNvPicPr>
          <p:nvPr/>
        </p:nvPicPr>
        <p:blipFill>
          <a:blip r:embed="rId2"/>
          <a:stretch>
            <a:fillRect/>
          </a:stretch>
        </p:blipFill>
        <p:spPr>
          <a:xfrm>
            <a:off x="10811325" y="-4493"/>
            <a:ext cx="1381125" cy="857250"/>
          </a:xfrm>
          <a:prstGeom prst="rect">
            <a:avLst/>
          </a:prstGeom>
        </p:spPr>
      </p:pic>
      <p:sp>
        <p:nvSpPr>
          <p:cNvPr id="3" name="TextBox 2">
            <a:extLst>
              <a:ext uri="{FF2B5EF4-FFF2-40B4-BE49-F238E27FC236}">
                <a16:creationId xmlns:a16="http://schemas.microsoft.com/office/drawing/2014/main" id="{19AD999C-E701-4443-BAF6-ACF923795A67}"/>
              </a:ext>
            </a:extLst>
          </p:cNvPr>
          <p:cNvSpPr txBox="1"/>
          <p:nvPr/>
        </p:nvSpPr>
        <p:spPr>
          <a:xfrm>
            <a:off x="2682815" y="1963947"/>
            <a:ext cx="7027652" cy="146623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a:cs typeface="Calibri"/>
              </a:rPr>
              <a:t>What is point-to-point link?</a:t>
            </a:r>
            <a:endParaRPr lang="en-US" sz="2400" dirty="0">
              <a:cs typeface="Calibri"/>
            </a:endParaRPr>
          </a:p>
          <a:p>
            <a:pPr marL="342900" indent="-342900">
              <a:lnSpc>
                <a:spcPct val="200000"/>
              </a:lnSpc>
              <a:buFont typeface="Arial" panose="020B0604020202020204" pitchFamily="34" charset="0"/>
              <a:buChar char="•"/>
            </a:pPr>
            <a:r>
              <a:rPr lang="en-US" sz="2400">
                <a:cs typeface="Calibri"/>
              </a:rPr>
              <a:t>Discuss all the topologies and their advantages.</a:t>
            </a:r>
            <a:endParaRPr lang="en-US" sz="2400" dirty="0">
              <a:cs typeface="Calibri"/>
            </a:endParaRPr>
          </a:p>
        </p:txBody>
      </p:sp>
    </p:spTree>
    <p:extLst>
      <p:ext uri="{BB962C8B-B14F-4D97-AF65-F5344CB8AC3E}">
        <p14:creationId xmlns:p14="http://schemas.microsoft.com/office/powerpoint/2010/main" val="23006972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2145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pic>
        <p:nvPicPr>
          <p:cNvPr id="2" name="Picture 2">
            <a:extLst>
              <a:ext uri="{FF2B5EF4-FFF2-40B4-BE49-F238E27FC236}">
                <a16:creationId xmlns:a16="http://schemas.microsoft.com/office/drawing/2014/main" id="{E2939B22-8AC2-433E-95DA-E143F686274B}"/>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621350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01;p2">
            <a:extLst>
              <a:ext uri="{FF2B5EF4-FFF2-40B4-BE49-F238E27FC236}">
                <a16:creationId xmlns:a16="http://schemas.microsoft.com/office/drawing/2014/main" id="{66E9A202-0BF7-4D74-A9F6-F1DD746BB9F3}"/>
              </a:ext>
            </a:extLst>
          </p:cNvPr>
          <p:cNvSpPr/>
          <p:nvPr/>
        </p:nvSpPr>
        <p:spPr>
          <a:xfrm>
            <a:off x="902141" y="1080364"/>
            <a:ext cx="4101668" cy="584735"/>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3200" b="1" dirty="0">
                <a:solidFill>
                  <a:srgbClr val="FF0000"/>
                </a:solidFill>
                <a:latin typeface="Calibri"/>
                <a:cs typeface="Calibri"/>
              </a:rPr>
              <a:t>Discussed So Far </a:t>
            </a:r>
            <a:r>
              <a:rPr lang="en-US" sz="3200" b="1" i="0" u="none" strike="noStrike" cap="none" dirty="0">
                <a:solidFill>
                  <a:srgbClr val="FF0000"/>
                </a:solidFill>
                <a:latin typeface="Calibri"/>
                <a:cs typeface="Calibri"/>
              </a:rPr>
              <a:t>:</a:t>
            </a:r>
            <a:endParaRPr lang="en-US" sz="2900" b="1" dirty="0">
              <a:ea typeface="Calibri"/>
              <a:cs typeface="Calibri"/>
            </a:endParaRPr>
          </a:p>
        </p:txBody>
      </p:sp>
      <p:pic>
        <p:nvPicPr>
          <p:cNvPr id="2" name="Picture 2">
            <a:extLst>
              <a:ext uri="{FF2B5EF4-FFF2-40B4-BE49-F238E27FC236}">
                <a16:creationId xmlns:a16="http://schemas.microsoft.com/office/drawing/2014/main" id="{DB545163-4CC6-4703-BBFC-5B4B45D3C794}"/>
              </a:ext>
            </a:extLst>
          </p:cNvPr>
          <p:cNvPicPr>
            <a:picLocks noChangeAspect="1"/>
          </p:cNvPicPr>
          <p:nvPr/>
        </p:nvPicPr>
        <p:blipFill>
          <a:blip r:embed="rId2"/>
          <a:stretch>
            <a:fillRect/>
          </a:stretch>
        </p:blipFill>
        <p:spPr>
          <a:xfrm>
            <a:off x="10811325" y="-4493"/>
            <a:ext cx="1381125" cy="857250"/>
          </a:xfrm>
          <a:prstGeom prst="rect">
            <a:avLst/>
          </a:prstGeom>
        </p:spPr>
      </p:pic>
      <p:sp>
        <p:nvSpPr>
          <p:cNvPr id="5" name="TextBox 1">
            <a:extLst>
              <a:ext uri="{FF2B5EF4-FFF2-40B4-BE49-F238E27FC236}">
                <a16:creationId xmlns:a16="http://schemas.microsoft.com/office/drawing/2014/main" id="{671C4533-43C5-47F1-9DCE-EBA1AFE6BB52}"/>
              </a:ext>
            </a:extLst>
          </p:cNvPr>
          <p:cNvSpPr txBox="1"/>
          <p:nvPr/>
        </p:nvSpPr>
        <p:spPr>
          <a:xfrm>
            <a:off x="3128513" y="2093344"/>
            <a:ext cx="5403011" cy="220489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lnSpc>
                <a:spcPct val="200000"/>
              </a:lnSpc>
              <a:buFont typeface="Arial" panose="020B0604020202020204" pitchFamily="34" charset="0"/>
              <a:buChar char="•"/>
            </a:pPr>
            <a:r>
              <a:rPr lang="en-US" sz="2400">
                <a:cs typeface="Calibri"/>
              </a:rPr>
              <a:t>Different unguided media</a:t>
            </a:r>
            <a:endParaRPr lang="en-US"/>
          </a:p>
          <a:p>
            <a:pPr marL="342900" indent="-342900">
              <a:lnSpc>
                <a:spcPct val="200000"/>
              </a:lnSpc>
              <a:buFont typeface="Arial" panose="020B0604020202020204" pitchFamily="34" charset="0"/>
              <a:buChar char="•"/>
            </a:pPr>
            <a:r>
              <a:rPr lang="en-US" sz="2400">
                <a:cs typeface="Calibri"/>
              </a:rPr>
              <a:t>Their pros and cones</a:t>
            </a:r>
          </a:p>
          <a:p>
            <a:pPr marL="342900" indent="-342900">
              <a:lnSpc>
                <a:spcPct val="200000"/>
              </a:lnSpc>
              <a:buFont typeface="Arial" panose="020B0604020202020204" pitchFamily="34" charset="0"/>
              <a:buChar char="•"/>
            </a:pPr>
            <a:r>
              <a:rPr lang="en-US" sz="2400">
                <a:cs typeface="Calibri"/>
              </a:rPr>
              <a:t>Types of Network</a:t>
            </a:r>
            <a:endParaRPr lang="en-US" sz="2400" dirty="0">
              <a:cs typeface="Calibri"/>
            </a:endParaRPr>
          </a:p>
        </p:txBody>
      </p:sp>
    </p:spTree>
    <p:extLst>
      <p:ext uri="{BB962C8B-B14F-4D97-AF65-F5344CB8AC3E}">
        <p14:creationId xmlns:p14="http://schemas.microsoft.com/office/powerpoint/2010/main" val="3036278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06;p3">
            <a:extLst>
              <a:ext uri="{FF2B5EF4-FFF2-40B4-BE49-F238E27FC236}">
                <a16:creationId xmlns:a16="http://schemas.microsoft.com/office/drawing/2014/main" id="{E48B537B-1CA7-4B85-804A-1867586722F6}"/>
              </a:ext>
            </a:extLst>
          </p:cNvPr>
          <p:cNvSpPr txBox="1">
            <a:spLocks noGrp="1"/>
          </p:cNvSpPr>
          <p:nvPr/>
        </p:nvSpPr>
        <p:spPr>
          <a:xfrm>
            <a:off x="782991" y="1016508"/>
            <a:ext cx="2910662" cy="964692"/>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Clr>
                <a:srgbClr val="FF0000"/>
              </a:buClr>
              <a:buSzPts val="2000"/>
              <a:buFont typeface="Calibri"/>
              <a:buNone/>
            </a:pPr>
            <a:r>
              <a:rPr lang="en-US" sz="3200" b="1" cap="none" dirty="0">
                <a:solidFill>
                  <a:srgbClr val="FF0000"/>
                </a:solidFill>
              </a:rPr>
              <a:t>SUB-CONCEPTS:</a:t>
            </a:r>
            <a:endParaRPr sz="6000" b="1" dirty="0"/>
          </a:p>
        </p:txBody>
      </p:sp>
      <p:pic>
        <p:nvPicPr>
          <p:cNvPr id="4" name="Picture 2">
            <a:extLst>
              <a:ext uri="{FF2B5EF4-FFF2-40B4-BE49-F238E27FC236}">
                <a16:creationId xmlns:a16="http://schemas.microsoft.com/office/drawing/2014/main" id="{E9BF4B1E-C73B-463D-AB7F-88474591B214}"/>
              </a:ext>
            </a:extLst>
          </p:cNvPr>
          <p:cNvPicPr>
            <a:picLocks noChangeAspect="1"/>
          </p:cNvPicPr>
          <p:nvPr/>
        </p:nvPicPr>
        <p:blipFill>
          <a:blip r:embed="rId2"/>
          <a:stretch>
            <a:fillRect/>
          </a:stretch>
        </p:blipFill>
        <p:spPr>
          <a:xfrm>
            <a:off x="10811325" y="-4493"/>
            <a:ext cx="1381125" cy="857250"/>
          </a:xfrm>
          <a:prstGeom prst="rect">
            <a:avLst/>
          </a:prstGeom>
        </p:spPr>
      </p:pic>
      <p:sp>
        <p:nvSpPr>
          <p:cNvPr id="3" name="TextBox 2">
            <a:extLst>
              <a:ext uri="{FF2B5EF4-FFF2-40B4-BE49-F238E27FC236}">
                <a16:creationId xmlns:a16="http://schemas.microsoft.com/office/drawing/2014/main" id="{334F1F27-7BF1-48A6-AB42-881649C67DF7}"/>
              </a:ext>
            </a:extLst>
          </p:cNvPr>
          <p:cNvSpPr txBox="1"/>
          <p:nvPr/>
        </p:nvSpPr>
        <p:spPr>
          <a:xfrm>
            <a:off x="3416060" y="2222740"/>
            <a:ext cx="5863086" cy="22048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a:t>Network topologies</a:t>
            </a:r>
          </a:p>
          <a:p>
            <a:pPr marL="342900" indent="-342900">
              <a:lnSpc>
                <a:spcPct val="200000"/>
              </a:lnSpc>
              <a:buFont typeface="Arial" panose="020B0604020202020204" pitchFamily="34" charset="0"/>
              <a:buChar char="•"/>
            </a:pPr>
            <a:r>
              <a:rPr lang="en-US" sz="2400">
                <a:cs typeface="Calibri"/>
              </a:rPr>
              <a:t>Point-to-Point link</a:t>
            </a:r>
          </a:p>
          <a:p>
            <a:pPr marL="342900" indent="-342900">
              <a:lnSpc>
                <a:spcPct val="200000"/>
              </a:lnSpc>
              <a:buFont typeface="Arial" panose="020B0604020202020204" pitchFamily="34" charset="0"/>
              <a:buChar char="•"/>
            </a:pPr>
            <a:r>
              <a:rPr lang="en-US" sz="2400">
                <a:cs typeface="Calibri"/>
              </a:rPr>
              <a:t>Their pros and cones</a:t>
            </a:r>
            <a:endParaRPr lang="en-US" sz="2400" dirty="0">
              <a:cs typeface="Calibri"/>
            </a:endParaRPr>
          </a:p>
        </p:txBody>
      </p:sp>
    </p:spTree>
    <p:extLst>
      <p:ext uri="{BB962C8B-B14F-4D97-AF65-F5344CB8AC3E}">
        <p14:creationId xmlns:p14="http://schemas.microsoft.com/office/powerpoint/2010/main" val="3822494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DD9D0CB-0E30-4AE4-A354-86C4A2D8DFAE}"/>
              </a:ext>
            </a:extLst>
          </p:cNvPr>
          <p:cNvSpPr txBox="1"/>
          <p:nvPr/>
        </p:nvSpPr>
        <p:spPr>
          <a:xfrm>
            <a:off x="493143" y="372373"/>
            <a:ext cx="11059064" cy="5787418"/>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latin typeface="Calibri"/>
                <a:ea typeface="Times New Roman" panose="02020603050405020304" pitchFamily="18" charset="0"/>
                <a:cs typeface="Times New Roman"/>
              </a:rPr>
              <a:t>Network Topologies:</a:t>
            </a:r>
            <a:endParaRPr lang="en-IN" sz="3200" dirty="0">
              <a:solidFill>
                <a:srgbClr val="FF0000"/>
              </a:solidFill>
              <a:effectLst/>
              <a:latin typeface="Calibri"/>
              <a:ea typeface="Times New Roman" panose="02020603050405020304" pitchFamily="18" charset="0"/>
              <a:cs typeface="Times New Roman"/>
            </a:endParaRPr>
          </a:p>
          <a:p>
            <a:pPr lvl="3">
              <a:spcBef>
                <a:spcPts val="510"/>
              </a:spcBef>
            </a:pPr>
            <a:r>
              <a:rPr lang="en-IN" sz="2400" dirty="0">
                <a:effectLst/>
                <a:latin typeface="Calibri"/>
                <a:ea typeface="Times New Roman" panose="02020603050405020304" pitchFamily="18" charset="0"/>
                <a:cs typeface="Times New Roman"/>
              </a:rPr>
              <a:t>The pattern of interconnection of nodes in a network is called the topology of a network.</a:t>
            </a:r>
            <a:endParaRPr lang="en-IN" sz="2400">
              <a:effectLst/>
              <a:latin typeface="Calibri"/>
              <a:ea typeface="Palatino Linotype" panose="02040502050505030304" pitchFamily="18" charset="0"/>
              <a:cs typeface="Times New Roman"/>
            </a:endParaRPr>
          </a:p>
          <a:p>
            <a:pPr lvl="3">
              <a:spcBef>
                <a:spcPts val="510"/>
              </a:spcBef>
            </a:pPr>
            <a:r>
              <a:rPr lang="en-IN" sz="2400" dirty="0">
                <a:effectLst/>
                <a:latin typeface="Calibri"/>
                <a:ea typeface="Times New Roman" panose="02020603050405020304" pitchFamily="18" charset="0"/>
                <a:cs typeface="Times New Roman"/>
              </a:rPr>
              <a:t>factors to consider in making this choice, the most important of which are set out below:</a:t>
            </a:r>
            <a:endParaRPr lang="en-IN" sz="2400" dirty="0">
              <a:effectLst/>
              <a:latin typeface="Calibri"/>
              <a:ea typeface="Palatino Linotype" panose="02040502050505030304" pitchFamily="18" charset="0"/>
              <a:cs typeface="Times New Roman"/>
            </a:endParaRPr>
          </a:p>
          <a:p>
            <a:pPr marL="1543050" lvl="3" indent="-171450">
              <a:lnSpc>
                <a:spcPct val="150000"/>
              </a:lnSpc>
              <a:spcBef>
                <a:spcPts val="510"/>
              </a:spcBef>
              <a:buFont typeface="Arial" panose="020B0604020202020204" pitchFamily="34" charset="0"/>
              <a:buChar char="•"/>
            </a:pPr>
            <a:r>
              <a:rPr lang="en-IN" sz="2400" b="1" dirty="0">
                <a:effectLst/>
                <a:latin typeface="Calibri"/>
                <a:ea typeface="Times New Roman" panose="02020603050405020304" pitchFamily="18" charset="0"/>
                <a:cs typeface="Times New Roman"/>
              </a:rPr>
              <a:t>Cost.</a:t>
            </a:r>
            <a:r>
              <a:rPr lang="en-IN" sz="2400" dirty="0">
                <a:effectLst/>
                <a:latin typeface="Calibri"/>
                <a:ea typeface="Times New Roman" panose="02020603050405020304" pitchFamily="18" charset="0"/>
                <a:cs typeface="Times New Roman"/>
              </a:rPr>
              <a:t> For a network to be cost effective, one would try to minimize installation cost.</a:t>
            </a:r>
            <a:endParaRPr lang="en-IN" sz="2400">
              <a:effectLst/>
              <a:latin typeface="Calibri"/>
              <a:ea typeface="Palatino Linotype" panose="02040502050505030304" pitchFamily="18" charset="0"/>
              <a:cs typeface="Times New Roman"/>
            </a:endParaRPr>
          </a:p>
          <a:p>
            <a:pPr marL="1543050" lvl="3" indent="-171450">
              <a:lnSpc>
                <a:spcPct val="150000"/>
              </a:lnSpc>
              <a:spcBef>
                <a:spcPts val="510"/>
              </a:spcBef>
              <a:buFont typeface="Arial" panose="020B0604020202020204" pitchFamily="34" charset="0"/>
              <a:buChar char="•"/>
            </a:pPr>
            <a:r>
              <a:rPr lang="en-IN" sz="2400" b="1" dirty="0">
                <a:effectLst/>
                <a:latin typeface="Calibri"/>
                <a:ea typeface="Times New Roman" panose="02020603050405020304" pitchFamily="18" charset="0"/>
                <a:cs typeface="Times New Roman"/>
              </a:rPr>
              <a:t>Flexibility.</a:t>
            </a:r>
            <a:r>
              <a:rPr lang="en-IN" sz="2400" dirty="0">
                <a:effectLst/>
                <a:latin typeface="Calibri"/>
                <a:ea typeface="Times New Roman" panose="02020603050405020304" pitchFamily="18" charset="0"/>
                <a:cs typeface="Times New Roman"/>
              </a:rPr>
              <a:t> Because the arrangement of furniture, internal walls etc. in offices is often subject to change, the topology should allow for easy reconfiguration of the network. This involves moving existing nodes and adding new ones.</a:t>
            </a:r>
            <a:endParaRPr lang="en-IN" sz="2400">
              <a:effectLst/>
              <a:latin typeface="Calibri"/>
              <a:ea typeface="Palatino Linotype" panose="02040502050505030304" pitchFamily="18" charset="0"/>
              <a:cs typeface="Times New Roman"/>
            </a:endParaRPr>
          </a:p>
        </p:txBody>
      </p:sp>
      <p:pic>
        <p:nvPicPr>
          <p:cNvPr id="2" name="Picture 2">
            <a:extLst>
              <a:ext uri="{FF2B5EF4-FFF2-40B4-BE49-F238E27FC236}">
                <a16:creationId xmlns:a16="http://schemas.microsoft.com/office/drawing/2014/main" id="{9BE5EF3D-6BDF-4988-B45B-A9F45F45DD0D}"/>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965600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1">
            <a:extLst>
              <a:ext uri="{FF2B5EF4-FFF2-40B4-BE49-F238E27FC236}">
                <a16:creationId xmlns:a16="http://schemas.microsoft.com/office/drawing/2014/main" id="{C6856188-4263-4ABE-A67A-4A2E3CCC9043}"/>
              </a:ext>
            </a:extLst>
          </p:cNvPr>
          <p:cNvSpPr txBox="1"/>
          <p:nvPr/>
        </p:nvSpPr>
        <p:spPr>
          <a:xfrm>
            <a:off x="1541972" y="3640955"/>
            <a:ext cx="9464615" cy="120032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pPr>
            <a:r>
              <a:rPr lang="en-IN" sz="2400" dirty="0">
                <a:effectLst/>
                <a:latin typeface="Calibri" panose="020F0502020204030204" pitchFamily="34" charset="0"/>
                <a:ea typeface="Times New Roman" panose="02020603050405020304" pitchFamily="18" charset="0"/>
                <a:cs typeface="Times New Roman" panose="02020603050405020304" pitchFamily="18" charset="0"/>
              </a:rPr>
              <a:t>The main characteristic of P-P network is that each station receives exactly from one transmitter, and each transmitter transmits to exactly one receiver.</a:t>
            </a:r>
            <a:endParaRPr lang="en-IN" sz="2400" dirty="0">
              <a:effectLst/>
              <a:latin typeface="Palatino Linotype" panose="02040502050505030304" pitchFamily="18" charset="0"/>
              <a:ea typeface="Palatino Linotype" panose="02040502050505030304" pitchFamily="18" charset="0"/>
              <a:cs typeface="Palatino Linotype" panose="02040502050505030304" pitchFamily="18" charset="0"/>
            </a:endParaRPr>
          </a:p>
        </p:txBody>
      </p:sp>
      <p:sp>
        <p:nvSpPr>
          <p:cNvPr id="5" name="TextBox 4">
            <a:extLst>
              <a:ext uri="{FF2B5EF4-FFF2-40B4-BE49-F238E27FC236}">
                <a16:creationId xmlns:a16="http://schemas.microsoft.com/office/drawing/2014/main" id="{F03EB953-4CCC-4E29-9FFA-F07B9282300F}"/>
              </a:ext>
            </a:extLst>
          </p:cNvPr>
          <p:cNvSpPr txBox="1"/>
          <p:nvPr/>
        </p:nvSpPr>
        <p:spPr>
          <a:xfrm>
            <a:off x="569344" y="2955985"/>
            <a:ext cx="668259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rgbClr val="FF0000"/>
                </a:solidFill>
              </a:rPr>
              <a:t>Point-to-Point Link:</a:t>
            </a:r>
          </a:p>
        </p:txBody>
      </p:sp>
      <p:sp>
        <p:nvSpPr>
          <p:cNvPr id="6" name="TextBox 5">
            <a:extLst>
              <a:ext uri="{FF2B5EF4-FFF2-40B4-BE49-F238E27FC236}">
                <a16:creationId xmlns:a16="http://schemas.microsoft.com/office/drawing/2014/main" id="{F0248836-84CF-434A-8DA9-3D64BF69340F}"/>
              </a:ext>
            </a:extLst>
          </p:cNvPr>
          <p:cNvSpPr txBox="1"/>
          <p:nvPr/>
        </p:nvSpPr>
        <p:spPr>
          <a:xfrm>
            <a:off x="2969464" y="5327350"/>
            <a:ext cx="500333" cy="646331"/>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600" b="1" dirty="0"/>
              <a:t>X</a:t>
            </a:r>
          </a:p>
        </p:txBody>
      </p:sp>
      <p:sp>
        <p:nvSpPr>
          <p:cNvPr id="7" name="TextBox 6">
            <a:extLst>
              <a:ext uri="{FF2B5EF4-FFF2-40B4-BE49-F238E27FC236}">
                <a16:creationId xmlns:a16="http://schemas.microsoft.com/office/drawing/2014/main" id="{3BB782AE-3E3E-41E0-9737-E9E3E55BF12B}"/>
              </a:ext>
            </a:extLst>
          </p:cNvPr>
          <p:cNvSpPr txBox="1"/>
          <p:nvPr/>
        </p:nvSpPr>
        <p:spPr>
          <a:xfrm>
            <a:off x="6865727" y="5269840"/>
            <a:ext cx="500333" cy="646331"/>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600" b="1" dirty="0">
                <a:cs typeface="Calibri"/>
              </a:rPr>
              <a:t>Y</a:t>
            </a:r>
          </a:p>
        </p:txBody>
      </p:sp>
      <p:cxnSp>
        <p:nvCxnSpPr>
          <p:cNvPr id="8" name="Straight Arrow Connector 7">
            <a:extLst>
              <a:ext uri="{FF2B5EF4-FFF2-40B4-BE49-F238E27FC236}">
                <a16:creationId xmlns:a16="http://schemas.microsoft.com/office/drawing/2014/main" id="{55DE8B1D-0E23-4039-9D4D-3EBDA02A184E}"/>
              </a:ext>
            </a:extLst>
          </p:cNvPr>
          <p:cNvCxnSpPr/>
          <p:nvPr/>
        </p:nvCxnSpPr>
        <p:spPr>
          <a:xfrm flipV="1">
            <a:off x="4314286" y="5480290"/>
            <a:ext cx="1963946" cy="2012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9" name="Straight Arrow Connector 8">
            <a:extLst>
              <a:ext uri="{FF2B5EF4-FFF2-40B4-BE49-F238E27FC236}">
                <a16:creationId xmlns:a16="http://schemas.microsoft.com/office/drawing/2014/main" id="{AFD174D7-2B92-4C59-BC13-94202A6AF36D}"/>
              </a:ext>
            </a:extLst>
          </p:cNvPr>
          <p:cNvCxnSpPr/>
          <p:nvPr/>
        </p:nvCxnSpPr>
        <p:spPr>
          <a:xfrm flipH="1">
            <a:off x="4192617" y="5657670"/>
            <a:ext cx="1975449" cy="3738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0" name="TextBox 9">
            <a:extLst>
              <a:ext uri="{FF2B5EF4-FFF2-40B4-BE49-F238E27FC236}">
                <a16:creationId xmlns:a16="http://schemas.microsoft.com/office/drawing/2014/main" id="{55602C89-FD88-479F-B373-6FA4630D48FB}"/>
              </a:ext>
            </a:extLst>
          </p:cNvPr>
          <p:cNvSpPr txBox="1"/>
          <p:nvPr/>
        </p:nvSpPr>
        <p:spPr>
          <a:xfrm>
            <a:off x="4562655" y="4922088"/>
            <a:ext cx="2743200"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800" b="1" dirty="0"/>
              <a:t>Transmit</a:t>
            </a:r>
          </a:p>
        </p:txBody>
      </p:sp>
      <p:sp>
        <p:nvSpPr>
          <p:cNvPr id="11" name="TextBox 10">
            <a:extLst>
              <a:ext uri="{FF2B5EF4-FFF2-40B4-BE49-F238E27FC236}">
                <a16:creationId xmlns:a16="http://schemas.microsoft.com/office/drawing/2014/main" id="{8148846B-0B88-4EF1-A536-175650FF8670}"/>
              </a:ext>
            </a:extLst>
          </p:cNvPr>
          <p:cNvSpPr txBox="1"/>
          <p:nvPr/>
        </p:nvSpPr>
        <p:spPr>
          <a:xfrm>
            <a:off x="4619265" y="5783832"/>
            <a:ext cx="2743200"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t>Receive</a:t>
            </a:r>
          </a:p>
        </p:txBody>
      </p:sp>
      <p:sp>
        <p:nvSpPr>
          <p:cNvPr id="4" name="TextBox 3">
            <a:extLst>
              <a:ext uri="{FF2B5EF4-FFF2-40B4-BE49-F238E27FC236}">
                <a16:creationId xmlns:a16="http://schemas.microsoft.com/office/drawing/2014/main" id="{943F9312-4018-406F-B238-41EEE7F8EC1C}"/>
              </a:ext>
            </a:extLst>
          </p:cNvPr>
          <p:cNvSpPr txBox="1"/>
          <p:nvPr/>
        </p:nvSpPr>
        <p:spPr>
          <a:xfrm>
            <a:off x="425570" y="756249"/>
            <a:ext cx="11024558"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1200150" lvl="2" indent="-285750">
              <a:buFont typeface="Arial"/>
              <a:buChar char="•"/>
            </a:pPr>
            <a:r>
              <a:rPr lang="en-IN" sz="2400" b="1">
                <a:cs typeface="Arial"/>
              </a:rPr>
              <a:t>Reliability.</a:t>
            </a:r>
            <a:r>
              <a:rPr lang="en-IN" sz="2400">
                <a:cs typeface="Arial"/>
              </a:rPr>
              <a:t> Failure in a network can take two forms. Firstly, an individual node can malfunction. This is not nearly as serious as the second type of fault where the network itself fails to operate. The topology chosen for the network can help by allowing the location of the fault to be detected and to provide some means of isolating it.​</a:t>
            </a:r>
            <a:endParaRPr lang="en-US" sz="2400">
              <a:cs typeface="Calibri"/>
            </a:endParaRPr>
          </a:p>
        </p:txBody>
      </p:sp>
      <p:pic>
        <p:nvPicPr>
          <p:cNvPr id="2" name="Picture 2">
            <a:extLst>
              <a:ext uri="{FF2B5EF4-FFF2-40B4-BE49-F238E27FC236}">
                <a16:creationId xmlns:a16="http://schemas.microsoft.com/office/drawing/2014/main" id="{D818C3CB-8EC2-44BB-B490-57B43BAFD8E7}"/>
              </a:ext>
            </a:extLst>
          </p:cNvPr>
          <p:cNvPicPr>
            <a:picLocks noChangeAspect="1"/>
          </p:cNvPicPr>
          <p:nvPr/>
        </p:nvPicPr>
        <p:blipFill>
          <a:blip r:embed="rId2"/>
          <a:stretch>
            <a:fillRect/>
          </a:stretch>
        </p:blipFill>
        <p:spPr>
          <a:xfrm>
            <a:off x="11156381" y="-4493"/>
            <a:ext cx="1036069" cy="770985"/>
          </a:xfrm>
          <a:prstGeom prst="rect">
            <a:avLst/>
          </a:prstGeom>
        </p:spPr>
      </p:pic>
    </p:spTree>
    <p:extLst>
      <p:ext uri="{BB962C8B-B14F-4D97-AF65-F5344CB8AC3E}">
        <p14:creationId xmlns:p14="http://schemas.microsoft.com/office/powerpoint/2010/main" val="3391143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39E6313-FBEF-4A6D-ADB4-084542677B36}"/>
              </a:ext>
            </a:extLst>
          </p:cNvPr>
          <p:cNvSpPr txBox="1"/>
          <p:nvPr/>
        </p:nvSpPr>
        <p:spPr>
          <a:xfrm>
            <a:off x="654171" y="343619"/>
            <a:ext cx="9647207" cy="5836662"/>
          </a:xfrm>
          <a:prstGeom prst="rect">
            <a:avLst/>
          </a:prstGeom>
          <a:noFill/>
        </p:spPr>
        <p:txBody>
          <a:bodyPr wrap="square" lIns="91440" tIns="45720" rIns="91440" bIns="45720" anchor="t">
            <a:spAutoFit/>
          </a:bodyPr>
          <a:lstStyle/>
          <a:p>
            <a:pPr lvl="0"/>
            <a:r>
              <a:rPr lang="en-IN" sz="3200" b="1" dirty="0">
                <a:solidFill>
                  <a:srgbClr val="FF0000"/>
                </a:solidFill>
                <a:effectLst/>
                <a:latin typeface="Calibri"/>
                <a:ea typeface="Times New Roman" panose="02020603050405020304" pitchFamily="18" charset="0"/>
                <a:cs typeface="Times New Roman"/>
              </a:rPr>
              <a:t>Types of topology</a:t>
            </a:r>
            <a:r>
              <a:rPr lang="en-IN" sz="3200" b="1" dirty="0">
                <a:solidFill>
                  <a:srgbClr val="FF0000"/>
                </a:solidFill>
                <a:latin typeface="Calibri"/>
                <a:ea typeface="Times New Roman" panose="02020603050405020304" pitchFamily="18" charset="0"/>
                <a:cs typeface="Times New Roman"/>
              </a:rPr>
              <a:t>:</a:t>
            </a:r>
            <a:endParaRPr lang="en-IN" sz="3200" b="1" dirty="0">
              <a:solidFill>
                <a:srgbClr val="FF0000"/>
              </a:solidFill>
              <a:effectLst/>
              <a:latin typeface="Calibri"/>
              <a:ea typeface="Times New Roman" panose="02020603050405020304" pitchFamily="18" charset="0"/>
              <a:cs typeface="Times New Roman"/>
            </a:endParaRPr>
          </a:p>
          <a:p>
            <a:pPr lvl="0"/>
            <a:endParaRPr lang="en-IN"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086100" lvl="6" indent="-342900">
              <a:lnSpc>
                <a:spcPct val="200000"/>
              </a:lnSpc>
              <a:buFont typeface="Arial"/>
              <a:buChar char="•"/>
            </a:pPr>
            <a:r>
              <a:rPr lang="en-IN" sz="2400" dirty="0">
                <a:effectLst/>
                <a:latin typeface="Calibri"/>
                <a:ea typeface="Times New Roman" panose="02020603050405020304" pitchFamily="18" charset="0"/>
                <a:cs typeface="Times New Roman"/>
              </a:rPr>
              <a:t>Star topology</a:t>
            </a:r>
            <a:r>
              <a:rPr lang="en-IN" sz="2400" dirty="0">
                <a:latin typeface="Calibri"/>
                <a:ea typeface="Times New Roman" panose="02020603050405020304" pitchFamily="18" charset="0"/>
                <a:cs typeface="Times New Roman"/>
              </a:rPr>
              <a:t> </a:t>
            </a:r>
            <a:endParaRPr lang="en-IN" sz="2400">
              <a:latin typeface="Palatino Linotype" panose="02040502050505030304" pitchFamily="18" charset="0"/>
              <a:ea typeface="Times New Roman" panose="02020603050405020304" pitchFamily="18" charset="0"/>
              <a:cs typeface="Times New Roman" panose="02020603050405020304" pitchFamily="18" charset="0"/>
            </a:endParaRPr>
          </a:p>
          <a:p>
            <a:pPr marL="3086100" lvl="6" indent="-342900">
              <a:lnSpc>
                <a:spcPct val="200000"/>
              </a:lnSpc>
              <a:buFont typeface="Arial"/>
              <a:buChar char="•"/>
            </a:pPr>
            <a:r>
              <a:rPr lang="en-IN" sz="2400" dirty="0">
                <a:effectLst/>
                <a:latin typeface="Calibri"/>
                <a:ea typeface="Times New Roman" panose="02020603050405020304" pitchFamily="18" charset="0"/>
                <a:cs typeface="Times New Roman"/>
              </a:rPr>
              <a:t>Bus topology</a:t>
            </a:r>
            <a:r>
              <a:rPr lang="en-IN" sz="2400" dirty="0">
                <a:latin typeface="Calibri"/>
                <a:ea typeface="Times New Roman" panose="02020603050405020304" pitchFamily="18" charset="0"/>
                <a:cs typeface="Times New Roman"/>
              </a:rPr>
              <a:t> </a:t>
            </a:r>
            <a:endParaRPr lang="en-IN" sz="2400">
              <a:effectLst/>
              <a:latin typeface="Times New Roman"/>
              <a:ea typeface="Palatino Linotype" panose="02040502050505030304" pitchFamily="18" charset="0"/>
              <a:cs typeface="Palatino Linotype" panose="02040502050505030304" pitchFamily="18" charset="0"/>
            </a:endParaRPr>
          </a:p>
          <a:p>
            <a:pPr marL="3086100" lvl="6" indent="-342900">
              <a:lnSpc>
                <a:spcPct val="200000"/>
              </a:lnSpc>
              <a:buFont typeface="Arial"/>
              <a:buChar char="•"/>
            </a:pPr>
            <a:r>
              <a:rPr lang="en-IN" sz="2400" dirty="0">
                <a:effectLst/>
                <a:latin typeface="Calibri"/>
                <a:ea typeface="Times New Roman" panose="02020603050405020304" pitchFamily="18" charset="0"/>
                <a:cs typeface="Times New Roman"/>
              </a:rPr>
              <a:t>Ring topology</a:t>
            </a:r>
            <a:r>
              <a:rPr lang="en-IN" sz="2400" dirty="0">
                <a:latin typeface="Calibri"/>
                <a:ea typeface="Times New Roman" panose="02020603050405020304" pitchFamily="18" charset="0"/>
                <a:cs typeface="Times New Roman"/>
              </a:rPr>
              <a:t> </a:t>
            </a:r>
            <a:endParaRPr lang="en-IN" sz="2400">
              <a:effectLst/>
              <a:latin typeface="Times New Roman"/>
              <a:ea typeface="Palatino Linotype" panose="02040502050505030304" pitchFamily="18" charset="0"/>
              <a:cs typeface="Palatino Linotype" panose="02040502050505030304" pitchFamily="18" charset="0"/>
            </a:endParaRPr>
          </a:p>
          <a:p>
            <a:pPr marL="3086100" lvl="6" indent="-342900">
              <a:lnSpc>
                <a:spcPct val="200000"/>
              </a:lnSpc>
              <a:buFont typeface="Arial"/>
              <a:buChar char="•"/>
            </a:pPr>
            <a:r>
              <a:rPr lang="en-IN" sz="2400" dirty="0">
                <a:latin typeface="Calibri"/>
                <a:ea typeface="Times New Roman" panose="02020603050405020304" pitchFamily="18" charset="0"/>
                <a:cs typeface="Times New Roman"/>
              </a:rPr>
              <a:t>Circular topology </a:t>
            </a:r>
            <a:endParaRPr lang="en-IN" sz="2400" dirty="0">
              <a:effectLst/>
              <a:latin typeface="Times New Roman"/>
              <a:ea typeface="Palatino Linotype" panose="02040502050505030304" pitchFamily="18" charset="0"/>
              <a:cs typeface="Palatino Linotype" panose="02040502050505030304" pitchFamily="18" charset="0"/>
            </a:endParaRPr>
          </a:p>
          <a:p>
            <a:pPr marL="3086100" lvl="6" indent="-342900">
              <a:lnSpc>
                <a:spcPct val="200000"/>
              </a:lnSpc>
              <a:buFont typeface="Arial"/>
              <a:buChar char="•"/>
            </a:pPr>
            <a:r>
              <a:rPr lang="en-IN" sz="2400" dirty="0">
                <a:latin typeface="Calibri"/>
                <a:cs typeface="Times New Roman"/>
              </a:rPr>
              <a:t>Tree topology </a:t>
            </a:r>
            <a:endParaRPr lang="en-IN" sz="2400">
              <a:latin typeface="Calibri" panose="020F0502020204030204" pitchFamily="34" charset="0"/>
              <a:cs typeface="Times New Roman" panose="02020603050405020304" pitchFamily="18" charset="0"/>
            </a:endParaRPr>
          </a:p>
          <a:p>
            <a:pPr marL="3086100" lvl="6" indent="-342900">
              <a:lnSpc>
                <a:spcPct val="200000"/>
              </a:lnSpc>
              <a:buFont typeface="Arial"/>
              <a:buChar char="•"/>
            </a:pPr>
            <a:r>
              <a:rPr lang="en-IN" sz="2400" dirty="0">
                <a:latin typeface="Calibri"/>
                <a:cs typeface="Times New Roman"/>
              </a:rPr>
              <a:t>Graph topology </a:t>
            </a:r>
            <a:endParaRPr lang="en-IN" sz="2400">
              <a:latin typeface="Calibri" panose="020F0502020204030204" pitchFamily="34" charset="0"/>
              <a:cs typeface="Times New Roman" panose="02020603050405020304" pitchFamily="18" charset="0"/>
            </a:endParaRPr>
          </a:p>
          <a:p>
            <a:pPr marL="3086100" lvl="6" indent="-342900">
              <a:lnSpc>
                <a:spcPct val="200000"/>
              </a:lnSpc>
              <a:buFont typeface="Arial"/>
              <a:buChar char="•"/>
            </a:pPr>
            <a:r>
              <a:rPr lang="en-IN" sz="2400" dirty="0">
                <a:latin typeface="Calibri"/>
                <a:cs typeface="Times New Roman"/>
              </a:rPr>
              <a:t>Mesh topology </a:t>
            </a:r>
            <a:endParaRPr lang="en-IN" sz="2400">
              <a:latin typeface="Calibri" panose="020F0502020204030204" pitchFamily="34" charset="0"/>
              <a:cs typeface="Times New Roman" panose="02020603050405020304" pitchFamily="18" charset="0"/>
            </a:endParaRPr>
          </a:p>
        </p:txBody>
      </p:sp>
      <p:pic>
        <p:nvPicPr>
          <p:cNvPr id="2" name="Picture 2">
            <a:extLst>
              <a:ext uri="{FF2B5EF4-FFF2-40B4-BE49-F238E27FC236}">
                <a16:creationId xmlns:a16="http://schemas.microsoft.com/office/drawing/2014/main" id="{DDE8E7F9-96C1-4F6A-AF44-D8AFCC143043}"/>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610249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1867523-03DB-4850-BC79-28EA217D5663}"/>
              </a:ext>
            </a:extLst>
          </p:cNvPr>
          <p:cNvSpPr txBox="1"/>
          <p:nvPr/>
        </p:nvSpPr>
        <p:spPr>
          <a:xfrm>
            <a:off x="560716" y="401129"/>
            <a:ext cx="10823275" cy="4792530"/>
          </a:xfrm>
          <a:prstGeom prst="rect">
            <a:avLst/>
          </a:prstGeom>
          <a:noFill/>
        </p:spPr>
        <p:txBody>
          <a:bodyPr wrap="square" lIns="91440" tIns="45720" rIns="91440" bIns="45720" anchor="t">
            <a:spAutoFit/>
          </a:bodyPr>
          <a:lstStyle/>
          <a:p>
            <a:pPr marR="912495" algn="just">
              <a:lnSpc>
                <a:spcPct val="92000"/>
              </a:lnSpc>
              <a:spcBef>
                <a:spcPts val="380"/>
              </a:spcBef>
            </a:pPr>
            <a:r>
              <a:rPr lang="en-IN" sz="3200" b="1" dirty="0">
                <a:solidFill>
                  <a:srgbClr val="FF0000"/>
                </a:solidFill>
                <a:effectLst/>
                <a:latin typeface="Calibri"/>
                <a:ea typeface="Times New Roman" panose="02020603050405020304" pitchFamily="18" charset="0"/>
                <a:cs typeface="Times New Roman"/>
              </a:rPr>
              <a:t>The Star Topology</a:t>
            </a:r>
            <a:r>
              <a:rPr lang="en-IN" sz="3200" b="1" dirty="0">
                <a:solidFill>
                  <a:srgbClr val="FF0000"/>
                </a:solidFill>
                <a:latin typeface="Calibri"/>
                <a:ea typeface="Times New Roman" panose="02020603050405020304" pitchFamily="18" charset="0"/>
                <a:cs typeface="Times New Roman"/>
              </a:rPr>
              <a:t>:</a:t>
            </a:r>
            <a:endParaRPr lang="en-IN" sz="3200" b="1" dirty="0">
              <a:solidFill>
                <a:srgbClr val="FF0000"/>
              </a:solidFill>
              <a:effectLst/>
              <a:latin typeface="Times New Roman"/>
              <a:ea typeface="Arial" panose="020B0604020202020204" pitchFamily="34" charset="0"/>
            </a:endParaRPr>
          </a:p>
          <a:p>
            <a:pPr marR="912495" algn="just">
              <a:lnSpc>
                <a:spcPct val="92000"/>
              </a:lnSpc>
              <a:spcBef>
                <a:spcPts val="380"/>
              </a:spcBef>
              <a:spcAft>
                <a:spcPts val="0"/>
              </a:spcAft>
            </a:pPr>
            <a:endParaRPr lang="en-IN"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1714500" marR="912495" lvl="3" indent="-342900" algn="just">
              <a:lnSpc>
                <a:spcPct val="150000"/>
              </a:lnSpc>
              <a:spcBef>
                <a:spcPts val="380"/>
              </a:spcBef>
              <a:buFont typeface="Arial"/>
              <a:buChar char="•"/>
            </a:pPr>
            <a:r>
              <a:rPr lang="en-IN" sz="2400" dirty="0">
                <a:latin typeface="Calibri"/>
                <a:ea typeface="Times New Roman" panose="02020603050405020304" pitchFamily="18" charset="0"/>
                <a:cs typeface="Times New Roman"/>
              </a:rPr>
              <a:t>This topology</a:t>
            </a:r>
            <a:r>
              <a:rPr lang="en-IN" sz="2400" dirty="0">
                <a:effectLst/>
                <a:latin typeface="Calibri"/>
                <a:ea typeface="Times New Roman" panose="02020603050405020304" pitchFamily="18" charset="0"/>
                <a:cs typeface="Times New Roman"/>
              </a:rPr>
              <a:t> </a:t>
            </a:r>
            <a:r>
              <a:rPr lang="en-IN" sz="2400" dirty="0">
                <a:latin typeface="Calibri"/>
                <a:ea typeface="Times New Roman" panose="02020603050405020304" pitchFamily="18" charset="0"/>
                <a:cs typeface="Times New Roman"/>
              </a:rPr>
              <a:t>consists of</a:t>
            </a:r>
            <a:r>
              <a:rPr lang="en-IN" sz="2400" dirty="0">
                <a:effectLst/>
                <a:latin typeface="Calibri"/>
                <a:ea typeface="Times New Roman" panose="02020603050405020304" pitchFamily="18" charset="0"/>
                <a:cs typeface="Times New Roman"/>
              </a:rPr>
              <a:t> </a:t>
            </a:r>
            <a:r>
              <a:rPr lang="en-IN" sz="2400" dirty="0">
                <a:latin typeface="Calibri"/>
                <a:ea typeface="Times New Roman" panose="02020603050405020304" pitchFamily="18" charset="0"/>
                <a:cs typeface="Times New Roman"/>
              </a:rPr>
              <a:t>a central</a:t>
            </a:r>
            <a:r>
              <a:rPr lang="en-IN" sz="2400" dirty="0">
                <a:effectLst/>
                <a:latin typeface="Calibri"/>
                <a:ea typeface="Times New Roman" panose="02020603050405020304" pitchFamily="18" charset="0"/>
                <a:cs typeface="Times New Roman"/>
              </a:rPr>
              <a:t> node to which all other nodes are connected by a single path.</a:t>
            </a:r>
          </a:p>
          <a:p>
            <a:pPr marL="1714500" marR="912495" lvl="3" indent="-342900" algn="just">
              <a:lnSpc>
                <a:spcPct val="150000"/>
              </a:lnSpc>
              <a:spcBef>
                <a:spcPts val="380"/>
              </a:spcBef>
              <a:buFont typeface="Arial"/>
              <a:buChar char="•"/>
            </a:pPr>
            <a:r>
              <a:rPr lang="en-IN" sz="2400" dirty="0">
                <a:effectLst/>
                <a:latin typeface="Calibri"/>
                <a:ea typeface="Times New Roman" panose="02020603050405020304" pitchFamily="18" charset="0"/>
                <a:cs typeface="Times New Roman"/>
              </a:rPr>
              <a:t>It is the topology used in most existing information networks involving data processing or voice communications.</a:t>
            </a:r>
            <a:r>
              <a:rPr lang="en-IN" sz="2400" dirty="0">
                <a:latin typeface="Calibri"/>
                <a:ea typeface="Times New Roman" panose="02020603050405020304" pitchFamily="18" charset="0"/>
                <a:cs typeface="Times New Roman"/>
              </a:rPr>
              <a:t> </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1714500" marR="912495" lvl="3" indent="-342900" algn="just">
              <a:lnSpc>
                <a:spcPct val="150000"/>
              </a:lnSpc>
              <a:spcBef>
                <a:spcPts val="380"/>
              </a:spcBef>
              <a:spcAft>
                <a:spcPts val="0"/>
              </a:spcAft>
              <a:buFont typeface="Arial"/>
              <a:buChar char="•"/>
            </a:pPr>
            <a:r>
              <a:rPr lang="en-IN" sz="2400" dirty="0">
                <a:effectLst/>
                <a:latin typeface="Calibri"/>
                <a:ea typeface="Times New Roman" panose="02020603050405020304" pitchFamily="18" charset="0"/>
                <a:cs typeface="Times New Roman"/>
              </a:rPr>
              <a:t>The most common example of this is IBM 370 installations.</a:t>
            </a:r>
          </a:p>
          <a:p>
            <a:pPr marL="1714500" marR="912495" lvl="3" indent="-342900" algn="just">
              <a:lnSpc>
                <a:spcPct val="150000"/>
              </a:lnSpc>
              <a:spcBef>
                <a:spcPts val="380"/>
              </a:spcBef>
              <a:spcAft>
                <a:spcPts val="0"/>
              </a:spcAft>
              <a:buFont typeface="Arial"/>
              <a:buChar char="•"/>
            </a:pPr>
            <a:r>
              <a:rPr lang="en-IN" sz="2400" dirty="0">
                <a:effectLst/>
                <a:latin typeface="Calibri"/>
                <a:ea typeface="Times New Roman" panose="02020603050405020304" pitchFamily="18" charset="0"/>
                <a:cs typeface="Times New Roman"/>
              </a:rPr>
              <a:t>In this case multiple 3270 terminals are connected to either a host system or a terminal controller.</a:t>
            </a:r>
            <a:endParaRPr lang="en-IN" sz="2400">
              <a:effectLst/>
              <a:latin typeface="Calibri"/>
              <a:ea typeface="Palatino Linotype" panose="02040502050505030304" pitchFamily="18" charset="0"/>
              <a:cs typeface="Times New Roman"/>
            </a:endParaRPr>
          </a:p>
        </p:txBody>
      </p:sp>
      <p:pic>
        <p:nvPicPr>
          <p:cNvPr id="2" name="Picture 2">
            <a:extLst>
              <a:ext uri="{FF2B5EF4-FFF2-40B4-BE49-F238E27FC236}">
                <a16:creationId xmlns:a16="http://schemas.microsoft.com/office/drawing/2014/main" id="{CADCFCDB-5406-4A0E-A233-62BA4D825484}"/>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133250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Diagram&#10;&#10;Description automatically generated">
            <a:extLst>
              <a:ext uri="{FF2B5EF4-FFF2-40B4-BE49-F238E27FC236}">
                <a16:creationId xmlns:a16="http://schemas.microsoft.com/office/drawing/2014/main" id="{3FC4AE45-F31B-460F-A9B0-3B1CDD3F19D5}"/>
              </a:ext>
            </a:extLst>
          </p:cNvPr>
          <p:cNvPicPr>
            <a:picLocks noChangeAspect="1"/>
          </p:cNvPicPr>
          <p:nvPr/>
        </p:nvPicPr>
        <p:blipFill>
          <a:blip r:embed="rId2"/>
          <a:stretch>
            <a:fillRect/>
          </a:stretch>
        </p:blipFill>
        <p:spPr>
          <a:xfrm>
            <a:off x="1906439" y="1237589"/>
            <a:ext cx="7990935" cy="3980258"/>
          </a:xfrm>
          <a:prstGeom prst="rect">
            <a:avLst/>
          </a:prstGeom>
        </p:spPr>
      </p:pic>
      <p:pic>
        <p:nvPicPr>
          <p:cNvPr id="4" name="Picture 2">
            <a:extLst>
              <a:ext uri="{FF2B5EF4-FFF2-40B4-BE49-F238E27FC236}">
                <a16:creationId xmlns:a16="http://schemas.microsoft.com/office/drawing/2014/main" id="{2716C795-B21B-4527-8C46-D9BDE14D2089}"/>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7383945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1264</TotalTime>
  <Words>1031</Words>
  <Application>Microsoft Office PowerPoint</Application>
  <PresentationFormat>Widescreen</PresentationFormat>
  <Paragraphs>96</Paragraphs>
  <Slides>25</Slides>
  <Notes>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Kalyan Sahoo</cp:lastModifiedBy>
  <cp:revision>515</cp:revision>
  <dcterms:created xsi:type="dcterms:W3CDTF">2006-08-16T00:00:00Z</dcterms:created>
  <dcterms:modified xsi:type="dcterms:W3CDTF">2021-10-17T06:58:52Z</dcterms:modified>
</cp:coreProperties>
</file>