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0"/>
  </p:notesMasterIdLst>
  <p:sldIdLst>
    <p:sldId id="256" r:id="rId2"/>
    <p:sldId id="279" r:id="rId3"/>
    <p:sldId id="284" r:id="rId4"/>
    <p:sldId id="280" r:id="rId5"/>
    <p:sldId id="258" r:id="rId6"/>
    <p:sldId id="259" r:id="rId7"/>
    <p:sldId id="270" r:id="rId8"/>
    <p:sldId id="262" r:id="rId9"/>
    <p:sldId id="271" r:id="rId10"/>
    <p:sldId id="261" r:id="rId11"/>
    <p:sldId id="260" r:id="rId12"/>
    <p:sldId id="272" r:id="rId13"/>
    <p:sldId id="263" r:id="rId14"/>
    <p:sldId id="273" r:id="rId15"/>
    <p:sldId id="269" r:id="rId16"/>
    <p:sldId id="274" r:id="rId17"/>
    <p:sldId id="264" r:id="rId18"/>
    <p:sldId id="275" r:id="rId19"/>
    <p:sldId id="265" r:id="rId20"/>
    <p:sldId id="276" r:id="rId21"/>
    <p:sldId id="266" r:id="rId22"/>
    <p:sldId id="277" r:id="rId23"/>
    <p:sldId id="267" r:id="rId24"/>
    <p:sldId id="278" r:id="rId25"/>
    <p:sldId id="268" r:id="rId26"/>
    <p:sldId id="282" r:id="rId27"/>
    <p:sldId id="283" r:id="rId28"/>
    <p:sldId id="25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79"/>
            <p14:sldId id="284"/>
            <p14:sldId id="280"/>
            <p14:sldId id="258"/>
            <p14:sldId id="259"/>
            <p14:sldId id="270"/>
            <p14:sldId id="262"/>
            <p14:sldId id="271"/>
            <p14:sldId id="261"/>
            <p14:sldId id="260"/>
            <p14:sldId id="272"/>
            <p14:sldId id="263"/>
            <p14:sldId id="273"/>
            <p14:sldId id="269"/>
            <p14:sldId id="274"/>
            <p14:sldId id="264"/>
            <p14:sldId id="275"/>
            <p14:sldId id="265"/>
            <p14:sldId id="276"/>
            <p14:sldId id="266"/>
            <p14:sldId id="277"/>
            <p14:sldId id="267"/>
            <p14:sldId id="278"/>
            <p14:sldId id="268"/>
            <p14:sldId id="282"/>
            <p14:sldId id="283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30B2DE-3EA4-44E4-85B7-0A5154986249}" v="287" dt="2021-10-15T13:27:38.366"/>
    <p1510:client id="{9C1F5CC5-930B-474A-913D-74C9DF03E591}" v="1" dt="2021-10-14T14:42:52.525"/>
    <p1510:client id="{9DFA8FEB-D2A7-4001-81DA-99E09410672D}" v="28" dt="2021-10-15T15:21:46.948"/>
    <p1510:client id="{B202DDBC-D515-4F7E-BC4F-2AB67C87152D}" v="561" dt="2021-10-17T06:54:45.906"/>
    <p1510:client id="{CE8CFD37-1993-4013-9831-4850B24A0050}" v="1735" dt="2021-10-02T14:42:32.4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>
      <p:cViewPr varScale="1">
        <p:scale>
          <a:sx n="86" d="100"/>
          <a:sy n="86" d="100"/>
        </p:scale>
        <p:origin x="1354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9C1F5CC5-930B-474A-913D-74C9DF03E591}"/>
    <pc:docChg chg="addSld modSection">
      <pc:chgData name="kuber raj kunal" userId="ff53f78b27f9dcad" providerId="Windows Live" clId="Web-{9C1F5CC5-930B-474A-913D-74C9DF03E591}" dt="2021-10-14T14:42:52.525" v="0"/>
      <pc:docMkLst>
        <pc:docMk/>
      </pc:docMkLst>
      <pc:sldChg chg="add">
        <pc:chgData name="kuber raj kunal" userId="ff53f78b27f9dcad" providerId="Windows Live" clId="Web-{9C1F5CC5-930B-474A-913D-74C9DF03E591}" dt="2021-10-14T14:42:52.525" v="0"/>
        <pc:sldMkLst>
          <pc:docMk/>
          <pc:sldMk cId="196552125" sldId="284"/>
        </pc:sldMkLst>
      </pc:sldChg>
    </pc:docChg>
  </pc:docChgLst>
  <pc:docChgLst>
    <pc:chgData name="kuber raj kunal" userId="ff53f78b27f9dcad" providerId="Windows Live" clId="Web-{B202DDBC-D515-4F7E-BC4F-2AB67C87152D}"/>
    <pc:docChg chg="modSld">
      <pc:chgData name="kuber raj kunal" userId="ff53f78b27f9dcad" providerId="Windows Live" clId="Web-{B202DDBC-D515-4F7E-BC4F-2AB67C87152D}" dt="2021-10-17T06:54:45.906" v="304" actId="1076"/>
      <pc:docMkLst>
        <pc:docMk/>
      </pc:docMkLst>
      <pc:sldChg chg="addSp modSp">
        <pc:chgData name="kuber raj kunal" userId="ff53f78b27f9dcad" providerId="Windows Live" clId="Web-{B202DDBC-D515-4F7E-BC4F-2AB67C87152D}" dt="2021-10-17T06:50:57.746" v="121" actId="20577"/>
        <pc:sldMkLst>
          <pc:docMk/>
          <pc:sldMk cId="2933552123" sldId="279"/>
        </pc:sldMkLst>
        <pc:spChg chg="add mod">
          <ac:chgData name="kuber raj kunal" userId="ff53f78b27f9dcad" providerId="Windows Live" clId="Web-{B202DDBC-D515-4F7E-BC4F-2AB67C87152D}" dt="2021-10-17T06:50:57.746" v="121" actId="20577"/>
          <ac:spMkLst>
            <pc:docMk/>
            <pc:sldMk cId="2933552123" sldId="279"/>
            <ac:spMk id="3" creationId="{291A609F-7314-418B-9945-44790B4DA26C}"/>
          </ac:spMkLst>
        </pc:spChg>
      </pc:sldChg>
      <pc:sldChg chg="addSp modSp">
        <pc:chgData name="kuber raj kunal" userId="ff53f78b27f9dcad" providerId="Windows Live" clId="Web-{B202DDBC-D515-4F7E-BC4F-2AB67C87152D}" dt="2021-10-17T06:51:56.622" v="198" actId="1076"/>
        <pc:sldMkLst>
          <pc:docMk/>
          <pc:sldMk cId="348215849" sldId="280"/>
        </pc:sldMkLst>
        <pc:spChg chg="add mod">
          <ac:chgData name="kuber raj kunal" userId="ff53f78b27f9dcad" providerId="Windows Live" clId="Web-{B202DDBC-D515-4F7E-BC4F-2AB67C87152D}" dt="2021-10-17T06:51:56.622" v="198" actId="1076"/>
          <ac:spMkLst>
            <pc:docMk/>
            <pc:sldMk cId="348215849" sldId="280"/>
            <ac:spMk id="3" creationId="{D01470D9-9398-43C8-A1A9-50CDAE156EDF}"/>
          </ac:spMkLst>
        </pc:spChg>
      </pc:sldChg>
      <pc:sldChg chg="addSp">
        <pc:chgData name="kuber raj kunal" userId="ff53f78b27f9dcad" providerId="Windows Live" clId="Web-{B202DDBC-D515-4F7E-BC4F-2AB67C87152D}" dt="2021-10-17T06:52:05.169" v="199"/>
        <pc:sldMkLst>
          <pc:docMk/>
          <pc:sldMk cId="3431171219" sldId="282"/>
        </pc:sldMkLst>
        <pc:spChg chg="add">
          <ac:chgData name="kuber raj kunal" userId="ff53f78b27f9dcad" providerId="Windows Live" clId="Web-{B202DDBC-D515-4F7E-BC4F-2AB67C87152D}" dt="2021-10-17T06:52:05.169" v="199"/>
          <ac:spMkLst>
            <pc:docMk/>
            <pc:sldMk cId="3431171219" sldId="282"/>
            <ac:spMk id="3" creationId="{B3CD2BEC-0874-4E89-8963-9540499F903B}"/>
          </ac:spMkLst>
        </pc:spChg>
      </pc:sldChg>
      <pc:sldChg chg="addSp modSp">
        <pc:chgData name="kuber raj kunal" userId="ff53f78b27f9dcad" providerId="Windows Live" clId="Web-{B202DDBC-D515-4F7E-BC4F-2AB67C87152D}" dt="2021-10-17T06:54:45.906" v="304" actId="1076"/>
        <pc:sldMkLst>
          <pc:docMk/>
          <pc:sldMk cId="1134712001" sldId="283"/>
        </pc:sldMkLst>
        <pc:spChg chg="add mod">
          <ac:chgData name="kuber raj kunal" userId="ff53f78b27f9dcad" providerId="Windows Live" clId="Web-{B202DDBC-D515-4F7E-BC4F-2AB67C87152D}" dt="2021-10-17T06:54:45.906" v="304" actId="1076"/>
          <ac:spMkLst>
            <pc:docMk/>
            <pc:sldMk cId="1134712001" sldId="283"/>
            <ac:spMk id="3" creationId="{83A0599C-E917-4D24-B7AE-950674239082}"/>
          </ac:spMkLst>
        </pc:spChg>
      </pc:sldChg>
      <pc:sldChg chg="addSp">
        <pc:chgData name="kuber raj kunal" userId="ff53f78b27f9dcad" providerId="Windows Live" clId="Web-{B202DDBC-D515-4F7E-BC4F-2AB67C87152D}" dt="2021-10-17T06:45:42.601" v="0"/>
        <pc:sldMkLst>
          <pc:docMk/>
          <pc:sldMk cId="196552125" sldId="284"/>
        </pc:sldMkLst>
        <pc:spChg chg="add">
          <ac:chgData name="kuber raj kunal" userId="ff53f78b27f9dcad" providerId="Windows Live" clId="Web-{B202DDBC-D515-4F7E-BC4F-2AB67C87152D}" dt="2021-10-17T06:45:42.601" v="0"/>
          <ac:spMkLst>
            <pc:docMk/>
            <pc:sldMk cId="196552125" sldId="284"/>
            <ac:spMk id="5" creationId="{BDBAD4E1-CB20-4EB0-B0BE-91D9A50295E0}"/>
          </ac:spMkLst>
        </pc:spChg>
      </pc:sldChg>
    </pc:docChg>
  </pc:docChgLst>
  <pc:docChgLst>
    <pc:chgData name="kuber raj kunal" userId="ff53f78b27f9dcad" providerId="Windows Live" clId="Web-{3C30B2DE-3EA4-44E4-85B7-0A5154986249}"/>
    <pc:docChg chg="delSld modSld modSection">
      <pc:chgData name="kuber raj kunal" userId="ff53f78b27f9dcad" providerId="Windows Live" clId="Web-{3C30B2DE-3EA4-44E4-85B7-0A5154986249}" dt="2021-10-15T13:27:38.366" v="180" actId="1076"/>
      <pc:docMkLst>
        <pc:docMk/>
      </pc:docMkLst>
      <pc:sldChg chg="modSp">
        <pc:chgData name="kuber raj kunal" userId="ff53f78b27f9dcad" providerId="Windows Live" clId="Web-{3C30B2DE-3EA4-44E4-85B7-0A5154986249}" dt="2021-10-15T13:19:17.493" v="16" actId="20577"/>
        <pc:sldMkLst>
          <pc:docMk/>
          <pc:sldMk cId="2386248776" sldId="258"/>
        </pc:sldMkLst>
        <pc:spChg chg="mod">
          <ac:chgData name="kuber raj kunal" userId="ff53f78b27f9dcad" providerId="Windows Live" clId="Web-{3C30B2DE-3EA4-44E4-85B7-0A5154986249}" dt="2021-10-15T13:19:17.493" v="16" actId="20577"/>
          <ac:spMkLst>
            <pc:docMk/>
            <pc:sldMk cId="2386248776" sldId="258"/>
            <ac:spMk id="5" creationId="{9E1CDC58-42A1-4804-9651-D3A033B44C6A}"/>
          </ac:spMkLst>
        </pc:spChg>
      </pc:sldChg>
      <pc:sldChg chg="modSp">
        <pc:chgData name="kuber raj kunal" userId="ff53f78b27f9dcad" providerId="Windows Live" clId="Web-{3C30B2DE-3EA4-44E4-85B7-0A5154986249}" dt="2021-10-15T13:19:31.494" v="19" actId="20577"/>
        <pc:sldMkLst>
          <pc:docMk/>
          <pc:sldMk cId="316912202" sldId="259"/>
        </pc:sldMkLst>
        <pc:spChg chg="mod">
          <ac:chgData name="kuber raj kunal" userId="ff53f78b27f9dcad" providerId="Windows Live" clId="Web-{3C30B2DE-3EA4-44E4-85B7-0A5154986249}" dt="2021-10-15T13:19:31.494" v="19" actId="20577"/>
          <ac:spMkLst>
            <pc:docMk/>
            <pc:sldMk cId="316912202" sldId="259"/>
            <ac:spMk id="3" creationId="{76AF51DE-B96E-45A8-AD3C-2EF54BDAE538}"/>
          </ac:spMkLst>
        </pc:spChg>
      </pc:sldChg>
      <pc:sldChg chg="modSp">
        <pc:chgData name="kuber raj kunal" userId="ff53f78b27f9dcad" providerId="Windows Live" clId="Web-{3C30B2DE-3EA4-44E4-85B7-0A5154986249}" dt="2021-10-15T13:22:07.076" v="55" actId="20577"/>
        <pc:sldMkLst>
          <pc:docMk/>
          <pc:sldMk cId="2270393366" sldId="261"/>
        </pc:sldMkLst>
        <pc:spChg chg="mod">
          <ac:chgData name="kuber raj kunal" userId="ff53f78b27f9dcad" providerId="Windows Live" clId="Web-{3C30B2DE-3EA4-44E4-85B7-0A5154986249}" dt="2021-10-15T13:22:07.076" v="55" actId="20577"/>
          <ac:spMkLst>
            <pc:docMk/>
            <pc:sldMk cId="2270393366" sldId="261"/>
            <ac:spMk id="3" creationId="{82F860DF-0992-4E4F-BCE0-B891E4D8D3D5}"/>
          </ac:spMkLst>
        </pc:spChg>
      </pc:sldChg>
      <pc:sldChg chg="modSp">
        <pc:chgData name="kuber raj kunal" userId="ff53f78b27f9dcad" providerId="Windows Live" clId="Web-{3C30B2DE-3EA4-44E4-85B7-0A5154986249}" dt="2021-10-15T13:20:49.387" v="40" actId="20577"/>
        <pc:sldMkLst>
          <pc:docMk/>
          <pc:sldMk cId="3839320441" sldId="262"/>
        </pc:sldMkLst>
        <pc:spChg chg="mod">
          <ac:chgData name="kuber raj kunal" userId="ff53f78b27f9dcad" providerId="Windows Live" clId="Web-{3C30B2DE-3EA4-44E4-85B7-0A5154986249}" dt="2021-10-15T13:20:49.387" v="40" actId="20577"/>
          <ac:spMkLst>
            <pc:docMk/>
            <pc:sldMk cId="3839320441" sldId="262"/>
            <ac:spMk id="3" creationId="{CC2D59D7-D7D2-4D77-B9CF-2CABD63007FA}"/>
          </ac:spMkLst>
        </pc:spChg>
      </pc:sldChg>
      <pc:sldChg chg="modSp">
        <pc:chgData name="kuber raj kunal" userId="ff53f78b27f9dcad" providerId="Windows Live" clId="Web-{3C30B2DE-3EA4-44E4-85B7-0A5154986249}" dt="2021-10-15T13:22:54.984" v="70" actId="14100"/>
        <pc:sldMkLst>
          <pc:docMk/>
          <pc:sldMk cId="919783199" sldId="263"/>
        </pc:sldMkLst>
        <pc:spChg chg="mod">
          <ac:chgData name="kuber raj kunal" userId="ff53f78b27f9dcad" providerId="Windows Live" clId="Web-{3C30B2DE-3EA4-44E4-85B7-0A5154986249}" dt="2021-10-15T13:22:54.984" v="70" actId="14100"/>
          <ac:spMkLst>
            <pc:docMk/>
            <pc:sldMk cId="919783199" sldId="263"/>
            <ac:spMk id="3" creationId="{7BD250A1-6B9B-41AB-B885-5899AD3D0AF2}"/>
          </ac:spMkLst>
        </pc:spChg>
      </pc:sldChg>
      <pc:sldChg chg="modSp">
        <pc:chgData name="kuber raj kunal" userId="ff53f78b27f9dcad" providerId="Windows Live" clId="Web-{3C30B2DE-3EA4-44E4-85B7-0A5154986249}" dt="2021-10-15T13:24:10.861" v="106" actId="14100"/>
        <pc:sldMkLst>
          <pc:docMk/>
          <pc:sldMk cId="4254615627" sldId="264"/>
        </pc:sldMkLst>
        <pc:spChg chg="mod">
          <ac:chgData name="kuber raj kunal" userId="ff53f78b27f9dcad" providerId="Windows Live" clId="Web-{3C30B2DE-3EA4-44E4-85B7-0A5154986249}" dt="2021-10-15T13:24:10.861" v="106" actId="14100"/>
          <ac:spMkLst>
            <pc:docMk/>
            <pc:sldMk cId="4254615627" sldId="264"/>
            <ac:spMk id="5" creationId="{E1C6B28A-D3E3-42F5-9A1A-BCAC97733D9E}"/>
          </ac:spMkLst>
        </pc:spChg>
      </pc:sldChg>
      <pc:sldChg chg="modSp">
        <pc:chgData name="kuber raj kunal" userId="ff53f78b27f9dcad" providerId="Windows Live" clId="Web-{3C30B2DE-3EA4-44E4-85B7-0A5154986249}" dt="2021-10-15T13:25:31.050" v="141" actId="14100"/>
        <pc:sldMkLst>
          <pc:docMk/>
          <pc:sldMk cId="2442243052" sldId="265"/>
        </pc:sldMkLst>
        <pc:spChg chg="mod">
          <ac:chgData name="kuber raj kunal" userId="ff53f78b27f9dcad" providerId="Windows Live" clId="Web-{3C30B2DE-3EA4-44E4-85B7-0A5154986249}" dt="2021-10-15T13:25:31.050" v="141" actId="14100"/>
          <ac:spMkLst>
            <pc:docMk/>
            <pc:sldMk cId="2442243052" sldId="265"/>
            <ac:spMk id="11" creationId="{D5FFB28F-DA79-4179-B506-258A43F34948}"/>
          </ac:spMkLst>
        </pc:spChg>
      </pc:sldChg>
      <pc:sldChg chg="modSp">
        <pc:chgData name="kuber raj kunal" userId="ff53f78b27f9dcad" providerId="Windows Live" clId="Web-{3C30B2DE-3EA4-44E4-85B7-0A5154986249}" dt="2021-10-15T13:26:11.051" v="161" actId="20577"/>
        <pc:sldMkLst>
          <pc:docMk/>
          <pc:sldMk cId="3132484151" sldId="266"/>
        </pc:sldMkLst>
        <pc:spChg chg="mod">
          <ac:chgData name="kuber raj kunal" userId="ff53f78b27f9dcad" providerId="Windows Live" clId="Web-{3C30B2DE-3EA4-44E4-85B7-0A5154986249}" dt="2021-10-15T13:26:11.051" v="161" actId="20577"/>
          <ac:spMkLst>
            <pc:docMk/>
            <pc:sldMk cId="3132484151" sldId="266"/>
            <ac:spMk id="3" creationId="{D081AA75-4BE8-4F58-81FE-664BEC9599B9}"/>
          </ac:spMkLst>
        </pc:spChg>
      </pc:sldChg>
      <pc:sldChg chg="modSp">
        <pc:chgData name="kuber raj kunal" userId="ff53f78b27f9dcad" providerId="Windows Live" clId="Web-{3C30B2DE-3EA4-44E4-85B7-0A5154986249}" dt="2021-10-15T13:27:23.022" v="177" actId="1076"/>
        <pc:sldMkLst>
          <pc:docMk/>
          <pc:sldMk cId="3923737354" sldId="267"/>
        </pc:sldMkLst>
        <pc:spChg chg="mod">
          <ac:chgData name="kuber raj kunal" userId="ff53f78b27f9dcad" providerId="Windows Live" clId="Web-{3C30B2DE-3EA4-44E4-85B7-0A5154986249}" dt="2021-10-15T13:27:03.428" v="173" actId="1076"/>
          <ac:spMkLst>
            <pc:docMk/>
            <pc:sldMk cId="3923737354" sldId="267"/>
            <ac:spMk id="2" creationId="{297DC5FF-3C54-4FAD-A228-68AE45E52256}"/>
          </ac:spMkLst>
        </pc:spChg>
        <pc:spChg chg="mod">
          <ac:chgData name="kuber raj kunal" userId="ff53f78b27f9dcad" providerId="Windows Live" clId="Web-{3C30B2DE-3EA4-44E4-85B7-0A5154986249}" dt="2021-10-15T13:26:51.349" v="170" actId="1076"/>
          <ac:spMkLst>
            <pc:docMk/>
            <pc:sldMk cId="3923737354" sldId="267"/>
            <ac:spMk id="4" creationId="{06AFC9B7-4E78-45EC-B674-1174C5139468}"/>
          </ac:spMkLst>
        </pc:spChg>
        <pc:spChg chg="mod">
          <ac:chgData name="kuber raj kunal" userId="ff53f78b27f9dcad" providerId="Windows Live" clId="Web-{3C30B2DE-3EA4-44E4-85B7-0A5154986249}" dt="2021-10-15T13:27:23.022" v="177" actId="1076"/>
          <ac:spMkLst>
            <pc:docMk/>
            <pc:sldMk cId="3923737354" sldId="267"/>
            <ac:spMk id="5" creationId="{ECDC1578-89EE-4525-A972-12782B815B71}"/>
          </ac:spMkLst>
        </pc:spChg>
      </pc:sldChg>
      <pc:sldChg chg="modSp">
        <pc:chgData name="kuber raj kunal" userId="ff53f78b27f9dcad" providerId="Windows Live" clId="Web-{3C30B2DE-3EA4-44E4-85B7-0A5154986249}" dt="2021-10-15T13:27:38.366" v="180" actId="1076"/>
        <pc:sldMkLst>
          <pc:docMk/>
          <pc:sldMk cId="1079936248" sldId="268"/>
        </pc:sldMkLst>
        <pc:spChg chg="mod">
          <ac:chgData name="kuber raj kunal" userId="ff53f78b27f9dcad" providerId="Windows Live" clId="Web-{3C30B2DE-3EA4-44E4-85B7-0A5154986249}" dt="2021-10-15T13:27:35.600" v="179" actId="1076"/>
          <ac:spMkLst>
            <pc:docMk/>
            <pc:sldMk cId="1079936248" sldId="268"/>
            <ac:spMk id="3" creationId="{6347C4BD-9173-4B62-AE17-C89D6EB0882C}"/>
          </ac:spMkLst>
        </pc:spChg>
        <pc:graphicFrameChg chg="mod">
          <ac:chgData name="kuber raj kunal" userId="ff53f78b27f9dcad" providerId="Windows Live" clId="Web-{3C30B2DE-3EA4-44E4-85B7-0A5154986249}" dt="2021-10-15T13:27:38.366" v="180" actId="1076"/>
          <ac:graphicFrameMkLst>
            <pc:docMk/>
            <pc:sldMk cId="1079936248" sldId="268"/>
            <ac:graphicFrameMk id="7" creationId="{B0D522C9-E99E-417F-96B7-299737BC88AE}"/>
          </ac:graphicFrameMkLst>
        </pc:graphicFrameChg>
      </pc:sldChg>
      <pc:sldChg chg="modSp">
        <pc:chgData name="kuber raj kunal" userId="ff53f78b27f9dcad" providerId="Windows Live" clId="Web-{3C30B2DE-3EA4-44E4-85B7-0A5154986249}" dt="2021-10-15T13:23:40.313" v="90" actId="20577"/>
        <pc:sldMkLst>
          <pc:docMk/>
          <pc:sldMk cId="3032801685" sldId="269"/>
        </pc:sldMkLst>
        <pc:spChg chg="mod">
          <ac:chgData name="kuber raj kunal" userId="ff53f78b27f9dcad" providerId="Windows Live" clId="Web-{3C30B2DE-3EA4-44E4-85B7-0A5154986249}" dt="2021-10-15T13:23:40.313" v="90" actId="20577"/>
          <ac:spMkLst>
            <pc:docMk/>
            <pc:sldMk cId="3032801685" sldId="269"/>
            <ac:spMk id="3" creationId="{F30661EE-B97B-4FA7-9A4F-058E51C4912F}"/>
          </ac:spMkLst>
        </pc:spChg>
      </pc:sldChg>
      <pc:sldChg chg="modSp">
        <pc:chgData name="kuber raj kunal" userId="ff53f78b27f9dcad" providerId="Windows Live" clId="Web-{3C30B2DE-3EA4-44E4-85B7-0A5154986249}" dt="2021-10-15T13:19:54.979" v="30" actId="20577"/>
        <pc:sldMkLst>
          <pc:docMk/>
          <pc:sldMk cId="1085193055" sldId="270"/>
        </pc:sldMkLst>
        <pc:spChg chg="mod">
          <ac:chgData name="kuber raj kunal" userId="ff53f78b27f9dcad" providerId="Windows Live" clId="Web-{3C30B2DE-3EA4-44E4-85B7-0A5154986249}" dt="2021-10-15T13:19:54.979" v="30" actId="20577"/>
          <ac:spMkLst>
            <pc:docMk/>
            <pc:sldMk cId="1085193055" sldId="270"/>
            <ac:spMk id="2" creationId="{9AEDEC4C-E646-4FD8-A403-F44ADB64A47E}"/>
          </ac:spMkLst>
        </pc:spChg>
      </pc:sldChg>
      <pc:sldChg chg="modSp">
        <pc:chgData name="kuber raj kunal" userId="ff53f78b27f9dcad" providerId="Windows Live" clId="Web-{3C30B2DE-3EA4-44E4-85B7-0A5154986249}" dt="2021-10-15T13:21:27.513" v="46" actId="14100"/>
        <pc:sldMkLst>
          <pc:docMk/>
          <pc:sldMk cId="958999113" sldId="271"/>
        </pc:sldMkLst>
        <pc:spChg chg="mod">
          <ac:chgData name="kuber raj kunal" userId="ff53f78b27f9dcad" providerId="Windows Live" clId="Web-{3C30B2DE-3EA4-44E4-85B7-0A5154986249}" dt="2021-10-15T13:21:27.513" v="46" actId="14100"/>
          <ac:spMkLst>
            <pc:docMk/>
            <pc:sldMk cId="958999113" sldId="271"/>
            <ac:spMk id="2" creationId="{2AC4FE75-EAB1-41F8-85FF-BE2240AAE3AF}"/>
          </ac:spMkLst>
        </pc:spChg>
      </pc:sldChg>
      <pc:sldChg chg="modSp">
        <pc:chgData name="kuber raj kunal" userId="ff53f78b27f9dcad" providerId="Windows Live" clId="Web-{3C30B2DE-3EA4-44E4-85B7-0A5154986249}" dt="2021-10-15T13:22:35.124" v="59" actId="14100"/>
        <pc:sldMkLst>
          <pc:docMk/>
          <pc:sldMk cId="4068692550" sldId="272"/>
        </pc:sldMkLst>
        <pc:spChg chg="mod">
          <ac:chgData name="kuber raj kunal" userId="ff53f78b27f9dcad" providerId="Windows Live" clId="Web-{3C30B2DE-3EA4-44E4-85B7-0A5154986249}" dt="2021-10-15T13:22:35.124" v="59" actId="14100"/>
          <ac:spMkLst>
            <pc:docMk/>
            <pc:sldMk cId="4068692550" sldId="272"/>
            <ac:spMk id="2" creationId="{2F723DCF-92D7-4086-9AD1-7F5B61F2685F}"/>
          </ac:spMkLst>
        </pc:spChg>
      </pc:sldChg>
      <pc:sldChg chg="modSp">
        <pc:chgData name="kuber raj kunal" userId="ff53f78b27f9dcad" providerId="Windows Live" clId="Web-{3C30B2DE-3EA4-44E4-85B7-0A5154986249}" dt="2021-10-15T13:23:25.344" v="81" actId="20577"/>
        <pc:sldMkLst>
          <pc:docMk/>
          <pc:sldMk cId="3498265558" sldId="273"/>
        </pc:sldMkLst>
        <pc:spChg chg="mod">
          <ac:chgData name="kuber raj kunal" userId="ff53f78b27f9dcad" providerId="Windows Live" clId="Web-{3C30B2DE-3EA4-44E4-85B7-0A5154986249}" dt="2021-10-15T13:23:25.344" v="81" actId="20577"/>
          <ac:spMkLst>
            <pc:docMk/>
            <pc:sldMk cId="3498265558" sldId="273"/>
            <ac:spMk id="2" creationId="{2133017E-0456-4B12-8C12-91DB5ABD399C}"/>
          </ac:spMkLst>
        </pc:spChg>
      </pc:sldChg>
      <pc:sldChg chg="modSp">
        <pc:chgData name="kuber raj kunal" userId="ff53f78b27f9dcad" providerId="Windows Live" clId="Web-{3C30B2DE-3EA4-44E4-85B7-0A5154986249}" dt="2021-10-15T13:23:56.266" v="98" actId="20577"/>
        <pc:sldMkLst>
          <pc:docMk/>
          <pc:sldMk cId="1433828112" sldId="274"/>
        </pc:sldMkLst>
        <pc:spChg chg="mod">
          <ac:chgData name="kuber raj kunal" userId="ff53f78b27f9dcad" providerId="Windows Live" clId="Web-{3C30B2DE-3EA4-44E4-85B7-0A5154986249}" dt="2021-10-15T13:23:56.266" v="98" actId="20577"/>
          <ac:spMkLst>
            <pc:docMk/>
            <pc:sldMk cId="1433828112" sldId="274"/>
            <ac:spMk id="2" creationId="{8B70498B-9002-4F8E-A433-F5211E63B31C}"/>
          </ac:spMkLst>
        </pc:spChg>
      </pc:sldChg>
      <pc:sldChg chg="modSp">
        <pc:chgData name="kuber raj kunal" userId="ff53f78b27f9dcad" providerId="Windows Live" clId="Web-{3C30B2DE-3EA4-44E4-85B7-0A5154986249}" dt="2021-10-15T13:25:07.925" v="127" actId="20577"/>
        <pc:sldMkLst>
          <pc:docMk/>
          <pc:sldMk cId="1234826573" sldId="275"/>
        </pc:sldMkLst>
        <pc:spChg chg="mod">
          <ac:chgData name="kuber raj kunal" userId="ff53f78b27f9dcad" providerId="Windows Live" clId="Web-{3C30B2DE-3EA4-44E4-85B7-0A5154986249}" dt="2021-10-15T13:25:07.925" v="127" actId="20577"/>
          <ac:spMkLst>
            <pc:docMk/>
            <pc:sldMk cId="1234826573" sldId="275"/>
            <ac:spMk id="2" creationId="{8C8E2337-324B-447C-9F62-16D851B742E7}"/>
          </ac:spMkLst>
        </pc:spChg>
      </pc:sldChg>
      <pc:sldChg chg="modSp">
        <pc:chgData name="kuber raj kunal" userId="ff53f78b27f9dcad" providerId="Windows Live" clId="Web-{3C30B2DE-3EA4-44E4-85B7-0A5154986249}" dt="2021-10-15T13:25:52.082" v="151" actId="1076"/>
        <pc:sldMkLst>
          <pc:docMk/>
          <pc:sldMk cId="1097450729" sldId="276"/>
        </pc:sldMkLst>
        <pc:spChg chg="mod">
          <ac:chgData name="kuber raj kunal" userId="ff53f78b27f9dcad" providerId="Windows Live" clId="Web-{3C30B2DE-3EA4-44E4-85B7-0A5154986249}" dt="2021-10-15T13:25:49.582" v="150" actId="14100"/>
          <ac:spMkLst>
            <pc:docMk/>
            <pc:sldMk cId="1097450729" sldId="276"/>
            <ac:spMk id="2" creationId="{32E7E3E5-EEDB-49E6-A949-9A5F1A9ECA9D}"/>
          </ac:spMkLst>
        </pc:spChg>
        <pc:grpChg chg="mod">
          <ac:chgData name="kuber raj kunal" userId="ff53f78b27f9dcad" providerId="Windows Live" clId="Web-{3C30B2DE-3EA4-44E4-85B7-0A5154986249}" dt="2021-10-15T13:25:52.082" v="151" actId="1076"/>
          <ac:grpSpMkLst>
            <pc:docMk/>
            <pc:sldMk cId="1097450729" sldId="276"/>
            <ac:grpSpMk id="3" creationId="{CEDBFA50-5570-4003-93E8-7FCF4D0C620B}"/>
          </ac:grpSpMkLst>
        </pc:grpChg>
      </pc:sldChg>
      <pc:sldChg chg="modSp">
        <pc:chgData name="kuber raj kunal" userId="ff53f78b27f9dcad" providerId="Windows Live" clId="Web-{3C30B2DE-3EA4-44E4-85B7-0A5154986249}" dt="2021-10-15T13:26:30.302" v="169" actId="20577"/>
        <pc:sldMkLst>
          <pc:docMk/>
          <pc:sldMk cId="357293144" sldId="277"/>
        </pc:sldMkLst>
        <pc:spChg chg="mod">
          <ac:chgData name="kuber raj kunal" userId="ff53f78b27f9dcad" providerId="Windows Live" clId="Web-{3C30B2DE-3EA4-44E4-85B7-0A5154986249}" dt="2021-10-15T13:26:30.302" v="169" actId="20577"/>
          <ac:spMkLst>
            <pc:docMk/>
            <pc:sldMk cId="357293144" sldId="277"/>
            <ac:spMk id="2" creationId="{7865C527-814C-4141-B349-054E4A7EE907}"/>
          </ac:spMkLst>
        </pc:spChg>
      </pc:sldChg>
      <pc:sldChg chg="modSp">
        <pc:chgData name="kuber raj kunal" userId="ff53f78b27f9dcad" providerId="Windows Live" clId="Web-{3C30B2DE-3EA4-44E4-85B7-0A5154986249}" dt="2021-10-15T13:27:30.631" v="178" actId="1076"/>
        <pc:sldMkLst>
          <pc:docMk/>
          <pc:sldMk cId="665485904" sldId="278"/>
        </pc:sldMkLst>
        <pc:spChg chg="mod">
          <ac:chgData name="kuber raj kunal" userId="ff53f78b27f9dcad" providerId="Windows Live" clId="Web-{3C30B2DE-3EA4-44E4-85B7-0A5154986249}" dt="2021-10-15T13:27:30.631" v="178" actId="1076"/>
          <ac:spMkLst>
            <pc:docMk/>
            <pc:sldMk cId="665485904" sldId="278"/>
            <ac:spMk id="4" creationId="{7DEC4508-B4F1-4396-8DB0-EF1C7601900B}"/>
          </ac:spMkLst>
        </pc:spChg>
      </pc:sldChg>
      <pc:sldChg chg="del">
        <pc:chgData name="kuber raj kunal" userId="ff53f78b27f9dcad" providerId="Windows Live" clId="Web-{3C30B2DE-3EA4-44E4-85B7-0A5154986249}" dt="2021-10-15T13:18:42.368" v="0"/>
        <pc:sldMkLst>
          <pc:docMk/>
          <pc:sldMk cId="2433505061" sldId="281"/>
        </pc:sldMkLst>
      </pc:sldChg>
    </pc:docChg>
  </pc:docChgLst>
  <pc:docChgLst>
    <pc:chgData name="kuber raj kunal" userId="ff53f78b27f9dcad" providerId="Windows Live" clId="Web-{CE8CFD37-1993-4013-9831-4850B24A0050}"/>
    <pc:docChg chg="mod addSld modSld modMainMaster modSection setSldSz">
      <pc:chgData name="kuber raj kunal" userId="ff53f78b27f9dcad" providerId="Windows Live" clId="Web-{CE8CFD37-1993-4013-9831-4850B24A0050}" dt="2021-10-02T14:42:32.493" v="1326"/>
      <pc:docMkLst>
        <pc:docMk/>
      </pc:docMkLst>
      <pc:sldChg chg="addSp delSp modSp">
        <pc:chgData name="kuber raj kunal" userId="ff53f78b27f9dcad" providerId="Windows Live" clId="Web-{CE8CFD37-1993-4013-9831-4850B24A0050}" dt="2021-10-02T14:38:06.801" v="1316"/>
        <pc:sldMkLst>
          <pc:docMk/>
          <pc:sldMk cId="1653987709" sldId="256"/>
        </pc:sldMkLst>
        <pc:spChg chg="mod">
          <ac:chgData name="kuber raj kunal" userId="ff53f78b27f9dcad" providerId="Windows Live" clId="Web-{CE8CFD37-1993-4013-9831-4850B24A0050}" dt="2021-10-02T13:56:11.652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CE8CFD37-1993-4013-9831-4850B24A0050}" dt="2021-10-02T13:56:44.793" v="11" actId="20577"/>
          <ac:spMkLst>
            <pc:docMk/>
            <pc:sldMk cId="1653987709" sldId="256"/>
            <ac:spMk id="57" creationId="{00000000-0000-0000-0000-000000000000}"/>
          </ac:spMkLst>
        </pc:spChg>
        <pc:picChg chg="add mod">
          <ac:chgData name="kuber raj kunal" userId="ff53f78b27f9dcad" providerId="Windows Live" clId="Web-{CE8CFD37-1993-4013-9831-4850B24A0050}" dt="2021-10-02T14:37:30.785" v="1313" actId="1076"/>
          <ac:picMkLst>
            <pc:docMk/>
            <pc:sldMk cId="1653987709" sldId="256"/>
            <ac:picMk id="2" creationId="{05FDEF08-F5D3-4BE8-8C64-4CB5997837DD}"/>
          </ac:picMkLst>
        </pc:picChg>
        <pc:picChg chg="add del mod">
          <ac:chgData name="kuber raj kunal" userId="ff53f78b27f9dcad" providerId="Windows Live" clId="Web-{CE8CFD37-1993-4013-9831-4850B24A0050}" dt="2021-10-02T14:38:06.801" v="1316"/>
          <ac:picMkLst>
            <pc:docMk/>
            <pc:sldMk cId="1653987709" sldId="256"/>
            <ac:picMk id="3" creationId="{FE4D4964-E2FF-4E66-8C46-B655E29DE4B6}"/>
          </ac:picMkLst>
        </pc:picChg>
        <pc:picChg chg="mod">
          <ac:chgData name="kuber raj kunal" userId="ff53f78b27f9dcad" providerId="Windows Live" clId="Web-{CE8CFD37-1993-4013-9831-4850B24A0050}" dt="2021-10-02T13:56:26.762" v="4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CE8CFD37-1993-4013-9831-4850B24A0050}" dt="2021-10-02T13:56:16.309" v="1"/>
          <ac:picMkLst>
            <pc:docMk/>
            <pc:sldMk cId="1653987709" sldId="256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CE8CFD37-1993-4013-9831-4850B24A0050}" dt="2021-10-02T14:01:06.032" v="92"/>
        <pc:sldMkLst>
          <pc:docMk/>
          <pc:sldMk cId="3621350876" sldId="257"/>
        </pc:sldMkLst>
        <pc:spChg chg="mod">
          <ac:chgData name="kuber raj kunal" userId="ff53f78b27f9dcad" providerId="Windows Live" clId="Web-{CE8CFD37-1993-4013-9831-4850B24A0050}" dt="2021-10-02T13:56:11.652" v="0"/>
          <ac:spMkLst>
            <pc:docMk/>
            <pc:sldMk cId="3621350876" sldId="257"/>
            <ac:spMk id="77" creationId="{00000000-0000-0000-0000-000000000000}"/>
          </ac:spMkLst>
        </pc:spChg>
        <pc:picChg chg="del mod">
          <ac:chgData name="kuber raj kunal" userId="ff53f78b27f9dcad" providerId="Windows Live" clId="Web-{CE8CFD37-1993-4013-9831-4850B24A0050}" dt="2021-10-02T14:01:06.032" v="92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CE8CFD37-1993-4013-9831-4850B24A0050}" dt="2021-10-02T14:00:18.531" v="81" actId="20577"/>
        <pc:sldMkLst>
          <pc:docMk/>
          <pc:sldMk cId="2386248776" sldId="258"/>
        </pc:sldMkLst>
        <pc:spChg chg="mod">
          <ac:chgData name="kuber raj kunal" userId="ff53f78b27f9dcad" providerId="Windows Live" clId="Web-{CE8CFD37-1993-4013-9831-4850B24A0050}" dt="2021-10-02T14:00:18.531" v="81" actId="20577"/>
          <ac:spMkLst>
            <pc:docMk/>
            <pc:sldMk cId="2386248776" sldId="258"/>
            <ac:spMk id="5" creationId="{9E1CDC58-42A1-4804-9651-D3A033B44C6A}"/>
          </ac:spMkLst>
        </pc:spChg>
        <pc:picChg chg="del mod">
          <ac:chgData name="kuber raj kunal" userId="ff53f78b27f9dcad" providerId="Windows Live" clId="Web-{CE8CFD37-1993-4013-9831-4850B24A0050}" dt="2021-10-02T13:56:19.637" v="2"/>
          <ac:picMkLst>
            <pc:docMk/>
            <pc:sldMk cId="2386248776" sldId="258"/>
            <ac:picMk id="2" creationId="{3B323B1E-B320-4C10-A33C-9F84B8F8D907}"/>
          </ac:picMkLst>
        </pc:picChg>
      </pc:sldChg>
      <pc:sldChg chg="delSp modSp">
        <pc:chgData name="kuber raj kunal" userId="ff53f78b27f9dcad" providerId="Windows Live" clId="Web-{CE8CFD37-1993-4013-9831-4850B24A0050}" dt="2021-10-02T13:59:25.765" v="60" actId="1076"/>
        <pc:sldMkLst>
          <pc:docMk/>
          <pc:sldMk cId="316912202" sldId="259"/>
        </pc:sldMkLst>
        <pc:spChg chg="mod">
          <ac:chgData name="kuber raj kunal" userId="ff53f78b27f9dcad" providerId="Windows Live" clId="Web-{CE8CFD37-1993-4013-9831-4850B24A0050}" dt="2021-10-02T13:59:25.765" v="60" actId="1076"/>
          <ac:spMkLst>
            <pc:docMk/>
            <pc:sldMk cId="316912202" sldId="259"/>
            <ac:spMk id="3" creationId="{76AF51DE-B96E-45A8-AD3C-2EF54BDAE538}"/>
          </ac:spMkLst>
        </pc:spChg>
        <pc:picChg chg="del mod">
          <ac:chgData name="kuber raj kunal" userId="ff53f78b27f9dcad" providerId="Windows Live" clId="Web-{CE8CFD37-1993-4013-9831-4850B24A0050}" dt="2021-10-02T13:58:15.451" v="34"/>
          <ac:picMkLst>
            <pc:docMk/>
            <pc:sldMk cId="316912202" sldId="259"/>
            <ac:picMk id="2" creationId="{FF87AC24-48C5-42C0-8450-2B7D3C6376D7}"/>
          </ac:picMkLst>
        </pc:picChg>
      </pc:sldChg>
      <pc:sldChg chg="delSp modSp">
        <pc:chgData name="kuber raj kunal" userId="ff53f78b27f9dcad" providerId="Windows Live" clId="Web-{CE8CFD37-1993-4013-9831-4850B24A0050}" dt="2021-10-02T14:09:54.806" v="214" actId="1076"/>
        <pc:sldMkLst>
          <pc:docMk/>
          <pc:sldMk cId="118614709" sldId="260"/>
        </pc:sldMkLst>
        <pc:spChg chg="mod">
          <ac:chgData name="kuber raj kunal" userId="ff53f78b27f9dcad" providerId="Windows Live" clId="Web-{CE8CFD37-1993-4013-9831-4850B24A0050}" dt="2021-10-02T14:09:54.806" v="214" actId="1076"/>
          <ac:spMkLst>
            <pc:docMk/>
            <pc:sldMk cId="118614709" sldId="260"/>
            <ac:spMk id="3" creationId="{71E90E05-445A-4394-8F02-DD1B3B9E7B14}"/>
          </ac:spMkLst>
        </pc:spChg>
        <pc:picChg chg="del mod">
          <ac:chgData name="kuber raj kunal" userId="ff53f78b27f9dcad" providerId="Windows Live" clId="Web-{CE8CFD37-1993-4013-9831-4850B24A0050}" dt="2021-10-02T14:00:42.203" v="85"/>
          <ac:picMkLst>
            <pc:docMk/>
            <pc:sldMk cId="118614709" sldId="260"/>
            <ac:picMk id="2" creationId="{E86664D0-7455-4226-A8DF-DAD35025AF09}"/>
          </ac:picMkLst>
        </pc:picChg>
      </pc:sldChg>
      <pc:sldChg chg="delSp modSp">
        <pc:chgData name="kuber raj kunal" userId="ff53f78b27f9dcad" providerId="Windows Live" clId="Web-{CE8CFD37-1993-4013-9831-4850B24A0050}" dt="2021-10-02T14:07:36.351" v="192" actId="1076"/>
        <pc:sldMkLst>
          <pc:docMk/>
          <pc:sldMk cId="2270393366" sldId="261"/>
        </pc:sldMkLst>
        <pc:spChg chg="mod">
          <ac:chgData name="kuber raj kunal" userId="ff53f78b27f9dcad" providerId="Windows Live" clId="Web-{CE8CFD37-1993-4013-9831-4850B24A0050}" dt="2021-10-02T14:07:36.351" v="192" actId="1076"/>
          <ac:spMkLst>
            <pc:docMk/>
            <pc:sldMk cId="2270393366" sldId="261"/>
            <ac:spMk id="3" creationId="{82F860DF-0992-4E4F-BCE0-B891E4D8D3D5}"/>
          </ac:spMkLst>
        </pc:spChg>
        <pc:picChg chg="del mod">
          <ac:chgData name="kuber raj kunal" userId="ff53f78b27f9dcad" providerId="Windows Live" clId="Web-{CE8CFD37-1993-4013-9831-4850B24A0050}" dt="2021-10-02T14:00:37.953" v="84"/>
          <ac:picMkLst>
            <pc:docMk/>
            <pc:sldMk cId="2270393366" sldId="261"/>
            <ac:picMk id="2" creationId="{FC086CDC-A029-4640-80C8-D1EC27A0AD16}"/>
          </ac:picMkLst>
        </pc:picChg>
      </pc:sldChg>
      <pc:sldChg chg="delSp modSp">
        <pc:chgData name="kuber raj kunal" userId="ff53f78b27f9dcad" providerId="Windows Live" clId="Web-{CE8CFD37-1993-4013-9831-4850B24A0050}" dt="2021-10-02T14:05:47.302" v="156" actId="1076"/>
        <pc:sldMkLst>
          <pc:docMk/>
          <pc:sldMk cId="3839320441" sldId="262"/>
        </pc:sldMkLst>
        <pc:spChg chg="mod">
          <ac:chgData name="kuber raj kunal" userId="ff53f78b27f9dcad" providerId="Windows Live" clId="Web-{CE8CFD37-1993-4013-9831-4850B24A0050}" dt="2021-10-02T14:05:47.302" v="156" actId="1076"/>
          <ac:spMkLst>
            <pc:docMk/>
            <pc:sldMk cId="3839320441" sldId="262"/>
            <ac:spMk id="3" creationId="{CC2D59D7-D7D2-4D77-B9CF-2CABD63007FA}"/>
          </ac:spMkLst>
        </pc:spChg>
        <pc:picChg chg="del mod">
          <ac:chgData name="kuber raj kunal" userId="ff53f78b27f9dcad" providerId="Windows Live" clId="Web-{CE8CFD37-1993-4013-9831-4850B24A0050}" dt="2021-10-02T14:00:34.578" v="83"/>
          <ac:picMkLst>
            <pc:docMk/>
            <pc:sldMk cId="3839320441" sldId="262"/>
            <ac:picMk id="2" creationId="{A1A9E73C-142C-4E6D-8EBE-6F90C0469357}"/>
          </ac:picMkLst>
        </pc:picChg>
      </pc:sldChg>
      <pc:sldChg chg="delSp modSp">
        <pc:chgData name="kuber raj kunal" userId="ff53f78b27f9dcad" providerId="Windows Live" clId="Web-{CE8CFD37-1993-4013-9831-4850B24A0050}" dt="2021-10-02T14:11:59.042" v="271" actId="20577"/>
        <pc:sldMkLst>
          <pc:docMk/>
          <pc:sldMk cId="919783199" sldId="263"/>
        </pc:sldMkLst>
        <pc:spChg chg="mod">
          <ac:chgData name="kuber raj kunal" userId="ff53f78b27f9dcad" providerId="Windows Live" clId="Web-{CE8CFD37-1993-4013-9831-4850B24A0050}" dt="2021-10-02T14:11:59.042" v="271" actId="20577"/>
          <ac:spMkLst>
            <pc:docMk/>
            <pc:sldMk cId="919783199" sldId="263"/>
            <ac:spMk id="3" creationId="{7BD250A1-6B9B-41AB-B885-5899AD3D0AF2}"/>
          </ac:spMkLst>
        </pc:spChg>
        <pc:picChg chg="del mod">
          <ac:chgData name="kuber raj kunal" userId="ff53f78b27f9dcad" providerId="Windows Live" clId="Web-{CE8CFD37-1993-4013-9831-4850B24A0050}" dt="2021-10-02T14:00:45.454" v="86"/>
          <ac:picMkLst>
            <pc:docMk/>
            <pc:sldMk cId="919783199" sldId="263"/>
            <ac:picMk id="9" creationId="{2D561B40-CF67-4D1F-88F6-7CF638E5B471}"/>
          </ac:picMkLst>
        </pc:picChg>
      </pc:sldChg>
      <pc:sldChg chg="delSp modSp">
        <pc:chgData name="kuber raj kunal" userId="ff53f78b27f9dcad" providerId="Windows Live" clId="Web-{CE8CFD37-1993-4013-9831-4850B24A0050}" dt="2021-10-02T14:15:12.233" v="345" actId="20577"/>
        <pc:sldMkLst>
          <pc:docMk/>
          <pc:sldMk cId="4254615627" sldId="264"/>
        </pc:sldMkLst>
        <pc:spChg chg="mod">
          <ac:chgData name="kuber raj kunal" userId="ff53f78b27f9dcad" providerId="Windows Live" clId="Web-{CE8CFD37-1993-4013-9831-4850B24A0050}" dt="2021-10-02T14:15:12.233" v="345" actId="20577"/>
          <ac:spMkLst>
            <pc:docMk/>
            <pc:sldMk cId="4254615627" sldId="264"/>
            <ac:spMk id="5" creationId="{E1C6B28A-D3E3-42F5-9A1A-BCAC97733D9E}"/>
          </ac:spMkLst>
        </pc:spChg>
        <pc:picChg chg="del mod">
          <ac:chgData name="kuber raj kunal" userId="ff53f78b27f9dcad" providerId="Windows Live" clId="Web-{CE8CFD37-1993-4013-9831-4850B24A0050}" dt="2021-10-02T14:00:48.641" v="87"/>
          <ac:picMkLst>
            <pc:docMk/>
            <pc:sldMk cId="4254615627" sldId="264"/>
            <ac:picMk id="7" creationId="{E1394649-8B23-4DA8-8C9C-96093CE67772}"/>
          </ac:picMkLst>
        </pc:picChg>
      </pc:sldChg>
      <pc:sldChg chg="delSp modSp">
        <pc:chgData name="kuber raj kunal" userId="ff53f78b27f9dcad" providerId="Windows Live" clId="Web-{CE8CFD37-1993-4013-9831-4850B24A0050}" dt="2021-10-02T14:17:51.032" v="408"/>
        <pc:sldMkLst>
          <pc:docMk/>
          <pc:sldMk cId="2442243052" sldId="265"/>
        </pc:sldMkLst>
        <pc:spChg chg="mod">
          <ac:chgData name="kuber raj kunal" userId="ff53f78b27f9dcad" providerId="Windows Live" clId="Web-{CE8CFD37-1993-4013-9831-4850B24A0050}" dt="2021-10-02T14:16:50.828" v="388" actId="20577"/>
          <ac:spMkLst>
            <pc:docMk/>
            <pc:sldMk cId="2442243052" sldId="265"/>
            <ac:spMk id="11" creationId="{D5FFB28F-DA79-4179-B506-258A43F34948}"/>
          </ac:spMkLst>
        </pc:spChg>
        <pc:grpChg chg="del mod">
          <ac:chgData name="kuber raj kunal" userId="ff53f78b27f9dcad" providerId="Windows Live" clId="Web-{CE8CFD37-1993-4013-9831-4850B24A0050}" dt="2021-10-02T14:17:51.032" v="408"/>
          <ac:grpSpMkLst>
            <pc:docMk/>
            <pc:sldMk cId="2442243052" sldId="265"/>
            <ac:grpSpMk id="5" creationId="{8504C43E-6B4B-4A71-9654-6D2F095702A0}"/>
          </ac:grpSpMkLst>
        </pc:grpChg>
        <pc:picChg chg="del mod">
          <ac:chgData name="kuber raj kunal" userId="ff53f78b27f9dcad" providerId="Windows Live" clId="Web-{CE8CFD37-1993-4013-9831-4850B24A0050}" dt="2021-10-02T14:00:51.579" v="88"/>
          <ac:picMkLst>
            <pc:docMk/>
            <pc:sldMk cId="2442243052" sldId="265"/>
            <ac:picMk id="7" creationId="{9B8E1E4C-15D6-47DD-81F8-522296D1560B}"/>
          </ac:picMkLst>
        </pc:picChg>
        <pc:picChg chg="mod">
          <ac:chgData name="kuber raj kunal" userId="ff53f78b27f9dcad" providerId="Windows Live" clId="Web-{CE8CFD37-1993-4013-9831-4850B24A0050}" dt="2021-10-02T14:17:46.298" v="407" actId="1076"/>
          <ac:picMkLst>
            <pc:docMk/>
            <pc:sldMk cId="2442243052" sldId="265"/>
            <ac:picMk id="2056" creationId="{7F5ED232-68E5-4D33-B94F-116CB92B1B86}"/>
          </ac:picMkLst>
        </pc:picChg>
      </pc:sldChg>
      <pc:sldChg chg="delSp modSp">
        <pc:chgData name="kuber raj kunal" userId="ff53f78b27f9dcad" providerId="Windows Live" clId="Web-{CE8CFD37-1993-4013-9831-4850B24A0050}" dt="2021-10-02T14:19:35.596" v="441" actId="1076"/>
        <pc:sldMkLst>
          <pc:docMk/>
          <pc:sldMk cId="3132484151" sldId="266"/>
        </pc:sldMkLst>
        <pc:spChg chg="mod">
          <ac:chgData name="kuber raj kunal" userId="ff53f78b27f9dcad" providerId="Windows Live" clId="Web-{CE8CFD37-1993-4013-9831-4850B24A0050}" dt="2021-10-02T14:19:35.596" v="441" actId="1076"/>
          <ac:spMkLst>
            <pc:docMk/>
            <pc:sldMk cId="3132484151" sldId="266"/>
            <ac:spMk id="3" creationId="{D081AA75-4BE8-4F58-81FE-664BEC9599B9}"/>
          </ac:spMkLst>
        </pc:spChg>
        <pc:picChg chg="del mod">
          <ac:chgData name="kuber raj kunal" userId="ff53f78b27f9dcad" providerId="Windows Live" clId="Web-{CE8CFD37-1993-4013-9831-4850B24A0050}" dt="2021-10-02T14:00:54.844" v="89"/>
          <ac:picMkLst>
            <pc:docMk/>
            <pc:sldMk cId="3132484151" sldId="266"/>
            <ac:picMk id="7" creationId="{4A25ED51-972F-4057-A311-2B515C39F64D}"/>
          </ac:picMkLst>
        </pc:picChg>
      </pc:sldChg>
      <pc:sldChg chg="addSp delSp modSp">
        <pc:chgData name="kuber raj kunal" userId="ff53f78b27f9dcad" providerId="Windows Live" clId="Web-{CE8CFD37-1993-4013-9831-4850B24A0050}" dt="2021-10-02T14:26:33.025" v="660" actId="1076"/>
        <pc:sldMkLst>
          <pc:docMk/>
          <pc:sldMk cId="3923737354" sldId="267"/>
        </pc:sldMkLst>
        <pc:spChg chg="add mod">
          <ac:chgData name="kuber raj kunal" userId="ff53f78b27f9dcad" providerId="Windows Live" clId="Web-{CE8CFD37-1993-4013-9831-4850B24A0050}" dt="2021-10-02T14:26:29.650" v="658" actId="20577"/>
          <ac:spMkLst>
            <pc:docMk/>
            <pc:sldMk cId="3923737354" sldId="267"/>
            <ac:spMk id="2" creationId="{297DC5FF-3C54-4FAD-A228-68AE45E52256}"/>
          </ac:spMkLst>
        </pc:spChg>
        <pc:spChg chg="add mod">
          <ac:chgData name="kuber raj kunal" userId="ff53f78b27f9dcad" providerId="Windows Live" clId="Web-{CE8CFD37-1993-4013-9831-4850B24A0050}" dt="2021-10-02T14:26:24.540" v="657" actId="1076"/>
          <ac:spMkLst>
            <pc:docMk/>
            <pc:sldMk cId="3923737354" sldId="267"/>
            <ac:spMk id="4" creationId="{06AFC9B7-4E78-45EC-B674-1174C5139468}"/>
          </ac:spMkLst>
        </pc:spChg>
        <pc:spChg chg="mod">
          <ac:chgData name="kuber raj kunal" userId="ff53f78b27f9dcad" providerId="Windows Live" clId="Web-{CE8CFD37-1993-4013-9831-4850B24A0050}" dt="2021-10-02T14:26:33.025" v="660" actId="1076"/>
          <ac:spMkLst>
            <pc:docMk/>
            <pc:sldMk cId="3923737354" sldId="267"/>
            <ac:spMk id="5" creationId="{ECDC1578-89EE-4525-A972-12782B815B71}"/>
          </ac:spMkLst>
        </pc:spChg>
        <pc:picChg chg="del mod">
          <ac:chgData name="kuber raj kunal" userId="ff53f78b27f9dcad" providerId="Windows Live" clId="Web-{CE8CFD37-1993-4013-9831-4850B24A0050}" dt="2021-10-02T14:25:46.758" v="621"/>
          <ac:picMkLst>
            <pc:docMk/>
            <pc:sldMk cId="3923737354" sldId="267"/>
            <ac:picMk id="3" creationId="{6096314A-51F3-4047-9C7E-67AFFB113F40}"/>
          </ac:picMkLst>
        </pc:picChg>
        <pc:picChg chg="del mod">
          <ac:chgData name="kuber raj kunal" userId="ff53f78b27f9dcad" providerId="Windows Live" clId="Web-{CE8CFD37-1993-4013-9831-4850B24A0050}" dt="2021-10-02T14:22:54.146" v="470"/>
          <ac:picMkLst>
            <pc:docMk/>
            <pc:sldMk cId="3923737354" sldId="267"/>
            <ac:picMk id="6" creationId="{D20D3A7F-CB79-4314-ABC2-C4D1E39DFF90}"/>
          </ac:picMkLst>
        </pc:picChg>
        <pc:picChg chg="del mod">
          <ac:chgData name="kuber raj kunal" userId="ff53f78b27f9dcad" providerId="Windows Live" clId="Web-{CE8CFD37-1993-4013-9831-4850B24A0050}" dt="2021-10-02T14:23:05.303" v="474"/>
          <ac:picMkLst>
            <pc:docMk/>
            <pc:sldMk cId="3923737354" sldId="267"/>
            <ac:picMk id="8" creationId="{01FE1A5D-2EC6-40A8-ADF7-E6E62A948010}"/>
          </ac:picMkLst>
        </pc:picChg>
        <pc:picChg chg="del mod">
          <ac:chgData name="kuber raj kunal" userId="ff53f78b27f9dcad" providerId="Windows Live" clId="Web-{CE8CFD37-1993-4013-9831-4850B24A0050}" dt="2021-10-02T14:01:00.860" v="91"/>
          <ac:picMkLst>
            <pc:docMk/>
            <pc:sldMk cId="3923737354" sldId="267"/>
            <ac:picMk id="10" creationId="{A6905515-46E3-45C3-925C-EAA29F71D940}"/>
          </ac:picMkLst>
        </pc:picChg>
      </pc:sldChg>
      <pc:sldChg chg="addSp delSp modSp">
        <pc:chgData name="kuber raj kunal" userId="ff53f78b27f9dcad" providerId="Windows Live" clId="Web-{CE8CFD37-1993-4013-9831-4850B24A0050}" dt="2021-10-02T14:35:40.346" v="1311" actId="1076"/>
        <pc:sldMkLst>
          <pc:docMk/>
          <pc:sldMk cId="1079936248" sldId="268"/>
        </pc:sldMkLst>
        <pc:spChg chg="add mod">
          <ac:chgData name="kuber raj kunal" userId="ff53f78b27f9dcad" providerId="Windows Live" clId="Web-{CE8CFD37-1993-4013-9831-4850B24A0050}" dt="2021-10-02T14:28:14.276" v="755" actId="1076"/>
          <ac:spMkLst>
            <pc:docMk/>
            <pc:sldMk cId="1079936248" sldId="268"/>
            <ac:spMk id="3" creationId="{6347C4BD-9173-4B62-AE17-C89D6EB0882C}"/>
          </ac:spMkLst>
        </pc:spChg>
        <pc:spChg chg="add del mod">
          <ac:chgData name="kuber raj kunal" userId="ff53f78b27f9dcad" providerId="Windows Live" clId="Web-{CE8CFD37-1993-4013-9831-4850B24A0050}" dt="2021-10-02T14:29:12.918" v="760"/>
          <ac:spMkLst>
            <pc:docMk/>
            <pc:sldMk cId="1079936248" sldId="268"/>
            <ac:spMk id="5" creationId="{C8863C91-F0D2-4B8A-BB6C-C6A272E46FBE}"/>
          </ac:spMkLst>
        </pc:spChg>
        <pc:graphicFrameChg chg="add mod modGraphic">
          <ac:chgData name="kuber raj kunal" userId="ff53f78b27f9dcad" providerId="Windows Live" clId="Web-{CE8CFD37-1993-4013-9831-4850B24A0050}" dt="2021-10-02T14:35:40.346" v="1311" actId="1076"/>
          <ac:graphicFrameMkLst>
            <pc:docMk/>
            <pc:sldMk cId="1079936248" sldId="268"/>
            <ac:graphicFrameMk id="7" creationId="{B0D522C9-E99E-417F-96B7-299737BC88AE}"/>
          </ac:graphicFrameMkLst>
        </pc:graphicFrameChg>
        <pc:picChg chg="del mod">
          <ac:chgData name="kuber raj kunal" userId="ff53f78b27f9dcad" providerId="Windows Live" clId="Web-{CE8CFD37-1993-4013-9831-4850B24A0050}" dt="2021-10-02T14:34:30.798" v="1272"/>
          <ac:picMkLst>
            <pc:docMk/>
            <pc:sldMk cId="1079936248" sldId="268"/>
            <ac:picMk id="2" creationId="{CAE76167-3CD7-44EF-B38B-1F319D2CBEB6}"/>
          </ac:picMkLst>
        </pc:picChg>
        <pc:picChg chg="del mod">
          <ac:chgData name="kuber raj kunal" userId="ff53f78b27f9dcad" providerId="Windows Live" clId="Web-{CE8CFD37-1993-4013-9831-4850B24A0050}" dt="2021-10-02T14:00:57.610" v="90"/>
          <ac:picMkLst>
            <pc:docMk/>
            <pc:sldMk cId="1079936248" sldId="268"/>
            <ac:picMk id="6" creationId="{BE74032F-2B80-432E-8D54-3D28AAEB0151}"/>
          </ac:picMkLst>
        </pc:picChg>
        <pc:cxnChg chg="del mod">
          <ac:chgData name="kuber raj kunal" userId="ff53f78b27f9dcad" providerId="Windows Live" clId="Web-{CE8CFD37-1993-4013-9831-4850B24A0050}" dt="2021-10-02T14:28:19.339" v="758"/>
          <ac:cxnSpMkLst>
            <pc:docMk/>
            <pc:sldMk cId="1079936248" sldId="268"/>
            <ac:cxnSpMk id="4" creationId="{37A38986-7778-48C6-94C4-2CF5541E66A7}"/>
          </ac:cxnSpMkLst>
        </pc:cxnChg>
      </pc:sldChg>
      <pc:sldChg chg="delSp modSp">
        <pc:chgData name="kuber raj kunal" userId="ff53f78b27f9dcad" providerId="Windows Live" clId="Web-{CE8CFD37-1993-4013-9831-4850B24A0050}" dt="2021-10-02T14:13:19.606" v="308" actId="1076"/>
        <pc:sldMkLst>
          <pc:docMk/>
          <pc:sldMk cId="3032801685" sldId="269"/>
        </pc:sldMkLst>
        <pc:spChg chg="mod">
          <ac:chgData name="kuber raj kunal" userId="ff53f78b27f9dcad" providerId="Windows Live" clId="Web-{CE8CFD37-1993-4013-9831-4850B24A0050}" dt="2021-10-02T14:13:19.606" v="308" actId="1076"/>
          <ac:spMkLst>
            <pc:docMk/>
            <pc:sldMk cId="3032801685" sldId="269"/>
            <ac:spMk id="3" creationId="{F30661EE-B97B-4FA7-9A4F-058E51C4912F}"/>
          </ac:spMkLst>
        </pc:spChg>
        <pc:spChg chg="del mod">
          <ac:chgData name="kuber raj kunal" userId="ff53f78b27f9dcad" providerId="Windows Live" clId="Web-{CE8CFD37-1993-4013-9831-4850B24A0050}" dt="2021-10-02T14:12:39.262" v="288"/>
          <ac:spMkLst>
            <pc:docMk/>
            <pc:sldMk cId="3032801685" sldId="269"/>
            <ac:spMk id="5" creationId="{4801BF5D-0ED2-4053-BD62-343BBA1A9ACD}"/>
          </ac:spMkLst>
        </pc:spChg>
      </pc:sldChg>
      <pc:sldChg chg="addSp modSp new">
        <pc:chgData name="kuber raj kunal" userId="ff53f78b27f9dcad" providerId="Windows Live" clId="Web-{CE8CFD37-1993-4013-9831-4850B24A0050}" dt="2021-10-02T14:00:11.094" v="79" actId="1076"/>
        <pc:sldMkLst>
          <pc:docMk/>
          <pc:sldMk cId="1085193055" sldId="270"/>
        </pc:sldMkLst>
        <pc:spChg chg="add mod">
          <ac:chgData name="kuber raj kunal" userId="ff53f78b27f9dcad" providerId="Windows Live" clId="Web-{CE8CFD37-1993-4013-9831-4850B24A0050}" dt="2021-10-02T14:00:11.094" v="79" actId="1076"/>
          <ac:spMkLst>
            <pc:docMk/>
            <pc:sldMk cId="1085193055" sldId="270"/>
            <ac:spMk id="2" creationId="{9AEDEC4C-E646-4FD8-A403-F44ADB64A47E}"/>
          </ac:spMkLst>
        </pc:spChg>
      </pc:sldChg>
      <pc:sldChg chg="addSp modSp new">
        <pc:chgData name="kuber raj kunal" userId="ff53f78b27f9dcad" providerId="Windows Live" clId="Web-{CE8CFD37-1993-4013-9831-4850B24A0050}" dt="2021-10-02T14:05:16.520" v="144" actId="1076"/>
        <pc:sldMkLst>
          <pc:docMk/>
          <pc:sldMk cId="958999113" sldId="271"/>
        </pc:sldMkLst>
        <pc:spChg chg="add mod">
          <ac:chgData name="kuber raj kunal" userId="ff53f78b27f9dcad" providerId="Windows Live" clId="Web-{CE8CFD37-1993-4013-9831-4850B24A0050}" dt="2021-10-02T14:05:16.520" v="144" actId="1076"/>
          <ac:spMkLst>
            <pc:docMk/>
            <pc:sldMk cId="958999113" sldId="271"/>
            <ac:spMk id="2" creationId="{2AC4FE75-EAB1-41F8-85FF-BE2240AAE3AF}"/>
          </ac:spMkLst>
        </pc:spChg>
      </pc:sldChg>
      <pc:sldChg chg="addSp modSp new">
        <pc:chgData name="kuber raj kunal" userId="ff53f78b27f9dcad" providerId="Windows Live" clId="Web-{CE8CFD37-1993-4013-9831-4850B24A0050}" dt="2021-10-02T14:10:39.932" v="241" actId="1076"/>
        <pc:sldMkLst>
          <pc:docMk/>
          <pc:sldMk cId="4068692550" sldId="272"/>
        </pc:sldMkLst>
        <pc:spChg chg="add mod">
          <ac:chgData name="kuber raj kunal" userId="ff53f78b27f9dcad" providerId="Windows Live" clId="Web-{CE8CFD37-1993-4013-9831-4850B24A0050}" dt="2021-10-02T14:10:39.932" v="241" actId="1076"/>
          <ac:spMkLst>
            <pc:docMk/>
            <pc:sldMk cId="4068692550" sldId="272"/>
            <ac:spMk id="2" creationId="{2F723DCF-92D7-4086-9AD1-7F5B61F2685F}"/>
          </ac:spMkLst>
        </pc:spChg>
      </pc:sldChg>
      <pc:sldChg chg="addSp modSp new">
        <pc:chgData name="kuber raj kunal" userId="ff53f78b27f9dcad" providerId="Windows Live" clId="Web-{CE8CFD37-1993-4013-9831-4850B24A0050}" dt="2021-10-02T14:12:31.215" v="286" actId="1076"/>
        <pc:sldMkLst>
          <pc:docMk/>
          <pc:sldMk cId="3498265558" sldId="273"/>
        </pc:sldMkLst>
        <pc:spChg chg="add mod">
          <ac:chgData name="kuber raj kunal" userId="ff53f78b27f9dcad" providerId="Windows Live" clId="Web-{CE8CFD37-1993-4013-9831-4850B24A0050}" dt="2021-10-02T14:12:31.215" v="286" actId="1076"/>
          <ac:spMkLst>
            <pc:docMk/>
            <pc:sldMk cId="3498265558" sldId="273"/>
            <ac:spMk id="2" creationId="{2133017E-0456-4B12-8C12-91DB5ABD399C}"/>
          </ac:spMkLst>
        </pc:spChg>
      </pc:sldChg>
      <pc:sldChg chg="addSp modSp new">
        <pc:chgData name="kuber raj kunal" userId="ff53f78b27f9dcad" providerId="Windows Live" clId="Web-{CE8CFD37-1993-4013-9831-4850B24A0050}" dt="2021-10-02T14:14:00.060" v="325" actId="1076"/>
        <pc:sldMkLst>
          <pc:docMk/>
          <pc:sldMk cId="1433828112" sldId="274"/>
        </pc:sldMkLst>
        <pc:spChg chg="add mod">
          <ac:chgData name="kuber raj kunal" userId="ff53f78b27f9dcad" providerId="Windows Live" clId="Web-{CE8CFD37-1993-4013-9831-4850B24A0050}" dt="2021-10-02T14:14:00.060" v="325" actId="1076"/>
          <ac:spMkLst>
            <pc:docMk/>
            <pc:sldMk cId="1433828112" sldId="274"/>
            <ac:spMk id="2" creationId="{8B70498B-9002-4F8E-A433-F5211E63B31C}"/>
          </ac:spMkLst>
        </pc:spChg>
      </pc:sldChg>
      <pc:sldChg chg="addSp modSp new">
        <pc:chgData name="kuber raj kunal" userId="ff53f78b27f9dcad" providerId="Windows Live" clId="Web-{CE8CFD37-1993-4013-9831-4850B24A0050}" dt="2021-10-02T14:15:39.561" v="368" actId="1076"/>
        <pc:sldMkLst>
          <pc:docMk/>
          <pc:sldMk cId="1234826573" sldId="275"/>
        </pc:sldMkLst>
        <pc:spChg chg="add mod">
          <ac:chgData name="kuber raj kunal" userId="ff53f78b27f9dcad" providerId="Windows Live" clId="Web-{CE8CFD37-1993-4013-9831-4850B24A0050}" dt="2021-10-02T14:15:39.561" v="368" actId="1076"/>
          <ac:spMkLst>
            <pc:docMk/>
            <pc:sldMk cId="1234826573" sldId="275"/>
            <ac:spMk id="2" creationId="{8C8E2337-324B-447C-9F62-16D851B742E7}"/>
          </ac:spMkLst>
        </pc:spChg>
      </pc:sldChg>
      <pc:sldChg chg="addSp modSp new">
        <pc:chgData name="kuber raj kunal" userId="ff53f78b27f9dcad" providerId="Windows Live" clId="Web-{CE8CFD37-1993-4013-9831-4850B24A0050}" dt="2021-10-02T14:18:24.798" v="413" actId="1076"/>
        <pc:sldMkLst>
          <pc:docMk/>
          <pc:sldMk cId="1097450729" sldId="276"/>
        </pc:sldMkLst>
        <pc:spChg chg="add mod">
          <ac:chgData name="kuber raj kunal" userId="ff53f78b27f9dcad" providerId="Windows Live" clId="Web-{CE8CFD37-1993-4013-9831-4850B24A0050}" dt="2021-10-02T14:17:21.610" v="404" actId="1076"/>
          <ac:spMkLst>
            <pc:docMk/>
            <pc:sldMk cId="1097450729" sldId="276"/>
            <ac:spMk id="2" creationId="{32E7E3E5-EEDB-49E6-A949-9A5F1A9ECA9D}"/>
          </ac:spMkLst>
        </pc:spChg>
        <pc:grpChg chg="add mod">
          <ac:chgData name="kuber raj kunal" userId="ff53f78b27f9dcad" providerId="Windows Live" clId="Web-{CE8CFD37-1993-4013-9831-4850B24A0050}" dt="2021-10-02T14:18:24.798" v="413" actId="1076"/>
          <ac:grpSpMkLst>
            <pc:docMk/>
            <pc:sldMk cId="1097450729" sldId="276"/>
            <ac:grpSpMk id="3" creationId="{CEDBFA50-5570-4003-93E8-7FCF4D0C620B}"/>
          </ac:grpSpMkLst>
        </pc:grpChg>
        <pc:picChg chg="add">
          <ac:chgData name="kuber raj kunal" userId="ff53f78b27f9dcad" providerId="Windows Live" clId="Web-{CE8CFD37-1993-4013-9831-4850B24A0050}" dt="2021-10-02T14:17:53.704" v="409"/>
          <ac:picMkLst>
            <pc:docMk/>
            <pc:sldMk cId="1097450729" sldId="276"/>
            <ac:picMk id="4" creationId="{09CCAB14-9B11-4DFD-84F9-0774B8405947}"/>
          </ac:picMkLst>
        </pc:picChg>
        <pc:picChg chg="add">
          <ac:chgData name="kuber raj kunal" userId="ff53f78b27f9dcad" providerId="Windows Live" clId="Web-{CE8CFD37-1993-4013-9831-4850B24A0050}" dt="2021-10-02T14:17:53.704" v="409"/>
          <ac:picMkLst>
            <pc:docMk/>
            <pc:sldMk cId="1097450729" sldId="276"/>
            <ac:picMk id="5" creationId="{9AEF7414-AF5E-409F-848A-46370DE40778}"/>
          </ac:picMkLst>
        </pc:picChg>
      </pc:sldChg>
      <pc:sldChg chg="addSp modSp new">
        <pc:chgData name="kuber raj kunal" userId="ff53f78b27f9dcad" providerId="Windows Live" clId="Web-{CE8CFD37-1993-4013-9831-4850B24A0050}" dt="2021-10-02T14:20:33.972" v="467" actId="1076"/>
        <pc:sldMkLst>
          <pc:docMk/>
          <pc:sldMk cId="357293144" sldId="277"/>
        </pc:sldMkLst>
        <pc:spChg chg="add mod">
          <ac:chgData name="kuber raj kunal" userId="ff53f78b27f9dcad" providerId="Windows Live" clId="Web-{CE8CFD37-1993-4013-9831-4850B24A0050}" dt="2021-10-02T14:20:33.972" v="467" actId="1076"/>
          <ac:spMkLst>
            <pc:docMk/>
            <pc:sldMk cId="357293144" sldId="277"/>
            <ac:spMk id="2" creationId="{7865C527-814C-4141-B349-054E4A7EE907}"/>
          </ac:spMkLst>
        </pc:spChg>
      </pc:sldChg>
      <pc:sldChg chg="addSp delSp modSp new">
        <pc:chgData name="kuber raj kunal" userId="ff53f78b27f9dcad" providerId="Windows Live" clId="Web-{CE8CFD37-1993-4013-9831-4850B24A0050}" dt="2021-10-02T14:27:16.119" v="702" actId="1076"/>
        <pc:sldMkLst>
          <pc:docMk/>
          <pc:sldMk cId="665485904" sldId="278"/>
        </pc:sldMkLst>
        <pc:spChg chg="add mod">
          <ac:chgData name="kuber raj kunal" userId="ff53f78b27f9dcad" providerId="Windows Live" clId="Web-{CE8CFD37-1993-4013-9831-4850B24A0050}" dt="2021-10-02T14:27:16.119" v="702" actId="1076"/>
          <ac:spMkLst>
            <pc:docMk/>
            <pc:sldMk cId="665485904" sldId="278"/>
            <ac:spMk id="4" creationId="{7DEC4508-B4F1-4396-8DB0-EF1C7601900B}"/>
          </ac:spMkLst>
        </pc:spChg>
        <pc:picChg chg="add mod">
          <ac:chgData name="kuber raj kunal" userId="ff53f78b27f9dcad" providerId="Windows Live" clId="Web-{CE8CFD37-1993-4013-9831-4850B24A0050}" dt="2021-10-02T14:26:41.509" v="663" actId="1076"/>
          <ac:picMkLst>
            <pc:docMk/>
            <pc:sldMk cId="665485904" sldId="278"/>
            <ac:picMk id="2" creationId="{BCA62C34-654A-4ABC-BA3A-5EB4D576E2D4}"/>
          </ac:picMkLst>
        </pc:picChg>
        <pc:picChg chg="add del mod">
          <ac:chgData name="kuber raj kunal" userId="ff53f78b27f9dcad" providerId="Windows Live" clId="Web-{CE8CFD37-1993-4013-9831-4850B24A0050}" dt="2021-10-02T14:26:43.681" v="664"/>
          <ac:picMkLst>
            <pc:docMk/>
            <pc:sldMk cId="665485904" sldId="278"/>
            <ac:picMk id="3" creationId="{58BBC294-7B8E-4540-A55D-A528A358442B}"/>
          </ac:picMkLst>
        </pc:picChg>
      </pc:sldChg>
      <pc:sldChg chg="addSp modSp new">
        <pc:chgData name="kuber raj kunal" userId="ff53f78b27f9dcad" providerId="Windows Live" clId="Web-{CE8CFD37-1993-4013-9831-4850B24A0050}" dt="2021-10-02T14:39:44.412" v="1319" actId="14100"/>
        <pc:sldMkLst>
          <pc:docMk/>
          <pc:sldMk cId="2933552123" sldId="279"/>
        </pc:sldMkLst>
        <pc:spChg chg="add mod">
          <ac:chgData name="kuber raj kunal" userId="ff53f78b27f9dcad" providerId="Windows Live" clId="Web-{CE8CFD37-1993-4013-9831-4850B24A0050}" dt="2021-10-02T14:39:44.412" v="1319" actId="14100"/>
          <ac:spMkLst>
            <pc:docMk/>
            <pc:sldMk cId="2933552123" sldId="279"/>
            <ac:spMk id="2" creationId="{BED09354-A253-46CF-979C-001CEE9A8531}"/>
          </ac:spMkLst>
        </pc:spChg>
      </pc:sldChg>
      <pc:sldChg chg="addSp new">
        <pc:chgData name="kuber raj kunal" userId="ff53f78b27f9dcad" providerId="Windows Live" clId="Web-{CE8CFD37-1993-4013-9831-4850B24A0050}" dt="2021-10-02T14:40:36.866" v="1321"/>
        <pc:sldMkLst>
          <pc:docMk/>
          <pc:sldMk cId="348215849" sldId="280"/>
        </pc:sldMkLst>
        <pc:spChg chg="add">
          <ac:chgData name="kuber raj kunal" userId="ff53f78b27f9dcad" providerId="Windows Live" clId="Web-{CE8CFD37-1993-4013-9831-4850B24A0050}" dt="2021-10-02T14:40:36.866" v="1321"/>
          <ac:spMkLst>
            <pc:docMk/>
            <pc:sldMk cId="348215849" sldId="280"/>
            <ac:spMk id="2" creationId="{E48B537B-1CA7-4B85-804A-1867586722F6}"/>
          </ac:spMkLst>
        </pc:spChg>
      </pc:sldChg>
      <pc:sldChg chg="new">
        <pc:chgData name="kuber raj kunal" userId="ff53f78b27f9dcad" providerId="Windows Live" clId="Web-{CE8CFD37-1993-4013-9831-4850B24A0050}" dt="2021-10-02T14:41:15.289" v="1322"/>
        <pc:sldMkLst>
          <pc:docMk/>
          <pc:sldMk cId="2433505061" sldId="281"/>
        </pc:sldMkLst>
      </pc:sldChg>
      <pc:sldChg chg="addSp new">
        <pc:chgData name="kuber raj kunal" userId="ff53f78b27f9dcad" providerId="Windows Live" clId="Web-{CE8CFD37-1993-4013-9831-4850B24A0050}" dt="2021-10-02T14:42:17.055" v="1325"/>
        <pc:sldMkLst>
          <pc:docMk/>
          <pc:sldMk cId="3431171219" sldId="282"/>
        </pc:sldMkLst>
        <pc:spChg chg="add">
          <ac:chgData name="kuber raj kunal" userId="ff53f78b27f9dcad" providerId="Windows Live" clId="Web-{CE8CFD37-1993-4013-9831-4850B24A0050}" dt="2021-10-02T14:42:17.055" v="1325"/>
          <ac:spMkLst>
            <pc:docMk/>
            <pc:sldMk cId="3431171219" sldId="282"/>
            <ac:spMk id="2" creationId="{76A57122-20A2-437D-B456-B5B222F72152}"/>
          </ac:spMkLst>
        </pc:spChg>
      </pc:sldChg>
      <pc:sldChg chg="addSp new">
        <pc:chgData name="kuber raj kunal" userId="ff53f78b27f9dcad" providerId="Windows Live" clId="Web-{CE8CFD37-1993-4013-9831-4850B24A0050}" dt="2021-10-02T14:42:32.493" v="1326"/>
        <pc:sldMkLst>
          <pc:docMk/>
          <pc:sldMk cId="1134712001" sldId="283"/>
        </pc:sldMkLst>
        <pc:spChg chg="add">
          <ac:chgData name="kuber raj kunal" userId="ff53f78b27f9dcad" providerId="Windows Live" clId="Web-{CE8CFD37-1993-4013-9831-4850B24A0050}" dt="2021-10-02T14:42:32.493" v="1326"/>
          <ac:spMkLst>
            <pc:docMk/>
            <pc:sldMk cId="1134712001" sldId="283"/>
            <ac:spMk id="2" creationId="{94FEA763-0541-4EE8-B6E8-B99E0341E66B}"/>
          </ac:spMkLst>
        </pc:spChg>
      </pc:sldChg>
      <pc:sldMasterChg chg="modSp modSldLayout">
        <pc:chgData name="kuber raj kunal" userId="ff53f78b27f9dcad" providerId="Windows Live" clId="Web-{CE8CFD37-1993-4013-9831-4850B24A0050}" dt="2021-10-02T13:56:11.652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CE8CFD37-1993-4013-9831-4850B24A0050}" dt="2021-10-02T13:56:11.652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CE8CFD37-1993-4013-9831-4850B24A0050}" dt="2021-10-02T13:56:11.652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CE8CFD37-1993-4013-9831-4850B24A0050}" dt="2021-10-02T13:56:11.652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CE8CFD37-1993-4013-9831-4850B24A0050}" dt="2021-10-02T13:56:11.652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CE8CFD37-1993-4013-9831-4850B24A0050}" dt="2021-10-02T13:56:11.652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CE8CFD37-1993-4013-9831-4850B24A0050}" dt="2021-10-02T13:56:11.652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CE8CFD37-1993-4013-9831-4850B24A0050}" dt="2021-10-02T13:56:11.652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CE8CFD37-1993-4013-9831-4850B24A0050}" dt="2021-10-02T13:56:11.652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CE8CFD37-1993-4013-9831-4850B24A0050}" dt="2021-10-02T13:56:11.652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CE8CFD37-1993-4013-9831-4850B24A0050}" dt="2021-10-02T13:56:11.652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CE8CFD37-1993-4013-9831-4850B24A0050}" dt="2021-10-02T13:56:11.652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CE8CFD37-1993-4013-9831-4850B24A0050}" dt="2021-10-02T13:56:11.652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CE8CFD37-1993-4013-9831-4850B24A0050}" dt="2021-10-02T13:56:11.652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9DFA8FEB-D2A7-4001-81DA-99E09410672D}"/>
    <pc:docChg chg="modSld">
      <pc:chgData name="kuber raj kunal" userId="ff53f78b27f9dcad" providerId="Windows Live" clId="Web-{9DFA8FEB-D2A7-4001-81DA-99E09410672D}" dt="2021-10-15T15:21:46.948" v="27"/>
      <pc:docMkLst>
        <pc:docMk/>
      </pc:docMkLst>
      <pc:sldChg chg="addSp">
        <pc:chgData name="kuber raj kunal" userId="ff53f78b27f9dcad" providerId="Windows Live" clId="Web-{9DFA8FEB-D2A7-4001-81DA-99E09410672D}" dt="2021-10-15T15:21:46.948" v="27"/>
        <pc:sldMkLst>
          <pc:docMk/>
          <pc:sldMk cId="3621350876" sldId="257"/>
        </pc:sldMkLst>
        <pc:picChg chg="add">
          <ac:chgData name="kuber raj kunal" userId="ff53f78b27f9dcad" providerId="Windows Live" clId="Web-{9DFA8FEB-D2A7-4001-81DA-99E09410672D}" dt="2021-10-15T15:21:46.948" v="27"/>
          <ac:picMkLst>
            <pc:docMk/>
            <pc:sldMk cId="3621350876" sldId="257"/>
            <ac:picMk id="2" creationId="{4C5FBBFA-3C32-496D-B0F4-648C712D7643}"/>
          </ac:picMkLst>
        </pc:picChg>
      </pc:sldChg>
      <pc:sldChg chg="addSp">
        <pc:chgData name="kuber raj kunal" userId="ff53f78b27f9dcad" providerId="Windows Live" clId="Web-{9DFA8FEB-D2A7-4001-81DA-99E09410672D}" dt="2021-10-15T15:20:57.260" v="3"/>
        <pc:sldMkLst>
          <pc:docMk/>
          <pc:sldMk cId="2386248776" sldId="258"/>
        </pc:sldMkLst>
        <pc:picChg chg="add">
          <ac:chgData name="kuber raj kunal" userId="ff53f78b27f9dcad" providerId="Windows Live" clId="Web-{9DFA8FEB-D2A7-4001-81DA-99E09410672D}" dt="2021-10-15T15:20:57.260" v="3"/>
          <ac:picMkLst>
            <pc:docMk/>
            <pc:sldMk cId="2386248776" sldId="258"/>
            <ac:picMk id="2" creationId="{F5FFF7EF-A2A3-45AD-A1EE-7EBAA6D3C3B5}"/>
          </ac:picMkLst>
        </pc:picChg>
      </pc:sldChg>
      <pc:sldChg chg="addSp">
        <pc:chgData name="kuber raj kunal" userId="ff53f78b27f9dcad" providerId="Windows Live" clId="Web-{9DFA8FEB-D2A7-4001-81DA-99E09410672D}" dt="2021-10-15T15:20:58.213" v="4"/>
        <pc:sldMkLst>
          <pc:docMk/>
          <pc:sldMk cId="316912202" sldId="259"/>
        </pc:sldMkLst>
        <pc:picChg chg="add">
          <ac:chgData name="kuber raj kunal" userId="ff53f78b27f9dcad" providerId="Windows Live" clId="Web-{9DFA8FEB-D2A7-4001-81DA-99E09410672D}" dt="2021-10-15T15:20:58.213" v="4"/>
          <ac:picMkLst>
            <pc:docMk/>
            <pc:sldMk cId="316912202" sldId="259"/>
            <ac:picMk id="2" creationId="{770A74E3-7D4F-4380-A700-F243066CFCB6}"/>
          </ac:picMkLst>
        </pc:picChg>
      </pc:sldChg>
      <pc:sldChg chg="addSp">
        <pc:chgData name="kuber raj kunal" userId="ff53f78b27f9dcad" providerId="Windows Live" clId="Web-{9DFA8FEB-D2A7-4001-81DA-99E09410672D}" dt="2021-10-15T15:21:17.307" v="10"/>
        <pc:sldMkLst>
          <pc:docMk/>
          <pc:sldMk cId="118614709" sldId="260"/>
        </pc:sldMkLst>
        <pc:picChg chg="add">
          <ac:chgData name="kuber raj kunal" userId="ff53f78b27f9dcad" providerId="Windows Live" clId="Web-{9DFA8FEB-D2A7-4001-81DA-99E09410672D}" dt="2021-10-15T15:21:17.307" v="10"/>
          <ac:picMkLst>
            <pc:docMk/>
            <pc:sldMk cId="118614709" sldId="260"/>
            <ac:picMk id="2" creationId="{A6F47447-C6D6-44E0-81A4-848CC629F46D}"/>
          </ac:picMkLst>
        </pc:picChg>
      </pc:sldChg>
      <pc:sldChg chg="addSp">
        <pc:chgData name="kuber raj kunal" userId="ff53f78b27f9dcad" providerId="Windows Live" clId="Web-{9DFA8FEB-D2A7-4001-81DA-99E09410672D}" dt="2021-10-15T15:21:15.932" v="9"/>
        <pc:sldMkLst>
          <pc:docMk/>
          <pc:sldMk cId="2270393366" sldId="261"/>
        </pc:sldMkLst>
        <pc:picChg chg="add">
          <ac:chgData name="kuber raj kunal" userId="ff53f78b27f9dcad" providerId="Windows Live" clId="Web-{9DFA8FEB-D2A7-4001-81DA-99E09410672D}" dt="2021-10-15T15:21:15.932" v="9"/>
          <ac:picMkLst>
            <pc:docMk/>
            <pc:sldMk cId="2270393366" sldId="261"/>
            <ac:picMk id="2" creationId="{567A4E83-2432-4457-B5C4-0C0E23625D1E}"/>
          </ac:picMkLst>
        </pc:picChg>
      </pc:sldChg>
      <pc:sldChg chg="addSp">
        <pc:chgData name="kuber raj kunal" userId="ff53f78b27f9dcad" providerId="Windows Live" clId="Web-{9DFA8FEB-D2A7-4001-81DA-99E09410672D}" dt="2021-10-15T15:21:01.775" v="6"/>
        <pc:sldMkLst>
          <pc:docMk/>
          <pc:sldMk cId="3839320441" sldId="262"/>
        </pc:sldMkLst>
        <pc:picChg chg="add">
          <ac:chgData name="kuber raj kunal" userId="ff53f78b27f9dcad" providerId="Windows Live" clId="Web-{9DFA8FEB-D2A7-4001-81DA-99E09410672D}" dt="2021-10-15T15:21:01.775" v="6"/>
          <ac:picMkLst>
            <pc:docMk/>
            <pc:sldMk cId="3839320441" sldId="262"/>
            <ac:picMk id="2" creationId="{B8ACBB57-9541-413D-8514-B94C0D561D9A}"/>
          </ac:picMkLst>
        </pc:picChg>
      </pc:sldChg>
      <pc:sldChg chg="addSp">
        <pc:chgData name="kuber raj kunal" userId="ff53f78b27f9dcad" providerId="Windows Live" clId="Web-{9DFA8FEB-D2A7-4001-81DA-99E09410672D}" dt="2021-10-15T15:21:21.698" v="12"/>
        <pc:sldMkLst>
          <pc:docMk/>
          <pc:sldMk cId="919783199" sldId="263"/>
        </pc:sldMkLst>
        <pc:picChg chg="add">
          <ac:chgData name="kuber raj kunal" userId="ff53f78b27f9dcad" providerId="Windows Live" clId="Web-{9DFA8FEB-D2A7-4001-81DA-99E09410672D}" dt="2021-10-15T15:21:21.698" v="12"/>
          <ac:picMkLst>
            <pc:docMk/>
            <pc:sldMk cId="919783199" sldId="263"/>
            <ac:picMk id="2" creationId="{C3D4F3AD-35A6-4861-9823-A5BDDA91CE5C}"/>
          </ac:picMkLst>
        </pc:picChg>
      </pc:sldChg>
      <pc:sldChg chg="addSp">
        <pc:chgData name="kuber raj kunal" userId="ff53f78b27f9dcad" providerId="Windows Live" clId="Web-{9DFA8FEB-D2A7-4001-81DA-99E09410672D}" dt="2021-10-15T15:21:26.917" v="16"/>
        <pc:sldMkLst>
          <pc:docMk/>
          <pc:sldMk cId="4254615627" sldId="264"/>
        </pc:sldMkLst>
        <pc:picChg chg="add">
          <ac:chgData name="kuber raj kunal" userId="ff53f78b27f9dcad" providerId="Windows Live" clId="Web-{9DFA8FEB-D2A7-4001-81DA-99E09410672D}" dt="2021-10-15T15:21:26.917" v="16"/>
          <ac:picMkLst>
            <pc:docMk/>
            <pc:sldMk cId="4254615627" sldId="264"/>
            <ac:picMk id="2" creationId="{0D49D2B6-C54D-4C5C-963F-B4E1DEE107AC}"/>
          </ac:picMkLst>
        </pc:picChg>
      </pc:sldChg>
      <pc:sldChg chg="addSp">
        <pc:chgData name="kuber raj kunal" userId="ff53f78b27f9dcad" providerId="Windows Live" clId="Web-{9DFA8FEB-D2A7-4001-81DA-99E09410672D}" dt="2021-10-15T15:21:29.839" v="18"/>
        <pc:sldMkLst>
          <pc:docMk/>
          <pc:sldMk cId="2442243052" sldId="265"/>
        </pc:sldMkLst>
        <pc:picChg chg="add">
          <ac:chgData name="kuber raj kunal" userId="ff53f78b27f9dcad" providerId="Windows Live" clId="Web-{9DFA8FEB-D2A7-4001-81DA-99E09410672D}" dt="2021-10-15T15:21:29.839" v="18"/>
          <ac:picMkLst>
            <pc:docMk/>
            <pc:sldMk cId="2442243052" sldId="265"/>
            <ac:picMk id="2" creationId="{F2E6F7C0-5B3B-469A-A59B-ABE5A4E943AC}"/>
          </ac:picMkLst>
        </pc:picChg>
      </pc:sldChg>
      <pc:sldChg chg="addSp">
        <pc:chgData name="kuber raj kunal" userId="ff53f78b27f9dcad" providerId="Windows Live" clId="Web-{9DFA8FEB-D2A7-4001-81DA-99E09410672D}" dt="2021-10-15T15:21:35.589" v="20"/>
        <pc:sldMkLst>
          <pc:docMk/>
          <pc:sldMk cId="3132484151" sldId="266"/>
        </pc:sldMkLst>
        <pc:picChg chg="add">
          <ac:chgData name="kuber raj kunal" userId="ff53f78b27f9dcad" providerId="Windows Live" clId="Web-{9DFA8FEB-D2A7-4001-81DA-99E09410672D}" dt="2021-10-15T15:21:35.589" v="20"/>
          <ac:picMkLst>
            <pc:docMk/>
            <pc:sldMk cId="3132484151" sldId="266"/>
            <ac:picMk id="2" creationId="{6E5321E7-9C85-4C68-A894-A5DED162131D}"/>
          </ac:picMkLst>
        </pc:picChg>
      </pc:sldChg>
      <pc:sldChg chg="addSp">
        <pc:chgData name="kuber raj kunal" userId="ff53f78b27f9dcad" providerId="Windows Live" clId="Web-{9DFA8FEB-D2A7-4001-81DA-99E09410672D}" dt="2021-10-15T15:21:39.354" v="22"/>
        <pc:sldMkLst>
          <pc:docMk/>
          <pc:sldMk cId="3923737354" sldId="267"/>
        </pc:sldMkLst>
        <pc:picChg chg="add">
          <ac:chgData name="kuber raj kunal" userId="ff53f78b27f9dcad" providerId="Windows Live" clId="Web-{9DFA8FEB-D2A7-4001-81DA-99E09410672D}" dt="2021-10-15T15:21:39.354" v="22"/>
          <ac:picMkLst>
            <pc:docMk/>
            <pc:sldMk cId="3923737354" sldId="267"/>
            <ac:picMk id="3" creationId="{7CFB24B1-8697-472D-8E5A-92168A59E895}"/>
          </ac:picMkLst>
        </pc:picChg>
      </pc:sldChg>
      <pc:sldChg chg="addSp">
        <pc:chgData name="kuber raj kunal" userId="ff53f78b27f9dcad" providerId="Windows Live" clId="Web-{9DFA8FEB-D2A7-4001-81DA-99E09410672D}" dt="2021-10-15T15:21:42.417" v="24"/>
        <pc:sldMkLst>
          <pc:docMk/>
          <pc:sldMk cId="1079936248" sldId="268"/>
        </pc:sldMkLst>
        <pc:picChg chg="add">
          <ac:chgData name="kuber raj kunal" userId="ff53f78b27f9dcad" providerId="Windows Live" clId="Web-{9DFA8FEB-D2A7-4001-81DA-99E09410672D}" dt="2021-10-15T15:21:42.417" v="24"/>
          <ac:picMkLst>
            <pc:docMk/>
            <pc:sldMk cId="1079936248" sldId="268"/>
            <ac:picMk id="2" creationId="{5AFE588B-25A7-4DF0-B37E-02D152E28A7B}"/>
          </ac:picMkLst>
        </pc:picChg>
      </pc:sldChg>
      <pc:sldChg chg="addSp">
        <pc:chgData name="kuber raj kunal" userId="ff53f78b27f9dcad" providerId="Windows Live" clId="Web-{9DFA8FEB-D2A7-4001-81DA-99E09410672D}" dt="2021-10-15T15:21:24.401" v="14"/>
        <pc:sldMkLst>
          <pc:docMk/>
          <pc:sldMk cId="3032801685" sldId="269"/>
        </pc:sldMkLst>
        <pc:picChg chg="add">
          <ac:chgData name="kuber raj kunal" userId="ff53f78b27f9dcad" providerId="Windows Live" clId="Web-{9DFA8FEB-D2A7-4001-81DA-99E09410672D}" dt="2021-10-15T15:21:24.401" v="14"/>
          <ac:picMkLst>
            <pc:docMk/>
            <pc:sldMk cId="3032801685" sldId="269"/>
            <ac:picMk id="2" creationId="{D0C84BA0-3D1B-42FD-B2E3-CCF43D198DCF}"/>
          </ac:picMkLst>
        </pc:picChg>
      </pc:sldChg>
      <pc:sldChg chg="addSp">
        <pc:chgData name="kuber raj kunal" userId="ff53f78b27f9dcad" providerId="Windows Live" clId="Web-{9DFA8FEB-D2A7-4001-81DA-99E09410672D}" dt="2021-10-15T15:20:59.432" v="5"/>
        <pc:sldMkLst>
          <pc:docMk/>
          <pc:sldMk cId="1085193055" sldId="270"/>
        </pc:sldMkLst>
        <pc:picChg chg="add">
          <ac:chgData name="kuber raj kunal" userId="ff53f78b27f9dcad" providerId="Windows Live" clId="Web-{9DFA8FEB-D2A7-4001-81DA-99E09410672D}" dt="2021-10-15T15:20:59.432" v="5"/>
          <ac:picMkLst>
            <pc:docMk/>
            <pc:sldMk cId="1085193055" sldId="270"/>
            <ac:picMk id="4" creationId="{25766C10-35A0-4767-9C82-43C743F260A3}"/>
          </ac:picMkLst>
        </pc:picChg>
      </pc:sldChg>
      <pc:sldChg chg="addSp modSp">
        <pc:chgData name="kuber raj kunal" userId="ff53f78b27f9dcad" providerId="Windows Live" clId="Web-{9DFA8FEB-D2A7-4001-81DA-99E09410672D}" dt="2021-10-15T15:21:11.213" v="8" actId="14100"/>
        <pc:sldMkLst>
          <pc:docMk/>
          <pc:sldMk cId="958999113" sldId="271"/>
        </pc:sldMkLst>
        <pc:picChg chg="add mod">
          <ac:chgData name="kuber raj kunal" userId="ff53f78b27f9dcad" providerId="Windows Live" clId="Web-{9DFA8FEB-D2A7-4001-81DA-99E09410672D}" dt="2021-10-15T15:21:11.213" v="8" actId="14100"/>
          <ac:picMkLst>
            <pc:docMk/>
            <pc:sldMk cId="958999113" sldId="271"/>
            <ac:picMk id="4" creationId="{63C05235-8D15-4718-973C-23977EFFA3B8}"/>
          </ac:picMkLst>
        </pc:picChg>
      </pc:sldChg>
      <pc:sldChg chg="addSp">
        <pc:chgData name="kuber raj kunal" userId="ff53f78b27f9dcad" providerId="Windows Live" clId="Web-{9DFA8FEB-D2A7-4001-81DA-99E09410672D}" dt="2021-10-15T15:21:20.729" v="11"/>
        <pc:sldMkLst>
          <pc:docMk/>
          <pc:sldMk cId="4068692550" sldId="272"/>
        </pc:sldMkLst>
        <pc:picChg chg="add">
          <ac:chgData name="kuber raj kunal" userId="ff53f78b27f9dcad" providerId="Windows Live" clId="Web-{9DFA8FEB-D2A7-4001-81DA-99E09410672D}" dt="2021-10-15T15:21:20.729" v="11"/>
          <ac:picMkLst>
            <pc:docMk/>
            <pc:sldMk cId="4068692550" sldId="272"/>
            <ac:picMk id="4" creationId="{C33EC723-BEDF-4322-A1ED-31C612FFBBD4}"/>
          </ac:picMkLst>
        </pc:picChg>
      </pc:sldChg>
      <pc:sldChg chg="addSp">
        <pc:chgData name="kuber raj kunal" userId="ff53f78b27f9dcad" providerId="Windows Live" clId="Web-{9DFA8FEB-D2A7-4001-81DA-99E09410672D}" dt="2021-10-15T15:21:23.104" v="13"/>
        <pc:sldMkLst>
          <pc:docMk/>
          <pc:sldMk cId="3498265558" sldId="273"/>
        </pc:sldMkLst>
        <pc:picChg chg="add">
          <ac:chgData name="kuber raj kunal" userId="ff53f78b27f9dcad" providerId="Windows Live" clId="Web-{9DFA8FEB-D2A7-4001-81DA-99E09410672D}" dt="2021-10-15T15:21:23.104" v="13"/>
          <ac:picMkLst>
            <pc:docMk/>
            <pc:sldMk cId="3498265558" sldId="273"/>
            <ac:picMk id="4" creationId="{1B1806A5-99C6-4052-8B66-B54113ACBCAA}"/>
          </ac:picMkLst>
        </pc:picChg>
      </pc:sldChg>
      <pc:sldChg chg="addSp">
        <pc:chgData name="kuber raj kunal" userId="ff53f78b27f9dcad" providerId="Windows Live" clId="Web-{9DFA8FEB-D2A7-4001-81DA-99E09410672D}" dt="2021-10-15T15:21:25.573" v="15"/>
        <pc:sldMkLst>
          <pc:docMk/>
          <pc:sldMk cId="1433828112" sldId="274"/>
        </pc:sldMkLst>
        <pc:picChg chg="add">
          <ac:chgData name="kuber raj kunal" userId="ff53f78b27f9dcad" providerId="Windows Live" clId="Web-{9DFA8FEB-D2A7-4001-81DA-99E09410672D}" dt="2021-10-15T15:21:25.573" v="15"/>
          <ac:picMkLst>
            <pc:docMk/>
            <pc:sldMk cId="1433828112" sldId="274"/>
            <ac:picMk id="4" creationId="{D8597E35-8D14-4A61-A473-0E31139B7E02}"/>
          </ac:picMkLst>
        </pc:picChg>
      </pc:sldChg>
      <pc:sldChg chg="addSp">
        <pc:chgData name="kuber raj kunal" userId="ff53f78b27f9dcad" providerId="Windows Live" clId="Web-{9DFA8FEB-D2A7-4001-81DA-99E09410672D}" dt="2021-10-15T15:21:28.667" v="17"/>
        <pc:sldMkLst>
          <pc:docMk/>
          <pc:sldMk cId="1234826573" sldId="275"/>
        </pc:sldMkLst>
        <pc:picChg chg="add">
          <ac:chgData name="kuber raj kunal" userId="ff53f78b27f9dcad" providerId="Windows Live" clId="Web-{9DFA8FEB-D2A7-4001-81DA-99E09410672D}" dt="2021-10-15T15:21:28.667" v="17"/>
          <ac:picMkLst>
            <pc:docMk/>
            <pc:sldMk cId="1234826573" sldId="275"/>
            <ac:picMk id="4" creationId="{F6E8628F-0BD4-4001-9CD3-AB454455DC5D}"/>
          </ac:picMkLst>
        </pc:picChg>
      </pc:sldChg>
      <pc:sldChg chg="addSp">
        <pc:chgData name="kuber raj kunal" userId="ff53f78b27f9dcad" providerId="Windows Live" clId="Web-{9DFA8FEB-D2A7-4001-81DA-99E09410672D}" dt="2021-10-15T15:21:33.323" v="19"/>
        <pc:sldMkLst>
          <pc:docMk/>
          <pc:sldMk cId="1097450729" sldId="276"/>
        </pc:sldMkLst>
        <pc:picChg chg="add">
          <ac:chgData name="kuber raj kunal" userId="ff53f78b27f9dcad" providerId="Windows Live" clId="Web-{9DFA8FEB-D2A7-4001-81DA-99E09410672D}" dt="2021-10-15T15:21:33.323" v="19"/>
          <ac:picMkLst>
            <pc:docMk/>
            <pc:sldMk cId="1097450729" sldId="276"/>
            <ac:picMk id="7" creationId="{892236F6-2F8D-4C4C-A936-05D29A7CEFCA}"/>
          </ac:picMkLst>
        </pc:picChg>
      </pc:sldChg>
      <pc:sldChg chg="addSp">
        <pc:chgData name="kuber raj kunal" userId="ff53f78b27f9dcad" providerId="Windows Live" clId="Web-{9DFA8FEB-D2A7-4001-81DA-99E09410672D}" dt="2021-10-15T15:21:38.292" v="21"/>
        <pc:sldMkLst>
          <pc:docMk/>
          <pc:sldMk cId="357293144" sldId="277"/>
        </pc:sldMkLst>
        <pc:picChg chg="add">
          <ac:chgData name="kuber raj kunal" userId="ff53f78b27f9dcad" providerId="Windows Live" clId="Web-{9DFA8FEB-D2A7-4001-81DA-99E09410672D}" dt="2021-10-15T15:21:38.292" v="21"/>
          <ac:picMkLst>
            <pc:docMk/>
            <pc:sldMk cId="357293144" sldId="277"/>
            <ac:picMk id="4" creationId="{DBBC5C75-20B0-4828-831C-6E86F7F7768A}"/>
          </ac:picMkLst>
        </pc:picChg>
      </pc:sldChg>
      <pc:sldChg chg="addSp">
        <pc:chgData name="kuber raj kunal" userId="ff53f78b27f9dcad" providerId="Windows Live" clId="Web-{9DFA8FEB-D2A7-4001-81DA-99E09410672D}" dt="2021-10-15T15:21:40.683" v="23"/>
        <pc:sldMkLst>
          <pc:docMk/>
          <pc:sldMk cId="665485904" sldId="278"/>
        </pc:sldMkLst>
        <pc:picChg chg="add">
          <ac:chgData name="kuber raj kunal" userId="ff53f78b27f9dcad" providerId="Windows Live" clId="Web-{9DFA8FEB-D2A7-4001-81DA-99E09410672D}" dt="2021-10-15T15:21:40.683" v="23"/>
          <ac:picMkLst>
            <pc:docMk/>
            <pc:sldMk cId="665485904" sldId="278"/>
            <ac:picMk id="3" creationId="{D3B78F1B-66ED-4702-BBFE-3FEEC1A8D6DB}"/>
          </ac:picMkLst>
        </pc:picChg>
      </pc:sldChg>
      <pc:sldChg chg="addSp">
        <pc:chgData name="kuber raj kunal" userId="ff53f78b27f9dcad" providerId="Windows Live" clId="Web-{9DFA8FEB-D2A7-4001-81DA-99E09410672D}" dt="2021-10-15T15:20:52.603" v="0"/>
        <pc:sldMkLst>
          <pc:docMk/>
          <pc:sldMk cId="2933552123" sldId="279"/>
        </pc:sldMkLst>
        <pc:picChg chg="add">
          <ac:chgData name="kuber raj kunal" userId="ff53f78b27f9dcad" providerId="Windows Live" clId="Web-{9DFA8FEB-D2A7-4001-81DA-99E09410672D}" dt="2021-10-15T15:20:52.603" v="0"/>
          <ac:picMkLst>
            <pc:docMk/>
            <pc:sldMk cId="2933552123" sldId="279"/>
            <ac:picMk id="4" creationId="{79662FAC-28DA-4BD6-8172-0573D99E413F}"/>
          </ac:picMkLst>
        </pc:picChg>
      </pc:sldChg>
      <pc:sldChg chg="addSp">
        <pc:chgData name="kuber raj kunal" userId="ff53f78b27f9dcad" providerId="Windows Live" clId="Web-{9DFA8FEB-D2A7-4001-81DA-99E09410672D}" dt="2021-10-15T15:20:54.931" v="2"/>
        <pc:sldMkLst>
          <pc:docMk/>
          <pc:sldMk cId="348215849" sldId="280"/>
        </pc:sldMkLst>
        <pc:picChg chg="add">
          <ac:chgData name="kuber raj kunal" userId="ff53f78b27f9dcad" providerId="Windows Live" clId="Web-{9DFA8FEB-D2A7-4001-81DA-99E09410672D}" dt="2021-10-15T15:20:54.931" v="2"/>
          <ac:picMkLst>
            <pc:docMk/>
            <pc:sldMk cId="348215849" sldId="280"/>
            <ac:picMk id="4" creationId="{FB095F8E-171F-4011-8E24-5C522383F044}"/>
          </ac:picMkLst>
        </pc:picChg>
      </pc:sldChg>
      <pc:sldChg chg="addSp">
        <pc:chgData name="kuber raj kunal" userId="ff53f78b27f9dcad" providerId="Windows Live" clId="Web-{9DFA8FEB-D2A7-4001-81DA-99E09410672D}" dt="2021-10-15T15:21:43.792" v="25"/>
        <pc:sldMkLst>
          <pc:docMk/>
          <pc:sldMk cId="3431171219" sldId="282"/>
        </pc:sldMkLst>
        <pc:picChg chg="add">
          <ac:chgData name="kuber raj kunal" userId="ff53f78b27f9dcad" providerId="Windows Live" clId="Web-{9DFA8FEB-D2A7-4001-81DA-99E09410672D}" dt="2021-10-15T15:21:43.792" v="25"/>
          <ac:picMkLst>
            <pc:docMk/>
            <pc:sldMk cId="3431171219" sldId="282"/>
            <ac:picMk id="4" creationId="{F5C97CD4-0DF4-407B-95C8-586C9DFF6C6D}"/>
          </ac:picMkLst>
        </pc:picChg>
      </pc:sldChg>
      <pc:sldChg chg="addSp">
        <pc:chgData name="kuber raj kunal" userId="ff53f78b27f9dcad" providerId="Windows Live" clId="Web-{9DFA8FEB-D2A7-4001-81DA-99E09410672D}" dt="2021-10-15T15:21:45.058" v="26"/>
        <pc:sldMkLst>
          <pc:docMk/>
          <pc:sldMk cId="1134712001" sldId="283"/>
        </pc:sldMkLst>
        <pc:picChg chg="add">
          <ac:chgData name="kuber raj kunal" userId="ff53f78b27f9dcad" providerId="Windows Live" clId="Web-{9DFA8FEB-D2A7-4001-81DA-99E09410672D}" dt="2021-10-15T15:21:45.058" v="26"/>
          <ac:picMkLst>
            <pc:docMk/>
            <pc:sldMk cId="1134712001" sldId="283"/>
            <ac:picMk id="4" creationId="{C30FF13F-1AF0-4D2A-861D-72CDFCF6082F}"/>
          </ac:picMkLst>
        </pc:picChg>
      </pc:sldChg>
      <pc:sldChg chg="addSp">
        <pc:chgData name="kuber raj kunal" userId="ff53f78b27f9dcad" providerId="Windows Live" clId="Web-{9DFA8FEB-D2A7-4001-81DA-99E09410672D}" dt="2021-10-15T15:20:53.744" v="1"/>
        <pc:sldMkLst>
          <pc:docMk/>
          <pc:sldMk cId="196552125" sldId="284"/>
        </pc:sldMkLst>
        <pc:picChg chg="add">
          <ac:chgData name="kuber raj kunal" userId="ff53f78b27f9dcad" providerId="Windows Live" clId="Web-{9DFA8FEB-D2A7-4001-81DA-99E09410672D}" dt="2021-10-15T15:20:53.744" v="1"/>
          <ac:picMkLst>
            <pc:docMk/>
            <pc:sldMk cId="196552125" sldId="284"/>
            <ac:picMk id="2" creationId="{A8283C75-6141-4126-B354-9CBF0AAB693F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16-10-2021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UNGUIDED MEDIA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PERIOD-4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695081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8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NETWORKING</a:t>
            </a:r>
            <a:endParaRPr sz="18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05FDEF08-F5D3-4BE8-8C64-4CB599783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F860DF-0992-4E4F-BCE0-B891E4D8D3D5}"/>
              </a:ext>
            </a:extLst>
          </p:cNvPr>
          <p:cNvSpPr txBox="1"/>
          <p:nvPr/>
        </p:nvSpPr>
        <p:spPr>
          <a:xfrm>
            <a:off x="511834" y="329241"/>
            <a:ext cx="10977112" cy="65240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Advantages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Radio-wave transmission offers mobility.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It proves cheaper than digging trenches for laying cables and maintaining repeaters and cables if cables get broken by a variety of causes.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It offers freedom from land acquisition rights that are required for laying, repairing the cables.</a:t>
            </a:r>
          </a:p>
          <a:p>
            <a:pPr marL="1714500" lvl="3" indent="-34290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It offers ease of communication over difficult terrain.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Disadvantages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Radio-wave communication is an insecure communication.</a:t>
            </a:r>
          </a:p>
          <a:p>
            <a:pPr marL="1714500" lvl="3" indent="-34290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Radio-wave propagation is susceptible to weather effects like rains, thunderstorms etc.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67A4E83-2432-4457-B5C4-0C0E23625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393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E90E05-445A-4394-8F02-DD1B3B9E7B14}"/>
              </a:ext>
            </a:extLst>
          </p:cNvPr>
          <p:cNvSpPr txBox="1"/>
          <p:nvPr/>
        </p:nvSpPr>
        <p:spPr>
          <a:xfrm>
            <a:off x="104955" y="80514"/>
            <a:ext cx="11566584" cy="678256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Radio Wave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000250" lvl="4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transmission making use of radio frequencies is termed as radio-wave transmission.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000250" lvl="4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We all are familiar with radios and their working.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000250" lvl="4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When certain radio frequencies are allocated to private businesses for direct voice communication, they can make use of it for private business purposes.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000250" lvl="4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In general, private citizens and business users are licensed to operate in the range of about 10 miles.</a:t>
            </a:r>
          </a:p>
          <a:p>
            <a:pPr marL="2000250" lvl="4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All radios today, however, use continuous sine waves to transmit information (audio, video, data).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1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A6F47447-C6D6-44E0-81A4-848CC629F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14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723DCF-92D7-4086-9AD1-7F5B61F2685F}"/>
              </a:ext>
            </a:extLst>
          </p:cNvPr>
          <p:cNvSpPr txBox="1"/>
          <p:nvPr/>
        </p:nvSpPr>
        <p:spPr>
          <a:xfrm>
            <a:off x="1791417" y="554966"/>
            <a:ext cx="9529313" cy="55750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Each different radio signal uses a different sine wave frequency, and that is how they are all separated. Any radio setup has two parts :</a:t>
            </a:r>
            <a:r>
              <a:rPr lang="en-US" sz="2400" dirty="0">
                <a:cs typeface="Arial"/>
              </a:rPr>
              <a:t>​</a:t>
            </a:r>
            <a:endParaRPr lang="en-US" sz="2400">
              <a:cs typeface="Calibri"/>
            </a:endParaRPr>
          </a:p>
          <a:p>
            <a:pPr lvl="4">
              <a:lnSpc>
                <a:spcPct val="150000"/>
              </a:lnSpc>
            </a:pPr>
            <a:r>
              <a:rPr lang="en-IN" sz="2400" dirty="0">
                <a:cs typeface="Arial"/>
              </a:rPr>
              <a:t>       1.  </a:t>
            </a:r>
            <a:r>
              <a:rPr lang="en-IN" sz="2400" b="1" dirty="0">
                <a:cs typeface="Arial"/>
              </a:rPr>
              <a:t>The transmitter 2.  The receiver</a:t>
            </a:r>
            <a:r>
              <a:rPr lang="en-IN" sz="2400" dirty="0">
                <a:cs typeface="Arial"/>
              </a:rPr>
              <a:t>​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transmitter takes some sort of message (it could be the sound of someone’s voice, pictures for a TV set, data for a radio modem or whatever), encodes it onto a sine wave and transmits it with radio waves.</a:t>
            </a:r>
            <a:r>
              <a:rPr lang="en-US" sz="2400" dirty="0">
                <a:cs typeface="Arial"/>
              </a:rPr>
              <a:t>​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receiver receives the radio waves and decodes the message from the sine wave it receives.</a:t>
            </a:r>
            <a:r>
              <a:rPr lang="en-US" sz="2400" dirty="0">
                <a:cs typeface="Arial"/>
              </a:rPr>
              <a:t>​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Both the transmitter and receiver use antennas to radiate and capture the radio signal.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C33EC723-BEDF-4322-A1ED-31C612FFBB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69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D250A1-6B9B-41AB-B885-5899AD3D0AF2}"/>
              </a:ext>
            </a:extLst>
          </p:cNvPr>
          <p:cNvSpPr txBox="1"/>
          <p:nvPr/>
        </p:nvSpPr>
        <p:spPr>
          <a:xfrm>
            <a:off x="429883" y="357997"/>
            <a:ext cx="11044686" cy="516160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Advantages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The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area coverage through satellite transmission is quite large.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laying and maintenance of intercontinental cable is difficult and expensive, and this is where the satellite proves to be the best alternative.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heavy usage of intercontinental traffic makes the satellite commercial attractive.</a:t>
            </a:r>
          </a:p>
          <a:p>
            <a:pPr marL="1714500" lvl="3" indent="-34290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Satellites can cover large areas of the Earth. This is particularly useful for sparsely populated areas.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C3D4F3AD-35A6-4861-9823-A5BDDA91C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783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33017E-0456-4B12-8C12-91DB5ABD399C}"/>
              </a:ext>
            </a:extLst>
          </p:cNvPr>
          <p:cNvSpPr txBox="1"/>
          <p:nvPr/>
        </p:nvSpPr>
        <p:spPr>
          <a:xfrm>
            <a:off x="483079" y="454324"/>
            <a:ext cx="10909538" cy="49133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Disadvantages</a:t>
            </a:r>
            <a:r>
              <a:rPr lang="en-IN" sz="3200" dirty="0">
                <a:solidFill>
                  <a:srgbClr val="FF0000"/>
                </a:solidFill>
                <a:cs typeface="Arial"/>
              </a:rPr>
              <a:t>​: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Technological limitations preventing the deployment of large, high gain antennas on the satellite platform.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Over-crowding of available bandwidths due to low antenna gains.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high investment cost and insurance cost associated with significant probability of failure.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High atmospheric losses above 30 GHz limit carrier frequencies.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1B1806A5-99C6-4052-8B66-B54113ACB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265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0661EE-B97B-4FA7-9A4F-058E51C4912F}"/>
              </a:ext>
            </a:extLst>
          </p:cNvPr>
          <p:cNvSpPr txBox="1"/>
          <p:nvPr/>
        </p:nvSpPr>
        <p:spPr>
          <a:xfrm>
            <a:off x="444260" y="319595"/>
            <a:ext cx="10916728" cy="56745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Infrared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14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This type of transmission uses infrared light to send data.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TV remotes, automotive garage doors, wireless speakers etc., all make use of infrared as transmission media.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infrared light transmits data through the air and can propagate throughout a room but will not penetrate walls.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infrared transmission has become common in PDAs (Personal digital assistants) e.g., handheld devices like palm pilots etc.</a:t>
            </a:r>
          </a:p>
          <a:p>
            <a:pPr marL="1543050" lvl="3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infrared transmission is a secure one.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D0C84BA0-3D1B-42FD-B2E3-CCF43D198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801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70498B-9002-4F8E-A433-F5211E63B31C}"/>
              </a:ext>
            </a:extLst>
          </p:cNvPr>
          <p:cNvSpPr txBox="1"/>
          <p:nvPr/>
        </p:nvSpPr>
        <p:spPr>
          <a:xfrm>
            <a:off x="563592" y="400958"/>
            <a:ext cx="10883660" cy="554632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Laser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laser transmission requires direct line-of-sight.</a:t>
            </a:r>
          </a:p>
          <a:p>
            <a:pPr marL="1543050" lvl="3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It is unidirectional like microwave but has much higher speed than microwaves.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laser transmission requires the use of a laser transmitter and a photo-sensitive receiver at each end. The laser transmission is point-to-point transmission, typically between buildings.</a:t>
            </a:r>
          </a:p>
          <a:p>
            <a:pPr marL="1543050" lvl="3" indent="-1714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But lasers have a certain disadvantage, which is : it can be adversely affected by weather.</a:t>
            </a: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D8597E35-8D14-4A61-A473-0E31139B7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828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1C6B28A-D3E3-42F5-9A1A-BCAC97733D9E}"/>
              </a:ext>
            </a:extLst>
          </p:cNvPr>
          <p:cNvSpPr txBox="1"/>
          <p:nvPr/>
        </p:nvSpPr>
        <p:spPr>
          <a:xfrm>
            <a:off x="438914" y="490056"/>
            <a:ext cx="10869282" cy="54180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Types Of Networks:</a:t>
            </a:r>
            <a:endParaRPr lang="en-I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A computer network means a group of computers that are linked by means of a communication system.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A network can mean a small group of linked computers to a chain of a few hundred computers of different types (e.g., PCs, minis, mainframes etc.) spread around the world.</a:t>
            </a:r>
          </a:p>
          <a:p>
            <a:pPr marL="1657350" lvl="3" indent="-2857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Thus, networks vary in size, complexity, and geographical spread. Mostly, computers are classified based on geographical spread and on this basis, there can be four types of networks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.</a:t>
            </a:r>
            <a:endParaRPr lang="en-IN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0D49D2B6-C54D-4C5C-963F-B4E1DEE10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615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8E2337-324B-447C-9F62-16D851B742E7}"/>
              </a:ext>
            </a:extLst>
          </p:cNvPr>
          <p:cNvSpPr txBox="1"/>
          <p:nvPr/>
        </p:nvSpPr>
        <p:spPr>
          <a:xfrm>
            <a:off x="598099" y="497457"/>
            <a:ext cx="9385539" cy="5513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Types</a:t>
            </a:r>
            <a:r>
              <a:rPr lang="en-IN" sz="3200" dirty="0">
                <a:solidFill>
                  <a:srgbClr val="FF0000"/>
                </a:solidFill>
                <a:cs typeface="Arial"/>
              </a:rPr>
              <a:t>:</a:t>
            </a:r>
            <a:r>
              <a:rPr lang="en-US" sz="3200" dirty="0">
                <a:solidFill>
                  <a:srgbClr val="FF0000"/>
                </a:solidFill>
                <a:cs typeface="Arial"/>
              </a:rPr>
              <a:t>​</a:t>
            </a:r>
            <a:endParaRPr lang="en-US" dirty="0">
              <a:cs typeface="Calibri"/>
            </a:endParaRPr>
          </a:p>
          <a:p>
            <a:pPr marL="1714500" lvl="3" indent="-342900">
              <a:lnSpc>
                <a:spcPct val="350000"/>
              </a:lnSpc>
              <a:buFont typeface="Arial"/>
              <a:buChar char="•"/>
            </a:pPr>
            <a:r>
              <a:rPr lang="en-IN" sz="2400" b="1" dirty="0">
                <a:cs typeface="Arial"/>
              </a:rPr>
              <a:t>Local Area Networks (LANs) </a:t>
            </a:r>
            <a:r>
              <a:rPr lang="en-US" sz="2400" dirty="0">
                <a:cs typeface="Arial"/>
              </a:rPr>
              <a:t>​</a:t>
            </a:r>
            <a:endParaRPr lang="en-US">
              <a:cs typeface="Calibri"/>
            </a:endParaRPr>
          </a:p>
          <a:p>
            <a:pPr marL="1714500" lvl="3" indent="-342900">
              <a:lnSpc>
                <a:spcPct val="350000"/>
              </a:lnSpc>
              <a:buFont typeface="Arial"/>
              <a:buChar char="•"/>
            </a:pPr>
            <a:r>
              <a:rPr lang="en-IN" sz="2400" b="1" dirty="0">
                <a:cs typeface="Arial"/>
              </a:rPr>
              <a:t>Metropolitan Area Networks (MANs)</a:t>
            </a:r>
            <a:r>
              <a:rPr lang="en-US" sz="2400" dirty="0">
                <a:cs typeface="Arial"/>
              </a:rPr>
              <a:t>​</a:t>
            </a:r>
          </a:p>
          <a:p>
            <a:pPr marL="1714500" lvl="3" indent="-342900">
              <a:lnSpc>
                <a:spcPct val="350000"/>
              </a:lnSpc>
              <a:buFont typeface="Arial"/>
              <a:buChar char="•"/>
            </a:pPr>
            <a:r>
              <a:rPr lang="en-IN" sz="2400" b="1" dirty="0">
                <a:cs typeface="Arial"/>
              </a:rPr>
              <a:t>Wide Area Networks (WANs) </a:t>
            </a:r>
            <a:r>
              <a:rPr lang="en-US" sz="2400" dirty="0">
                <a:cs typeface="Arial"/>
              </a:rPr>
              <a:t>​</a:t>
            </a:r>
          </a:p>
          <a:p>
            <a:pPr marL="1714500" lvl="3" indent="-342900">
              <a:lnSpc>
                <a:spcPct val="350000"/>
              </a:lnSpc>
              <a:buFont typeface="Arial"/>
              <a:buChar char="•"/>
            </a:pPr>
            <a:r>
              <a:rPr lang="en-IN" sz="2400" b="1" dirty="0">
                <a:cs typeface="Arial"/>
              </a:rPr>
              <a:t>Personal Area Network (PAN)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F6E8628F-0BD4-4001-9CD3-AB454455DC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826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5FFB28F-DA79-4179-B506-258A43F34948}"/>
              </a:ext>
            </a:extLst>
          </p:cNvPr>
          <p:cNvSpPr txBox="1"/>
          <p:nvPr/>
        </p:nvSpPr>
        <p:spPr>
          <a:xfrm>
            <a:off x="477328" y="375122"/>
            <a:ext cx="10902351" cy="55222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Local Area Networks (LANs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):</a:t>
            </a:r>
            <a:endParaRPr lang="en-IN" sz="3200" b="1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Small computer networks that are confined to a localised area (e.g., an office, a building, or a factory) are known as Local Area Networks (LANs).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key purpose of a LAN is to serve its users in resource sharing.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hardware as well as software resources are shared through LANs. For instance, LAN users can share data, information, programs, printer, hard-disks, modems etc.</a:t>
            </a: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In a typical LAN configuration, one computer is designated as the file server.</a:t>
            </a: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It stores all the software that controls the network, as well as the software that can be shared by the computers attached to the network.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F2E6F7C0-5B3B-469A-A59B-ABE5A4E94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243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BED09354-A253-46CF-979C-001CEE9A8531}"/>
              </a:ext>
            </a:extLst>
          </p:cNvPr>
          <p:cNvSpPr/>
          <p:nvPr/>
        </p:nvSpPr>
        <p:spPr>
          <a:xfrm>
            <a:off x="902141" y="1080364"/>
            <a:ext cx="4187932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79662FAC-28DA-4BD6-8172-0573D99E4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1A609F-7314-418B-9945-44790B4DA26C}"/>
              </a:ext>
            </a:extLst>
          </p:cNvPr>
          <p:cNvSpPr txBox="1"/>
          <p:nvPr/>
        </p:nvSpPr>
        <p:spPr>
          <a:xfrm>
            <a:off x="3416060" y="2035834"/>
            <a:ext cx="6150633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Students will learn about unguided media.</a:t>
            </a:r>
            <a:endParaRPr lang="en-US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Know their pros and cones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Learn about different types of networks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3552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E7E3E5-EEDB-49E6-A949-9A5F1A9ECA9D}"/>
              </a:ext>
            </a:extLst>
          </p:cNvPr>
          <p:cNvSpPr txBox="1"/>
          <p:nvPr/>
        </p:nvSpPr>
        <p:spPr>
          <a:xfrm>
            <a:off x="439948" y="626853"/>
            <a:ext cx="11053313" cy="28050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Computers connected to the file server are called workstations. </a:t>
            </a:r>
            <a:r>
              <a:rPr lang="en-US" sz="2400" dirty="0">
                <a:cs typeface="Arial"/>
              </a:rPr>
              <a:t>​</a:t>
            </a:r>
            <a:endParaRPr lang="en-US" sz="2400">
              <a:cs typeface="Calibri"/>
            </a:endParaRP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work- stations can be less powerful than the file server, and they may have additional software on their hard drives.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On most LANs, cables are used to connect the network interface cards in each computer.</a:t>
            </a:r>
            <a:r>
              <a:rPr lang="en-US" sz="2400" dirty="0">
                <a:cs typeface="Arial"/>
              </a:rPr>
              <a:t>​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EDBFA50-5570-4003-93E8-7FCF4D0C620B}"/>
              </a:ext>
            </a:extLst>
          </p:cNvPr>
          <p:cNvGrpSpPr>
            <a:grpSpLocks/>
          </p:cNvGrpSpPr>
          <p:nvPr/>
        </p:nvGrpSpPr>
        <p:grpSpPr bwMode="auto">
          <a:xfrm>
            <a:off x="2677775" y="3707922"/>
            <a:ext cx="6829216" cy="2659451"/>
            <a:chOff x="2749187" y="4800600"/>
            <a:chExt cx="5795" cy="2455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09CCAB14-9B11-4DFD-84F9-0774B84059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0837" y="4802629"/>
              <a:ext cx="1371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AEF7414-AF5E-409F-848A-46370DE407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9187" y="4800600"/>
              <a:ext cx="5795" cy="24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7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892236F6-2F8D-4C4C-A936-05D29A7CEF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450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81AA75-4BE8-4F58-81FE-664BEC9599B9}"/>
              </a:ext>
            </a:extLst>
          </p:cNvPr>
          <p:cNvSpPr txBox="1"/>
          <p:nvPr/>
        </p:nvSpPr>
        <p:spPr>
          <a:xfrm>
            <a:off x="416942" y="343620"/>
            <a:ext cx="10909540" cy="463325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5280660" algn="l"/>
              </a:tabLs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Metropolitan Area Network (MAN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):</a:t>
            </a:r>
            <a:endParaRPr lang="en-IN" sz="3200" dirty="0">
              <a:solidFill>
                <a:srgbClr val="00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528066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Metropolitan Area Networks are the networks spread over a city.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528066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For example, cable TV networks that are spread over a city, can be termed as metropolitan area networks.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528066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purpose of a MAN is also the sharing of hardware and software resources among its users.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6E5321E7-9C85-4C68-A894-A5DED16213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4841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65C527-814C-4141-B349-054E4A7EE907}"/>
              </a:ext>
            </a:extLst>
          </p:cNvPr>
          <p:cNvSpPr txBox="1"/>
          <p:nvPr/>
        </p:nvSpPr>
        <p:spPr>
          <a:xfrm>
            <a:off x="339306" y="238663"/>
            <a:ext cx="11096445" cy="66214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Wide Area Networks (WAN)</a:t>
            </a:r>
            <a:r>
              <a:rPr lang="en-IN" sz="3200" dirty="0">
                <a:solidFill>
                  <a:srgbClr val="FF0000"/>
                </a:solidFill>
                <a:cs typeface="Arial"/>
              </a:rPr>
              <a:t>​: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networks spread across countries are known as WANs.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A Wide Area Network (WAN) is a group of computers that are separated by large distances and tied together.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It can even be a group of LANs that are spread across several locations and connected to look like one big LAN.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WANs link computers to facilitate fast and efficient exchange of information at lesser costs.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Computers connected to a wide-area network are often connected through public networks, such as the telephone system.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Sometimes they can be connected through leased lines4 or satellites.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 The largest WAN in existence is the Internet.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DBBC5C75-20B0-4828-831C-6E86F7F77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931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CDC1578-89EE-4525-A972-12782B815B71}"/>
              </a:ext>
            </a:extLst>
          </p:cNvPr>
          <p:cNvSpPr txBox="1"/>
          <p:nvPr/>
        </p:nvSpPr>
        <p:spPr>
          <a:xfrm>
            <a:off x="1743974" y="2196861"/>
            <a:ext cx="9744468" cy="446705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For </a:t>
            </a: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example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, a person traveling with a laptop, a personal digital assistant (PDA), and a portable printer could interconnect them without having to plug anything in, using some form of wireless technology such as Wi-Fi.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US" sz="2400">
              <a:cs typeface="Calibri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Typically, this kind of personal area network could also be interconnected without wires to the Internet or other networks.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You can use PAN networks to transfer files including email and calendar appointments, digital photos, and music etc from your portable devices such as phones and tablets to PC</a:t>
            </a:r>
            <a:endParaRPr lang="en-IN" sz="2400">
              <a:latin typeface="Calibri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7DC5FF-3C54-4FAD-A228-68AE45E52256}"/>
              </a:ext>
            </a:extLst>
          </p:cNvPr>
          <p:cNvSpPr txBox="1"/>
          <p:nvPr/>
        </p:nvSpPr>
        <p:spPr>
          <a:xfrm>
            <a:off x="1791418" y="1115684"/>
            <a:ext cx="941429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A </a:t>
            </a:r>
            <a:r>
              <a:rPr lang="en-US" sz="2400" b="1" dirty="0"/>
              <a:t>personal area network(PAN)</a:t>
            </a:r>
            <a:r>
              <a:rPr lang="en-US" sz="2400" dirty="0"/>
              <a:t> is the interconnection of information technology devices within the range of an individual person, typically within range of 10 meters.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AFC9B7-4E78-45EC-B674-1174C5139468}"/>
              </a:ext>
            </a:extLst>
          </p:cNvPr>
          <p:cNvSpPr txBox="1"/>
          <p:nvPr/>
        </p:nvSpPr>
        <p:spPr>
          <a:xfrm>
            <a:off x="453425" y="395917"/>
            <a:ext cx="783278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Personal Area Network(PAN):</a:t>
            </a: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7CFB24B1-8697-472D-8E5A-92168A59E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737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BCA62C34-654A-4ABC-BA3A-5EB4D576E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571" y="721404"/>
            <a:ext cx="6064369" cy="35892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EC4508-B4F1-4396-8DB0-EF1C7601900B}"/>
              </a:ext>
            </a:extLst>
          </p:cNvPr>
          <p:cNvSpPr txBox="1"/>
          <p:nvPr/>
        </p:nvSpPr>
        <p:spPr>
          <a:xfrm>
            <a:off x="3114136" y="5112588"/>
            <a:ext cx="570493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/>
              <a:t>A Personal Area Network(PAN)</a:t>
            </a: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D3B78F1B-66ED-4702-BBFE-3FEEC1A8D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485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47C4BD-9173-4B62-AE17-C89D6EB0882C}"/>
              </a:ext>
            </a:extLst>
          </p:cNvPr>
          <p:cNvSpPr txBox="1"/>
          <p:nvPr/>
        </p:nvSpPr>
        <p:spPr>
          <a:xfrm>
            <a:off x="540588" y="454324"/>
            <a:ext cx="7674633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Difference between a LAN and a WAN :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0D522C9-E99E-417F-96B7-299737BC8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638798"/>
              </p:ext>
            </p:extLst>
          </p:nvPr>
        </p:nvGraphicFramePr>
        <p:xfrm>
          <a:off x="1307189" y="1656905"/>
          <a:ext cx="9433854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6927">
                  <a:extLst>
                    <a:ext uri="{9D8B030D-6E8A-4147-A177-3AD203B41FA5}">
                      <a16:colId xmlns:a16="http://schemas.microsoft.com/office/drawing/2014/main" val="18154017"/>
                    </a:ext>
                  </a:extLst>
                </a:gridCol>
                <a:gridCol w="4716927">
                  <a:extLst>
                    <a:ext uri="{9D8B030D-6E8A-4147-A177-3AD203B41FA5}">
                      <a16:colId xmlns:a16="http://schemas.microsoft.com/office/drawing/2014/main" val="4192065973"/>
                    </a:ext>
                  </a:extLst>
                </a:gridCol>
              </a:tblGrid>
              <a:tr h="57509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WAN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141749"/>
                  </a:ext>
                </a:extLst>
              </a:tr>
              <a:tr h="3233827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dirty="0"/>
                        <a:t>Diameter of not more than a few kilometers.</a:t>
                      </a: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2800" dirty="0"/>
                        <a:t>A total data rate of at least several </a:t>
                      </a:r>
                      <a:r>
                        <a:rPr lang="en-US" sz="2800" dirty="0" err="1"/>
                        <a:t>mbps</a:t>
                      </a:r>
                      <a:r>
                        <a:rPr lang="en-US" sz="2800" dirty="0"/>
                        <a:t>.</a:t>
                      </a: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2800" dirty="0"/>
                        <a:t>Complete ownership by a single organization.</a:t>
                      </a: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2800" dirty="0"/>
                        <a:t>Very low error rates.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AutoNum type="arabicPeriod"/>
                      </a:pPr>
                      <a:r>
                        <a:rPr lang="en-US" sz="2800" dirty="0"/>
                        <a:t>Span entire countries.</a:t>
                      </a:r>
                    </a:p>
                    <a:p>
                      <a:pPr marL="514350" lvl="0" indent="-514350">
                        <a:buAutoNum type="arabicPeriod"/>
                      </a:pPr>
                      <a:endParaRPr lang="en-US" sz="2800" dirty="0"/>
                    </a:p>
                    <a:p>
                      <a:pPr marL="514350" lvl="0" indent="-514350">
                        <a:buAutoNum type="arabicPeriod"/>
                      </a:pPr>
                      <a:r>
                        <a:rPr lang="en-US" sz="2800" dirty="0"/>
                        <a:t>Data rate less than 1 </a:t>
                      </a:r>
                      <a:r>
                        <a:rPr lang="en-US" sz="2800" dirty="0" err="1"/>
                        <a:t>mbps</a:t>
                      </a:r>
                      <a:r>
                        <a:rPr lang="en-US" sz="2800" dirty="0"/>
                        <a:t>.</a:t>
                      </a:r>
                      <a:endParaRPr lang="en-US"/>
                    </a:p>
                    <a:p>
                      <a:pPr marL="514350" lvl="0" indent="-514350">
                        <a:buAutoNum type="arabicPeriod"/>
                      </a:pPr>
                      <a:endParaRPr lang="en-US" sz="2800" dirty="0"/>
                    </a:p>
                    <a:p>
                      <a:pPr marL="514350" lvl="0" indent="-514350">
                        <a:buAutoNum type="arabicPeriod"/>
                      </a:pPr>
                      <a:r>
                        <a:rPr lang="en-US" sz="2800" dirty="0"/>
                        <a:t>Owned by multiple organization.</a:t>
                      </a:r>
                      <a:endParaRPr lang="en-US"/>
                    </a:p>
                    <a:p>
                      <a:pPr marL="514350" lvl="0" indent="-514350">
                        <a:buAutoNum type="arabicPeriod"/>
                      </a:pPr>
                      <a:r>
                        <a:rPr lang="en-US" sz="2800" dirty="0"/>
                        <a:t>Comparatively higher error rates.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570493"/>
                  </a:ext>
                </a:extLst>
              </a:tr>
            </a:tbl>
          </a:graphicData>
        </a:graphic>
      </p:graphicFrame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AFE588B-25A7-4DF0-B37E-02D152E28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9362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8;p14">
            <a:extLst>
              <a:ext uri="{FF2B5EF4-FFF2-40B4-BE49-F238E27FC236}">
                <a16:creationId xmlns:a16="http://schemas.microsoft.com/office/drawing/2014/main" id="{76A57122-20A2-437D-B456-B5B222F72152}"/>
              </a:ext>
            </a:extLst>
          </p:cNvPr>
          <p:cNvSpPr txBox="1">
            <a:spLocks noGrp="1"/>
          </p:cNvSpPr>
          <p:nvPr/>
        </p:nvSpPr>
        <p:spPr>
          <a:xfrm>
            <a:off x="654170" y="597523"/>
            <a:ext cx="3328358" cy="136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F5C97CD4-0DF4-407B-95C8-586C9DFF6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3CD2BEC-0874-4E89-8963-9540499F903B}"/>
              </a:ext>
            </a:extLst>
          </p:cNvPr>
          <p:cNvSpPr txBox="1"/>
          <p:nvPr/>
        </p:nvSpPr>
        <p:spPr>
          <a:xfrm>
            <a:off x="3588589" y="2064589"/>
            <a:ext cx="5403011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Different unguided media</a:t>
            </a:r>
            <a:endParaRPr lang="en-US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Their pros and cones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Types of Network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11712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4;p12">
            <a:extLst>
              <a:ext uri="{FF2B5EF4-FFF2-40B4-BE49-F238E27FC236}">
                <a16:creationId xmlns:a16="http://schemas.microsoft.com/office/drawing/2014/main" id="{94FEA763-0541-4EE8-B6E8-B99E0341E66B}"/>
              </a:ext>
            </a:extLst>
          </p:cNvPr>
          <p:cNvSpPr txBox="1">
            <a:spLocks noGrp="1"/>
          </p:cNvSpPr>
          <p:nvPr/>
        </p:nvSpPr>
        <p:spPr>
          <a:xfrm>
            <a:off x="588636" y="558569"/>
            <a:ext cx="3095864" cy="1147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ASSIGNMENT:</a:t>
            </a:r>
            <a:endParaRPr sz="6000"/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C30FF13F-1AF0-4D2A-861D-72CDFCF608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A0599C-E917-4D24-B7AE-950674239082}"/>
              </a:ext>
            </a:extLst>
          </p:cNvPr>
          <p:cNvSpPr txBox="1"/>
          <p:nvPr/>
        </p:nvSpPr>
        <p:spPr>
          <a:xfrm>
            <a:off x="2725947" y="1662023"/>
            <a:ext cx="6481313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/>
              <a:t>What the different unguided media available.</a:t>
            </a:r>
            <a:endParaRPr lang="en-US" sz="240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Which of them is the best to use?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Write</a:t>
            </a:r>
            <a:r>
              <a:rPr lang="en-US" sz="2400" dirty="0">
                <a:cs typeface="Calibri"/>
              </a:rPr>
              <a:t> </a:t>
            </a:r>
            <a:r>
              <a:rPr lang="en-US" sz="2400">
                <a:cs typeface="Calibri"/>
              </a:rPr>
              <a:t>difference between LAN and WAN.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47120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4C5FBBFA-3C32-496D-B0F4-648C712D76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1;p2">
            <a:extLst>
              <a:ext uri="{FF2B5EF4-FFF2-40B4-BE49-F238E27FC236}">
                <a16:creationId xmlns:a16="http://schemas.microsoft.com/office/drawing/2014/main" id="{66E9A202-0BF7-4D74-A9F6-F1DD746BB9F3}"/>
              </a:ext>
            </a:extLst>
          </p:cNvPr>
          <p:cNvSpPr/>
          <p:nvPr/>
        </p:nvSpPr>
        <p:spPr>
          <a:xfrm>
            <a:off x="902141" y="1080364"/>
            <a:ext cx="410166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Discussed So Far 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A8283C75-6141-4126-B354-9CBF0AAB69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BDBAD4E1-CB20-4EB0-B0BE-91D9A50295E0}"/>
              </a:ext>
            </a:extLst>
          </p:cNvPr>
          <p:cNvSpPr txBox="1"/>
          <p:nvPr/>
        </p:nvSpPr>
        <p:spPr>
          <a:xfrm>
            <a:off x="3703608" y="2078966"/>
            <a:ext cx="5043577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Twisted</a:t>
            </a:r>
            <a:r>
              <a:rPr lang="en-US" sz="2400"/>
              <a:t> pair cable</a:t>
            </a:r>
            <a:endParaRPr lang="en-US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/>
              <a:t>Coaxial cable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/>
              <a:t>Optical fibre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552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6;p3">
            <a:extLst>
              <a:ext uri="{FF2B5EF4-FFF2-40B4-BE49-F238E27FC236}">
                <a16:creationId xmlns:a16="http://schemas.microsoft.com/office/drawing/2014/main" id="{E48B537B-1CA7-4B85-804A-1867586722F6}"/>
              </a:ext>
            </a:extLst>
          </p:cNvPr>
          <p:cNvSpPr txBox="1">
            <a:spLocks noGrp="1"/>
          </p:cNvSpPr>
          <p:nvPr/>
        </p:nvSpPr>
        <p:spPr>
          <a:xfrm>
            <a:off x="782991" y="1016508"/>
            <a:ext cx="2910662" cy="96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SUB-CONCEPTS:</a:t>
            </a:r>
            <a:endParaRPr sz="6000" b="1" dirty="0"/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FB095F8E-171F-4011-8E24-5C522383F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01470D9-9398-43C8-A1A9-50CDAE156EDF}"/>
              </a:ext>
            </a:extLst>
          </p:cNvPr>
          <p:cNvSpPr txBox="1"/>
          <p:nvPr/>
        </p:nvSpPr>
        <p:spPr>
          <a:xfrm>
            <a:off x="3588589" y="2064589"/>
            <a:ext cx="5403011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Different unguided media</a:t>
            </a:r>
            <a:endParaRPr lang="en-US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Their pros and cones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Types of Network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21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E1CDC58-42A1-4804-9651-D3A033B44C6A}"/>
              </a:ext>
            </a:extLst>
          </p:cNvPr>
          <p:cNvSpPr txBox="1"/>
          <p:nvPr/>
        </p:nvSpPr>
        <p:spPr>
          <a:xfrm>
            <a:off x="306238" y="271732"/>
            <a:ext cx="11268973" cy="631352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Unguided Media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Microwave (Terrestrial Microwave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):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Microwave signals are used to transmit data without the use of cables.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</a:p>
          <a:p>
            <a:pPr marL="1714500" lvl="3" indent="-342900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They are like radio and television signals and are used for long distance communication.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microwave transmission consists of a transmitter, receiver, and the atmosphere.</a:t>
            </a:r>
          </a:p>
          <a:p>
            <a:pPr marL="1714500" lvl="3" indent="-342900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In microwave communication, parabolic antennas are mounted on towers to send a beam to other antennas tens of kilometres away.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higher the tower, the greater the range.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With a 100-meter high tower, distances of 100 km between towers are feasible.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spcAft>
                <a:spcPts val="1000"/>
              </a:spcAft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microwave transmission is line-of-sight1 transmission.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F5FFF7EF-A2A3-45AD-A1EE-7EBAA6D3C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248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AF51DE-B96E-45A8-AD3C-2EF54BDAE538}"/>
              </a:ext>
            </a:extLst>
          </p:cNvPr>
          <p:cNvSpPr txBox="1"/>
          <p:nvPr/>
        </p:nvSpPr>
        <p:spPr>
          <a:xfrm>
            <a:off x="483078" y="425628"/>
            <a:ext cx="11107947" cy="5115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Advantages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It proves cheaper than digging trenches for laying cables and maintaining repeaters and cables if cables get broken by a variety of causes.</a:t>
            </a:r>
          </a:p>
          <a:p>
            <a:pPr marL="17145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It offers freedom from land acquisition rights that are required for laying, repairing  the cables.</a:t>
            </a:r>
          </a:p>
          <a:p>
            <a:pPr marL="17145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It offers ease of communication over difficult terrain.</a:t>
            </a:r>
          </a:p>
          <a:p>
            <a:pPr marL="1714500" lvl="3" indent="-34290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Microwaves 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can communicate over oceans.</a:t>
            </a:r>
            <a:endParaRPr lang="en-IN" sz="2400" dirty="0"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770A74E3-7D4F-4380-A700-F243066CFC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12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EDEC4C-E646-4FD8-A403-F44ADB64A47E}"/>
              </a:ext>
            </a:extLst>
          </p:cNvPr>
          <p:cNvSpPr txBox="1"/>
          <p:nvPr/>
        </p:nvSpPr>
        <p:spPr>
          <a:xfrm>
            <a:off x="425570" y="483080"/>
            <a:ext cx="11153953" cy="5513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Disadvantages​:</a:t>
            </a:r>
          </a:p>
          <a:p>
            <a:pPr marL="1714500" lvl="3" indent="-34290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Microwave communication is an insecure communication.​</a:t>
            </a:r>
          </a:p>
          <a:p>
            <a:pPr marL="1714500" lvl="3" indent="-34290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Signals from a single antenna may split up and propagate by slightly different paths to the receiving antenna. When these out-of-phase signals recombine, they interfere, reducing the signal strength.​</a:t>
            </a:r>
          </a:p>
          <a:p>
            <a:pPr marL="1714500" lvl="3" indent="-34290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Microwave propagation is susceptible to weather effects like rains, thunder storms etc.​</a:t>
            </a:r>
          </a:p>
          <a:p>
            <a:pPr marL="1714500" lvl="3" indent="-34290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Bandwidth allocation is extremely limited in case of microwaves.​</a:t>
            </a:r>
          </a:p>
          <a:p>
            <a:pPr marL="1714500" lvl="3" indent="-34290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cost of design, implementation, and maintenance of microwave links is high.​</a:t>
            </a: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25766C10-35A0-4767-9C82-43C743F26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193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C2D59D7-D7D2-4D77-B9CF-2CABD63007FA}"/>
              </a:ext>
            </a:extLst>
          </p:cNvPr>
          <p:cNvSpPr txBox="1"/>
          <p:nvPr/>
        </p:nvSpPr>
        <p:spPr>
          <a:xfrm>
            <a:off x="436095" y="203056"/>
            <a:ext cx="11235905" cy="62285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Satellite (Satellite Microwave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):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657350" lvl="3" indent="-2857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Satellite communication is special case of microwave relay system.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Satellite communications use the synchronous satellite to relay the radio signal transmitted from ground station.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It provides voice, fax, data, and video services as well as email, file transfer, WWW internet applications.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When fixed wire terrestrial communication networks are crushed by a disaster, the satellite and microwave system as an emergency backup facility will be stressed.</a:t>
            </a:r>
          </a:p>
          <a:p>
            <a:pPr marL="1714500" lvl="3" indent="-342900">
              <a:lnSpc>
                <a:spcPct val="150000"/>
              </a:lnSpc>
              <a:buFont typeface="Arial,Sans-Serif" panose="020B0604020202020204" pitchFamily="34" charset="0"/>
              <a:buChar char="•"/>
            </a:pPr>
            <a:r>
              <a:rPr lang="en-IN" sz="2400" dirty="0">
                <a:ea typeface="+mn-lt"/>
                <a:cs typeface="+mn-lt"/>
              </a:rPr>
              <a:t>The security in satellite transmission is usually provided by the coding and decoding equipment. </a:t>
            </a:r>
            <a:endParaRPr lang="en-US" sz="2400" dirty="0">
              <a:ea typeface="+mn-lt"/>
              <a:cs typeface="+mn-lt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B8ACBB57-9541-413D-8514-B94C0D561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320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C4FE75-EAB1-41F8-85FF-BE2240AAE3AF}"/>
              </a:ext>
            </a:extLst>
          </p:cNvPr>
          <p:cNvSpPr txBox="1"/>
          <p:nvPr/>
        </p:nvSpPr>
        <p:spPr>
          <a:xfrm>
            <a:off x="1460738" y="181154"/>
            <a:ext cx="10291313" cy="66830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In satellite communication the earth station consists of a satellite dish that functions as an antenna and communication equipment to transmit and receive data from satellites passing overhead.</a:t>
            </a:r>
            <a:r>
              <a:rPr lang="en-US" sz="2400" dirty="0">
                <a:cs typeface="Arial"/>
              </a:rPr>
              <a:t>​</a:t>
            </a:r>
            <a:endParaRPr lang="en-US" sz="2400">
              <a:cs typeface="Calibri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Several communication satellites, owned by both governments and private organizations, have been placed in stationary orbits about 22,300 miles above the earth’s surface. ​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These satellites act as relay stations for communication signals. The satellites accept data/ signals transmitted from an earth station, amplify them, and retransmit them to another earth station. Using such a setup, data can be transmitted to the other side of the earth in only one step.</a:t>
            </a:r>
            <a:r>
              <a:rPr lang="en-US" sz="2400" dirty="0">
                <a:cs typeface="Arial"/>
              </a:rPr>
              <a:t>​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Most communication satellites have multiple, independent reception and transmission devices known as </a:t>
            </a:r>
            <a:r>
              <a:rPr lang="en-IN" sz="2400" b="1" dirty="0">
                <a:cs typeface="Arial"/>
              </a:rPr>
              <a:t>transponders</a:t>
            </a:r>
            <a:r>
              <a:rPr lang="en-IN" sz="2400" dirty="0">
                <a:cs typeface="Arial"/>
              </a:rPr>
              <a:t>.</a:t>
            </a:r>
            <a:r>
              <a:rPr lang="en-US" sz="2400" dirty="0">
                <a:cs typeface="Arial"/>
              </a:rPr>
              <a:t>​</a:t>
            </a:r>
            <a:endParaRPr lang="en-IN" sz="2400" dirty="0">
              <a:cs typeface="Arial"/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63C05235-8D15-4718-973C-23977EFFA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3287" y="-4493"/>
            <a:ext cx="849163" cy="52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99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1596</Words>
  <Application>Microsoft Office PowerPoint</Application>
  <PresentationFormat>Widescreen</PresentationFormat>
  <Paragraphs>112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Kalyan Sahoo</cp:lastModifiedBy>
  <cp:revision>555</cp:revision>
  <dcterms:created xsi:type="dcterms:W3CDTF">2006-08-16T00:00:00Z</dcterms:created>
  <dcterms:modified xsi:type="dcterms:W3CDTF">2021-10-17T06:54:47Z</dcterms:modified>
</cp:coreProperties>
</file>