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4"/>
  </p:notesMasterIdLst>
  <p:sldIdLst>
    <p:sldId id="256" r:id="rId2"/>
    <p:sldId id="273" r:id="rId3"/>
    <p:sldId id="278" r:id="rId4"/>
    <p:sldId id="274" r:id="rId5"/>
    <p:sldId id="258" r:id="rId6"/>
    <p:sldId id="267" r:id="rId7"/>
    <p:sldId id="259" r:id="rId8"/>
    <p:sldId id="260" r:id="rId9"/>
    <p:sldId id="268" r:id="rId10"/>
    <p:sldId id="265" r:id="rId11"/>
    <p:sldId id="261" r:id="rId12"/>
    <p:sldId id="271" r:id="rId13"/>
    <p:sldId id="262" r:id="rId14"/>
    <p:sldId id="269" r:id="rId15"/>
    <p:sldId id="263" r:id="rId16"/>
    <p:sldId id="272" r:id="rId17"/>
    <p:sldId id="264" r:id="rId18"/>
    <p:sldId id="270" r:id="rId19"/>
    <p:sldId id="266" r:id="rId20"/>
    <p:sldId id="276" r:id="rId21"/>
    <p:sldId id="277" r:id="rId22"/>
    <p:sldId id="25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34CDFE6-A316-495E-B5ED-1A1FA29E065C}">
          <p14:sldIdLst>
            <p14:sldId id="256"/>
            <p14:sldId id="273"/>
            <p14:sldId id="278"/>
            <p14:sldId id="274"/>
            <p14:sldId id="258"/>
            <p14:sldId id="267"/>
            <p14:sldId id="259"/>
            <p14:sldId id="260"/>
            <p14:sldId id="268"/>
            <p14:sldId id="265"/>
            <p14:sldId id="261"/>
            <p14:sldId id="271"/>
            <p14:sldId id="262"/>
            <p14:sldId id="269"/>
            <p14:sldId id="263"/>
            <p14:sldId id="272"/>
            <p14:sldId id="264"/>
            <p14:sldId id="270"/>
            <p14:sldId id="266"/>
            <p14:sldId id="276"/>
            <p14:sldId id="277"/>
          </p14:sldIdLst>
        </p14:section>
        <p14:section name="Untitled Section" id="{07D6D575-7ABE-4916-B85C-423C12E391C7}">
          <p14:sldIdLst>
            <p14:sldId id="257"/>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0B640AF-B3DF-4406-937A-4F5FF513F455}" v="415" dt="2021-10-17T06:47:18.293"/>
    <p1510:client id="{13D8E174-26C2-41C2-98D0-F6EF54E6F1EA}" v="232" dt="2021-10-14T14:40:44.231"/>
    <p1510:client id="{8ACF8885-A05A-4A24-82B6-0D979F85F7A7}" v="21" dt="2021-10-15T15:20:47.106"/>
    <p1510:client id="{CC2F3638-77DD-4801-BBC3-8B9B219B080B}" v="13" dt="2021-10-02T14:42:30.198"/>
    <p1510:client id="{D49FE0BC-E9C6-4007-B96E-5B82B30C707C}" v="713" dt="2021-10-02T07:28:14.7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249" autoAdjust="0"/>
  </p:normalViewPr>
  <p:slideViewPr>
    <p:cSldViewPr>
      <p:cViewPr varScale="1">
        <p:scale>
          <a:sx n="86" d="100"/>
          <a:sy n="86" d="100"/>
        </p:scale>
        <p:origin x="1354" y="5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ber raj kunal" userId="ff53f78b27f9dcad" providerId="Windows Live" clId="Web-{10B640AF-B3DF-4406-937A-4F5FF513F455}"/>
    <pc:docChg chg="modSld">
      <pc:chgData name="kuber raj kunal" userId="ff53f78b27f9dcad" providerId="Windows Live" clId="Web-{10B640AF-B3DF-4406-937A-4F5FF513F455}" dt="2021-10-17T06:47:18.293" v="224" actId="20577"/>
      <pc:docMkLst>
        <pc:docMk/>
      </pc:docMkLst>
      <pc:sldChg chg="addSp modSp">
        <pc:chgData name="kuber raj kunal" userId="ff53f78b27f9dcad" providerId="Windows Live" clId="Web-{10B640AF-B3DF-4406-937A-4F5FF513F455}" dt="2021-10-17T06:43:38.114" v="96" actId="20577"/>
        <pc:sldMkLst>
          <pc:docMk/>
          <pc:sldMk cId="3433206412" sldId="273"/>
        </pc:sldMkLst>
        <pc:spChg chg="add mod">
          <ac:chgData name="kuber raj kunal" userId="ff53f78b27f9dcad" providerId="Windows Live" clId="Web-{10B640AF-B3DF-4406-937A-4F5FF513F455}" dt="2021-10-17T06:43:38.114" v="96" actId="20577"/>
          <ac:spMkLst>
            <pc:docMk/>
            <pc:sldMk cId="3433206412" sldId="273"/>
            <ac:spMk id="3" creationId="{C20C1EF6-7B59-4D5F-94F6-1CFF7073056A}"/>
          </ac:spMkLst>
        </pc:spChg>
      </pc:sldChg>
      <pc:sldChg chg="addSp modSp">
        <pc:chgData name="kuber raj kunal" userId="ff53f78b27f9dcad" providerId="Windows Live" clId="Web-{10B640AF-B3DF-4406-937A-4F5FF513F455}" dt="2021-10-17T06:44:43.679" v="110" actId="14100"/>
        <pc:sldMkLst>
          <pc:docMk/>
          <pc:sldMk cId="1774845287" sldId="274"/>
        </pc:sldMkLst>
        <pc:spChg chg="add mod">
          <ac:chgData name="kuber raj kunal" userId="ff53f78b27f9dcad" providerId="Windows Live" clId="Web-{10B640AF-B3DF-4406-937A-4F5FF513F455}" dt="2021-10-17T06:44:43.679" v="110" actId="14100"/>
          <ac:spMkLst>
            <pc:docMk/>
            <pc:sldMk cId="1774845287" sldId="274"/>
            <ac:spMk id="3" creationId="{6B5C70ED-2E22-4DF0-9696-87600487F4BE}"/>
          </ac:spMkLst>
        </pc:spChg>
      </pc:sldChg>
      <pc:sldChg chg="addSp">
        <pc:chgData name="kuber raj kunal" userId="ff53f78b27f9dcad" providerId="Windows Live" clId="Web-{10B640AF-B3DF-4406-937A-4F5FF513F455}" dt="2021-10-17T06:44:50.288" v="111"/>
        <pc:sldMkLst>
          <pc:docMk/>
          <pc:sldMk cId="2875752408" sldId="276"/>
        </pc:sldMkLst>
        <pc:spChg chg="add">
          <ac:chgData name="kuber raj kunal" userId="ff53f78b27f9dcad" providerId="Windows Live" clId="Web-{10B640AF-B3DF-4406-937A-4F5FF513F455}" dt="2021-10-17T06:44:50.288" v="111"/>
          <ac:spMkLst>
            <pc:docMk/>
            <pc:sldMk cId="2875752408" sldId="276"/>
            <ac:spMk id="3" creationId="{00A36F99-DF13-4E09-830B-3CDF7ACD8D69}"/>
          </ac:spMkLst>
        </pc:spChg>
      </pc:sldChg>
      <pc:sldChg chg="addSp modSp">
        <pc:chgData name="kuber raj kunal" userId="ff53f78b27f9dcad" providerId="Windows Live" clId="Web-{10B640AF-B3DF-4406-937A-4F5FF513F455}" dt="2021-10-17T06:47:18.293" v="224" actId="20577"/>
        <pc:sldMkLst>
          <pc:docMk/>
          <pc:sldMk cId="3111395394" sldId="277"/>
        </pc:sldMkLst>
        <pc:spChg chg="add mod">
          <ac:chgData name="kuber raj kunal" userId="ff53f78b27f9dcad" providerId="Windows Live" clId="Web-{10B640AF-B3DF-4406-937A-4F5FF513F455}" dt="2021-10-17T06:47:18.293" v="224" actId="20577"/>
          <ac:spMkLst>
            <pc:docMk/>
            <pc:sldMk cId="3111395394" sldId="277"/>
            <ac:spMk id="3" creationId="{7FC0ECE7-976A-4C7E-A7E2-DC6AC847E102}"/>
          </ac:spMkLst>
        </pc:spChg>
      </pc:sldChg>
      <pc:sldChg chg="addSp">
        <pc:chgData name="kuber raj kunal" userId="ff53f78b27f9dcad" providerId="Windows Live" clId="Web-{10B640AF-B3DF-4406-937A-4F5FF513F455}" dt="2021-10-17T06:39:26.263" v="0"/>
        <pc:sldMkLst>
          <pc:docMk/>
          <pc:sldMk cId="2531949887" sldId="278"/>
        </pc:sldMkLst>
        <pc:spChg chg="add">
          <ac:chgData name="kuber raj kunal" userId="ff53f78b27f9dcad" providerId="Windows Live" clId="Web-{10B640AF-B3DF-4406-937A-4F5FF513F455}" dt="2021-10-17T06:39:26.263" v="0"/>
          <ac:spMkLst>
            <pc:docMk/>
            <pc:sldMk cId="2531949887" sldId="278"/>
            <ac:spMk id="5" creationId="{16A15A7E-7883-44FB-9B89-75DF7D054F2E}"/>
          </ac:spMkLst>
        </pc:spChg>
      </pc:sldChg>
    </pc:docChg>
  </pc:docChgLst>
  <pc:docChgLst>
    <pc:chgData name="kuber raj kunal" userId="ff53f78b27f9dcad" providerId="Windows Live" clId="Web-{CC2F3638-77DD-4801-BBC3-8B9B219B080B}"/>
    <pc:docChg chg="addSld modSld modSection">
      <pc:chgData name="kuber raj kunal" userId="ff53f78b27f9dcad" providerId="Windows Live" clId="Web-{CC2F3638-77DD-4801-BBC3-8B9B219B080B}" dt="2021-10-02T14:42:30.198" v="11"/>
      <pc:docMkLst>
        <pc:docMk/>
      </pc:docMkLst>
      <pc:sldChg chg="addSp modSp">
        <pc:chgData name="kuber raj kunal" userId="ff53f78b27f9dcad" providerId="Windows Live" clId="Web-{CC2F3638-77DD-4801-BBC3-8B9B219B080B}" dt="2021-10-02T14:38:01.520" v="1" actId="1076"/>
        <pc:sldMkLst>
          <pc:docMk/>
          <pc:sldMk cId="1653987709" sldId="256"/>
        </pc:sldMkLst>
        <pc:picChg chg="add mod">
          <ac:chgData name="kuber raj kunal" userId="ff53f78b27f9dcad" providerId="Windows Live" clId="Web-{CC2F3638-77DD-4801-BBC3-8B9B219B080B}" dt="2021-10-02T14:38:01.520" v="1" actId="1076"/>
          <ac:picMkLst>
            <pc:docMk/>
            <pc:sldMk cId="1653987709" sldId="256"/>
            <ac:picMk id="2" creationId="{A78B834F-018D-4794-B89E-F6C3D2BAF9EC}"/>
          </ac:picMkLst>
        </pc:picChg>
      </pc:sldChg>
      <pc:sldChg chg="addSp modSp new">
        <pc:chgData name="kuber raj kunal" userId="ff53f78b27f9dcad" providerId="Windows Live" clId="Web-{CC2F3638-77DD-4801-BBC3-8B9B219B080B}" dt="2021-10-02T14:39:34.866" v="4" actId="14100"/>
        <pc:sldMkLst>
          <pc:docMk/>
          <pc:sldMk cId="3433206412" sldId="273"/>
        </pc:sldMkLst>
        <pc:spChg chg="add mod">
          <ac:chgData name="kuber raj kunal" userId="ff53f78b27f9dcad" providerId="Windows Live" clId="Web-{CC2F3638-77DD-4801-BBC3-8B9B219B080B}" dt="2021-10-02T14:39:34.866" v="4" actId="14100"/>
          <ac:spMkLst>
            <pc:docMk/>
            <pc:sldMk cId="3433206412" sldId="273"/>
            <ac:spMk id="2" creationId="{BED09354-A253-46CF-979C-001CEE9A8531}"/>
          </ac:spMkLst>
        </pc:spChg>
      </pc:sldChg>
      <pc:sldChg chg="addSp new">
        <pc:chgData name="kuber raj kunal" userId="ff53f78b27f9dcad" providerId="Windows Live" clId="Web-{CC2F3638-77DD-4801-BBC3-8B9B219B080B}" dt="2021-10-02T14:40:32.368" v="6"/>
        <pc:sldMkLst>
          <pc:docMk/>
          <pc:sldMk cId="1774845287" sldId="274"/>
        </pc:sldMkLst>
        <pc:spChg chg="add">
          <ac:chgData name="kuber raj kunal" userId="ff53f78b27f9dcad" providerId="Windows Live" clId="Web-{CC2F3638-77DD-4801-BBC3-8B9B219B080B}" dt="2021-10-02T14:40:32.368" v="6"/>
          <ac:spMkLst>
            <pc:docMk/>
            <pc:sldMk cId="1774845287" sldId="274"/>
            <ac:spMk id="2" creationId="{E48B537B-1CA7-4B85-804A-1867586722F6}"/>
          </ac:spMkLst>
        </pc:spChg>
      </pc:sldChg>
      <pc:sldChg chg="new">
        <pc:chgData name="kuber raj kunal" userId="ff53f78b27f9dcad" providerId="Windows Live" clId="Web-{CC2F3638-77DD-4801-BBC3-8B9B219B080B}" dt="2021-10-02T14:41:12.369" v="7"/>
        <pc:sldMkLst>
          <pc:docMk/>
          <pc:sldMk cId="3283523708" sldId="275"/>
        </pc:sldMkLst>
      </pc:sldChg>
      <pc:sldChg chg="addSp new">
        <pc:chgData name="kuber raj kunal" userId="ff53f78b27f9dcad" providerId="Windows Live" clId="Web-{CC2F3638-77DD-4801-BBC3-8B9B219B080B}" dt="2021-10-02T14:42:14.386" v="10"/>
        <pc:sldMkLst>
          <pc:docMk/>
          <pc:sldMk cId="2875752408" sldId="276"/>
        </pc:sldMkLst>
        <pc:spChg chg="add">
          <ac:chgData name="kuber raj kunal" userId="ff53f78b27f9dcad" providerId="Windows Live" clId="Web-{CC2F3638-77DD-4801-BBC3-8B9B219B080B}" dt="2021-10-02T14:42:14.386" v="10"/>
          <ac:spMkLst>
            <pc:docMk/>
            <pc:sldMk cId="2875752408" sldId="276"/>
            <ac:spMk id="2" creationId="{76A57122-20A2-437D-B456-B5B222F72152}"/>
          </ac:spMkLst>
        </pc:spChg>
      </pc:sldChg>
      <pc:sldChg chg="addSp new">
        <pc:chgData name="kuber raj kunal" userId="ff53f78b27f9dcad" providerId="Windows Live" clId="Web-{CC2F3638-77DD-4801-BBC3-8B9B219B080B}" dt="2021-10-02T14:42:30.198" v="11"/>
        <pc:sldMkLst>
          <pc:docMk/>
          <pc:sldMk cId="3111395394" sldId="277"/>
        </pc:sldMkLst>
        <pc:spChg chg="add">
          <ac:chgData name="kuber raj kunal" userId="ff53f78b27f9dcad" providerId="Windows Live" clId="Web-{CC2F3638-77DD-4801-BBC3-8B9B219B080B}" dt="2021-10-02T14:42:30.198" v="11"/>
          <ac:spMkLst>
            <pc:docMk/>
            <pc:sldMk cId="3111395394" sldId="277"/>
            <ac:spMk id="2" creationId="{94FEA763-0541-4EE8-B6E8-B99E0341E66B}"/>
          </ac:spMkLst>
        </pc:spChg>
      </pc:sldChg>
    </pc:docChg>
  </pc:docChgLst>
  <pc:docChgLst>
    <pc:chgData name="kuber raj kunal" userId="ff53f78b27f9dcad" providerId="Windows Live" clId="Web-{13D8E174-26C2-41C2-98D0-F6EF54E6F1EA}"/>
    <pc:docChg chg="addSld delSld modSld modSection">
      <pc:chgData name="kuber raj kunal" userId="ff53f78b27f9dcad" providerId="Windows Live" clId="Web-{13D8E174-26C2-41C2-98D0-F6EF54E6F1EA}" dt="2021-10-14T14:40:42.090" v="127" actId="20577"/>
      <pc:docMkLst>
        <pc:docMk/>
      </pc:docMkLst>
      <pc:sldChg chg="modSp">
        <pc:chgData name="kuber raj kunal" userId="ff53f78b27f9dcad" providerId="Windows Live" clId="Web-{13D8E174-26C2-41C2-98D0-F6EF54E6F1EA}" dt="2021-10-14T14:35:23.896" v="8" actId="20577"/>
        <pc:sldMkLst>
          <pc:docMk/>
          <pc:sldMk cId="1867619802" sldId="258"/>
        </pc:sldMkLst>
        <pc:spChg chg="mod">
          <ac:chgData name="kuber raj kunal" userId="ff53f78b27f9dcad" providerId="Windows Live" clId="Web-{13D8E174-26C2-41C2-98D0-F6EF54E6F1EA}" dt="2021-10-14T14:35:23.896" v="8" actId="20577"/>
          <ac:spMkLst>
            <pc:docMk/>
            <pc:sldMk cId="1867619802" sldId="258"/>
            <ac:spMk id="5" creationId="{B77A2B0A-A951-4060-942D-C18522689CE5}"/>
          </ac:spMkLst>
        </pc:spChg>
      </pc:sldChg>
      <pc:sldChg chg="modSp">
        <pc:chgData name="kuber raj kunal" userId="ff53f78b27f9dcad" providerId="Windows Live" clId="Web-{13D8E174-26C2-41C2-98D0-F6EF54E6F1EA}" dt="2021-10-14T14:36:15.663" v="21" actId="20577"/>
        <pc:sldMkLst>
          <pc:docMk/>
          <pc:sldMk cId="1332645888" sldId="260"/>
        </pc:sldMkLst>
        <pc:spChg chg="mod">
          <ac:chgData name="kuber raj kunal" userId="ff53f78b27f9dcad" providerId="Windows Live" clId="Web-{13D8E174-26C2-41C2-98D0-F6EF54E6F1EA}" dt="2021-10-14T14:36:15.663" v="21" actId="20577"/>
          <ac:spMkLst>
            <pc:docMk/>
            <pc:sldMk cId="1332645888" sldId="260"/>
            <ac:spMk id="5" creationId="{62037B38-CD77-486D-8422-F60BF3B140F3}"/>
          </ac:spMkLst>
        </pc:spChg>
      </pc:sldChg>
      <pc:sldChg chg="modSp">
        <pc:chgData name="kuber raj kunal" userId="ff53f78b27f9dcad" providerId="Windows Live" clId="Web-{13D8E174-26C2-41C2-98D0-F6EF54E6F1EA}" dt="2021-10-14T14:37:44.618" v="52" actId="20577"/>
        <pc:sldMkLst>
          <pc:docMk/>
          <pc:sldMk cId="2253543552" sldId="261"/>
        </pc:sldMkLst>
        <pc:spChg chg="mod">
          <ac:chgData name="kuber raj kunal" userId="ff53f78b27f9dcad" providerId="Windows Live" clId="Web-{13D8E174-26C2-41C2-98D0-F6EF54E6F1EA}" dt="2021-10-14T14:37:44.618" v="52" actId="20577"/>
          <ac:spMkLst>
            <pc:docMk/>
            <pc:sldMk cId="2253543552" sldId="261"/>
            <ac:spMk id="3" creationId="{1FDB3A86-1B99-4680-8620-DF03EE10E71C}"/>
          </ac:spMkLst>
        </pc:spChg>
      </pc:sldChg>
      <pc:sldChg chg="modSp">
        <pc:chgData name="kuber raj kunal" userId="ff53f78b27f9dcad" providerId="Windows Live" clId="Web-{13D8E174-26C2-41C2-98D0-F6EF54E6F1EA}" dt="2021-10-14T14:38:16.978" v="62" actId="20577"/>
        <pc:sldMkLst>
          <pc:docMk/>
          <pc:sldMk cId="3247227615" sldId="262"/>
        </pc:sldMkLst>
        <pc:spChg chg="mod">
          <ac:chgData name="kuber raj kunal" userId="ff53f78b27f9dcad" providerId="Windows Live" clId="Web-{13D8E174-26C2-41C2-98D0-F6EF54E6F1EA}" dt="2021-10-14T14:38:16.978" v="62" actId="20577"/>
          <ac:spMkLst>
            <pc:docMk/>
            <pc:sldMk cId="3247227615" sldId="262"/>
            <ac:spMk id="5" creationId="{DE02C635-BA32-43D3-A70B-C248D58116E3}"/>
          </ac:spMkLst>
        </pc:spChg>
      </pc:sldChg>
      <pc:sldChg chg="modSp">
        <pc:chgData name="kuber raj kunal" userId="ff53f78b27f9dcad" providerId="Windows Live" clId="Web-{13D8E174-26C2-41C2-98D0-F6EF54E6F1EA}" dt="2021-10-14T14:39:02.494" v="84" actId="20577"/>
        <pc:sldMkLst>
          <pc:docMk/>
          <pc:sldMk cId="4069368935" sldId="263"/>
        </pc:sldMkLst>
        <pc:spChg chg="mod">
          <ac:chgData name="kuber raj kunal" userId="ff53f78b27f9dcad" providerId="Windows Live" clId="Web-{13D8E174-26C2-41C2-98D0-F6EF54E6F1EA}" dt="2021-10-14T14:39:02.494" v="84" actId="20577"/>
          <ac:spMkLst>
            <pc:docMk/>
            <pc:sldMk cId="4069368935" sldId="263"/>
            <ac:spMk id="3" creationId="{152E4DD4-B339-448A-A087-2B43D387E2FE}"/>
          </ac:spMkLst>
        </pc:spChg>
      </pc:sldChg>
      <pc:sldChg chg="modSp">
        <pc:chgData name="kuber raj kunal" userId="ff53f78b27f9dcad" providerId="Windows Live" clId="Web-{13D8E174-26C2-41C2-98D0-F6EF54E6F1EA}" dt="2021-10-14T14:39:50.667" v="102" actId="20577"/>
        <pc:sldMkLst>
          <pc:docMk/>
          <pc:sldMk cId="376790918" sldId="264"/>
        </pc:sldMkLst>
        <pc:spChg chg="mod">
          <ac:chgData name="kuber raj kunal" userId="ff53f78b27f9dcad" providerId="Windows Live" clId="Web-{13D8E174-26C2-41C2-98D0-F6EF54E6F1EA}" dt="2021-10-14T14:39:50.667" v="102" actId="20577"/>
          <ac:spMkLst>
            <pc:docMk/>
            <pc:sldMk cId="376790918" sldId="264"/>
            <ac:spMk id="3" creationId="{AEE3EB98-70A9-456C-B520-CDA32C631457}"/>
          </ac:spMkLst>
        </pc:spChg>
      </pc:sldChg>
      <pc:sldChg chg="modSp">
        <pc:chgData name="kuber raj kunal" userId="ff53f78b27f9dcad" providerId="Windows Live" clId="Web-{13D8E174-26C2-41C2-98D0-F6EF54E6F1EA}" dt="2021-10-14T14:37:22.664" v="39" actId="20577"/>
        <pc:sldMkLst>
          <pc:docMk/>
          <pc:sldMk cId="3438633816" sldId="265"/>
        </pc:sldMkLst>
        <pc:spChg chg="mod">
          <ac:chgData name="kuber raj kunal" userId="ff53f78b27f9dcad" providerId="Windows Live" clId="Web-{13D8E174-26C2-41C2-98D0-F6EF54E6F1EA}" dt="2021-10-14T14:37:22.664" v="39" actId="20577"/>
          <ac:spMkLst>
            <pc:docMk/>
            <pc:sldMk cId="3438633816" sldId="265"/>
            <ac:spMk id="3" creationId="{44D88FC3-A6C0-4223-98EE-18E74CD53747}"/>
          </ac:spMkLst>
        </pc:spChg>
      </pc:sldChg>
      <pc:sldChg chg="modSp">
        <pc:chgData name="kuber raj kunal" userId="ff53f78b27f9dcad" providerId="Windows Live" clId="Web-{13D8E174-26C2-41C2-98D0-F6EF54E6F1EA}" dt="2021-10-14T14:40:42.090" v="127" actId="20577"/>
        <pc:sldMkLst>
          <pc:docMk/>
          <pc:sldMk cId="75789916" sldId="266"/>
        </pc:sldMkLst>
        <pc:spChg chg="mod">
          <ac:chgData name="kuber raj kunal" userId="ff53f78b27f9dcad" providerId="Windows Live" clId="Web-{13D8E174-26C2-41C2-98D0-F6EF54E6F1EA}" dt="2021-10-14T14:40:42.090" v="127" actId="20577"/>
          <ac:spMkLst>
            <pc:docMk/>
            <pc:sldMk cId="75789916" sldId="266"/>
            <ac:spMk id="3" creationId="{05628CA6-47AE-4682-B249-24FD8ADFA448}"/>
          </ac:spMkLst>
        </pc:spChg>
      </pc:sldChg>
      <pc:sldChg chg="modSp">
        <pc:chgData name="kuber raj kunal" userId="ff53f78b27f9dcad" providerId="Windows Live" clId="Web-{13D8E174-26C2-41C2-98D0-F6EF54E6F1EA}" dt="2021-10-14T14:35:47.318" v="14" actId="20577"/>
        <pc:sldMkLst>
          <pc:docMk/>
          <pc:sldMk cId="1552937956" sldId="267"/>
        </pc:sldMkLst>
        <pc:spChg chg="mod">
          <ac:chgData name="kuber raj kunal" userId="ff53f78b27f9dcad" providerId="Windows Live" clId="Web-{13D8E174-26C2-41C2-98D0-F6EF54E6F1EA}" dt="2021-10-14T14:35:47.318" v="14" actId="20577"/>
          <ac:spMkLst>
            <pc:docMk/>
            <pc:sldMk cId="1552937956" sldId="267"/>
            <ac:spMk id="2" creationId="{877DBBBD-7B0A-42AE-B15D-4E6F8B490275}"/>
          </ac:spMkLst>
        </pc:spChg>
      </pc:sldChg>
      <pc:sldChg chg="modSp">
        <pc:chgData name="kuber raj kunal" userId="ff53f78b27f9dcad" providerId="Windows Live" clId="Web-{13D8E174-26C2-41C2-98D0-F6EF54E6F1EA}" dt="2021-10-14T14:36:32.913" v="30" actId="20577"/>
        <pc:sldMkLst>
          <pc:docMk/>
          <pc:sldMk cId="1593598006" sldId="268"/>
        </pc:sldMkLst>
        <pc:spChg chg="mod">
          <ac:chgData name="kuber raj kunal" userId="ff53f78b27f9dcad" providerId="Windows Live" clId="Web-{13D8E174-26C2-41C2-98D0-F6EF54E6F1EA}" dt="2021-10-14T14:36:32.913" v="30" actId="20577"/>
          <ac:spMkLst>
            <pc:docMk/>
            <pc:sldMk cId="1593598006" sldId="268"/>
            <ac:spMk id="2" creationId="{0FB9E8E6-3E72-4029-A122-D02364119413}"/>
          </ac:spMkLst>
        </pc:spChg>
      </pc:sldChg>
      <pc:sldChg chg="modSp">
        <pc:chgData name="kuber raj kunal" userId="ff53f78b27f9dcad" providerId="Windows Live" clId="Web-{13D8E174-26C2-41C2-98D0-F6EF54E6F1EA}" dt="2021-10-14T14:38:39.650" v="74" actId="20577"/>
        <pc:sldMkLst>
          <pc:docMk/>
          <pc:sldMk cId="4136481072" sldId="269"/>
        </pc:sldMkLst>
        <pc:spChg chg="mod">
          <ac:chgData name="kuber raj kunal" userId="ff53f78b27f9dcad" providerId="Windows Live" clId="Web-{13D8E174-26C2-41C2-98D0-F6EF54E6F1EA}" dt="2021-10-14T14:38:39.650" v="74" actId="20577"/>
          <ac:spMkLst>
            <pc:docMk/>
            <pc:sldMk cId="4136481072" sldId="269"/>
            <ac:spMk id="2" creationId="{850BBC28-AF6C-4EAD-83F7-C17912D81260}"/>
          </ac:spMkLst>
        </pc:spChg>
      </pc:sldChg>
      <pc:sldChg chg="modSp">
        <pc:chgData name="kuber raj kunal" userId="ff53f78b27f9dcad" providerId="Windows Live" clId="Web-{13D8E174-26C2-41C2-98D0-F6EF54E6F1EA}" dt="2021-10-14T14:40:07.543" v="109" actId="20577"/>
        <pc:sldMkLst>
          <pc:docMk/>
          <pc:sldMk cId="3850582235" sldId="270"/>
        </pc:sldMkLst>
        <pc:spChg chg="mod">
          <ac:chgData name="kuber raj kunal" userId="ff53f78b27f9dcad" providerId="Windows Live" clId="Web-{13D8E174-26C2-41C2-98D0-F6EF54E6F1EA}" dt="2021-10-14T14:40:07.543" v="109" actId="20577"/>
          <ac:spMkLst>
            <pc:docMk/>
            <pc:sldMk cId="3850582235" sldId="270"/>
            <ac:spMk id="2" creationId="{C5895AA8-D999-4449-8AE6-98ED4A81EFE4}"/>
          </ac:spMkLst>
        </pc:spChg>
      </pc:sldChg>
      <pc:sldChg chg="modSp">
        <pc:chgData name="kuber raj kunal" userId="ff53f78b27f9dcad" providerId="Windows Live" clId="Web-{13D8E174-26C2-41C2-98D0-F6EF54E6F1EA}" dt="2021-10-14T14:37:53.462" v="53" actId="1076"/>
        <pc:sldMkLst>
          <pc:docMk/>
          <pc:sldMk cId="3529327682" sldId="271"/>
        </pc:sldMkLst>
        <pc:picChg chg="mod">
          <ac:chgData name="kuber raj kunal" userId="ff53f78b27f9dcad" providerId="Windows Live" clId="Web-{13D8E174-26C2-41C2-98D0-F6EF54E6F1EA}" dt="2021-10-14T14:37:53.462" v="53" actId="1076"/>
          <ac:picMkLst>
            <pc:docMk/>
            <pc:sldMk cId="3529327682" sldId="271"/>
            <ac:picMk id="2" creationId="{8857FD20-FBF1-4C5E-B2EA-54C5A4B088B4}"/>
          </ac:picMkLst>
        </pc:picChg>
      </pc:sldChg>
      <pc:sldChg chg="modSp">
        <pc:chgData name="kuber raj kunal" userId="ff53f78b27f9dcad" providerId="Windows Live" clId="Web-{13D8E174-26C2-41C2-98D0-F6EF54E6F1EA}" dt="2021-10-14T14:39:30.417" v="92" actId="20577"/>
        <pc:sldMkLst>
          <pc:docMk/>
          <pc:sldMk cId="1821784336" sldId="272"/>
        </pc:sldMkLst>
        <pc:spChg chg="mod">
          <ac:chgData name="kuber raj kunal" userId="ff53f78b27f9dcad" providerId="Windows Live" clId="Web-{13D8E174-26C2-41C2-98D0-F6EF54E6F1EA}" dt="2021-10-14T14:39:30.417" v="92" actId="20577"/>
          <ac:spMkLst>
            <pc:docMk/>
            <pc:sldMk cId="1821784336" sldId="272"/>
            <ac:spMk id="5" creationId="{D8D9AC74-B702-488C-AD01-8AEB8493F012}"/>
          </ac:spMkLst>
        </pc:spChg>
      </pc:sldChg>
      <pc:sldChg chg="del">
        <pc:chgData name="kuber raj kunal" userId="ff53f78b27f9dcad" providerId="Windows Live" clId="Web-{13D8E174-26C2-41C2-98D0-F6EF54E6F1EA}" dt="2021-10-14T14:34:43.317" v="0"/>
        <pc:sldMkLst>
          <pc:docMk/>
          <pc:sldMk cId="3283523708" sldId="275"/>
        </pc:sldMkLst>
      </pc:sldChg>
      <pc:sldChg chg="add">
        <pc:chgData name="kuber raj kunal" userId="ff53f78b27f9dcad" providerId="Windows Live" clId="Web-{13D8E174-26C2-41C2-98D0-F6EF54E6F1EA}" dt="2021-10-14T14:34:44.848" v="1"/>
        <pc:sldMkLst>
          <pc:docMk/>
          <pc:sldMk cId="2531949887" sldId="278"/>
        </pc:sldMkLst>
      </pc:sldChg>
    </pc:docChg>
  </pc:docChgLst>
  <pc:docChgLst>
    <pc:chgData name="kuber raj kunal" userId="ff53f78b27f9dcad" providerId="Windows Live" clId="Web-{D49FE0BC-E9C6-4007-B96E-5B82B30C707C}"/>
    <pc:docChg chg="mod addSld delSld modSld modMainMaster modSection setSldSz">
      <pc:chgData name="kuber raj kunal" userId="ff53f78b27f9dcad" providerId="Windows Live" clId="Web-{D49FE0BC-E9C6-4007-B96E-5B82B30C707C}" dt="2021-10-02T07:28:14.714" v="514"/>
      <pc:docMkLst>
        <pc:docMk/>
      </pc:docMkLst>
      <pc:sldChg chg="delSp modSp">
        <pc:chgData name="kuber raj kunal" userId="ff53f78b27f9dcad" providerId="Windows Live" clId="Web-{D49FE0BC-E9C6-4007-B96E-5B82B30C707C}" dt="2021-10-02T07:03:28.470" v="11" actId="14100"/>
        <pc:sldMkLst>
          <pc:docMk/>
          <pc:sldMk cId="1653987709" sldId="256"/>
        </pc:sldMkLst>
        <pc:spChg chg="mod">
          <ac:chgData name="kuber raj kunal" userId="ff53f78b27f9dcad" providerId="Windows Live" clId="Web-{D49FE0BC-E9C6-4007-B96E-5B82B30C707C}" dt="2021-10-02T07:02:47.719" v="0"/>
          <ac:spMkLst>
            <pc:docMk/>
            <pc:sldMk cId="1653987709" sldId="256"/>
            <ac:spMk id="56" creationId="{00000000-0000-0000-0000-000000000000}"/>
          </ac:spMkLst>
        </pc:spChg>
        <pc:spChg chg="mod">
          <ac:chgData name="kuber raj kunal" userId="ff53f78b27f9dcad" providerId="Windows Live" clId="Web-{D49FE0BC-E9C6-4007-B96E-5B82B30C707C}" dt="2021-10-02T07:03:21.735" v="9" actId="20577"/>
          <ac:spMkLst>
            <pc:docMk/>
            <pc:sldMk cId="1653987709" sldId="256"/>
            <ac:spMk id="57" creationId="{00000000-0000-0000-0000-000000000000}"/>
          </ac:spMkLst>
        </pc:spChg>
        <pc:picChg chg="mod">
          <ac:chgData name="kuber raj kunal" userId="ff53f78b27f9dcad" providerId="Windows Live" clId="Web-{D49FE0BC-E9C6-4007-B96E-5B82B30C707C}" dt="2021-10-02T07:03:28.470" v="11" actId="14100"/>
          <ac:picMkLst>
            <pc:docMk/>
            <pc:sldMk cId="1653987709" sldId="256"/>
            <ac:picMk id="54" creationId="{00000000-0000-0000-0000-000000000000}"/>
          </ac:picMkLst>
        </pc:picChg>
        <pc:picChg chg="del mod">
          <ac:chgData name="kuber raj kunal" userId="ff53f78b27f9dcad" providerId="Windows Live" clId="Web-{D49FE0BC-E9C6-4007-B96E-5B82B30C707C}" dt="2021-10-02T07:02:53.766" v="1"/>
          <ac:picMkLst>
            <pc:docMk/>
            <pc:sldMk cId="1653987709" sldId="256"/>
            <ac:picMk id="55" creationId="{00000000-0000-0000-0000-000000000000}"/>
          </ac:picMkLst>
        </pc:picChg>
      </pc:sldChg>
      <pc:sldChg chg="delSp modSp">
        <pc:chgData name="kuber raj kunal" userId="ff53f78b27f9dcad" providerId="Windows Live" clId="Web-{D49FE0BC-E9C6-4007-B96E-5B82B30C707C}" dt="2021-10-02T07:28:14.714" v="514"/>
        <pc:sldMkLst>
          <pc:docMk/>
          <pc:sldMk cId="3621350876" sldId="257"/>
        </pc:sldMkLst>
        <pc:spChg chg="mod">
          <ac:chgData name="kuber raj kunal" userId="ff53f78b27f9dcad" providerId="Windows Live" clId="Web-{D49FE0BC-E9C6-4007-B96E-5B82B30C707C}" dt="2021-10-02T07:02:47.719" v="0"/>
          <ac:spMkLst>
            <pc:docMk/>
            <pc:sldMk cId="3621350876" sldId="257"/>
            <ac:spMk id="77" creationId="{00000000-0000-0000-0000-000000000000}"/>
          </ac:spMkLst>
        </pc:spChg>
        <pc:picChg chg="del mod">
          <ac:chgData name="kuber raj kunal" userId="ff53f78b27f9dcad" providerId="Windows Live" clId="Web-{D49FE0BC-E9C6-4007-B96E-5B82B30C707C}" dt="2021-10-02T07:28:14.714" v="514"/>
          <ac:picMkLst>
            <pc:docMk/>
            <pc:sldMk cId="3621350876" sldId="257"/>
            <ac:picMk id="76" creationId="{00000000-0000-0000-0000-000000000000}"/>
          </ac:picMkLst>
        </pc:picChg>
      </pc:sldChg>
      <pc:sldChg chg="delSp modSp">
        <pc:chgData name="kuber raj kunal" userId="ff53f78b27f9dcad" providerId="Windows Live" clId="Web-{D49FE0BC-E9C6-4007-B96E-5B82B30C707C}" dt="2021-10-02T07:05:27.487" v="38" actId="1076"/>
        <pc:sldMkLst>
          <pc:docMk/>
          <pc:sldMk cId="1867619802" sldId="258"/>
        </pc:sldMkLst>
        <pc:spChg chg="mod">
          <ac:chgData name="kuber raj kunal" userId="ff53f78b27f9dcad" providerId="Windows Live" clId="Web-{D49FE0BC-E9C6-4007-B96E-5B82B30C707C}" dt="2021-10-02T07:05:27.487" v="38" actId="1076"/>
          <ac:spMkLst>
            <pc:docMk/>
            <pc:sldMk cId="1867619802" sldId="258"/>
            <ac:spMk id="5" creationId="{B77A2B0A-A951-4060-942D-C18522689CE5}"/>
          </ac:spMkLst>
        </pc:spChg>
        <pc:picChg chg="del mod">
          <ac:chgData name="kuber raj kunal" userId="ff53f78b27f9dcad" providerId="Windows Live" clId="Web-{D49FE0BC-E9C6-4007-B96E-5B82B30C707C}" dt="2021-10-02T07:04:46.658" v="22"/>
          <ac:picMkLst>
            <pc:docMk/>
            <pc:sldMk cId="1867619802" sldId="258"/>
            <ac:picMk id="12" creationId="{E2D5D7B0-D215-4BEE-BD69-6E2F92D155CC}"/>
          </ac:picMkLst>
        </pc:picChg>
      </pc:sldChg>
      <pc:sldChg chg="addSp delSp modSp">
        <pc:chgData name="kuber raj kunal" userId="ff53f78b27f9dcad" providerId="Windows Live" clId="Web-{D49FE0BC-E9C6-4007-B96E-5B82B30C707C}" dt="2021-10-02T07:11:16.665" v="181" actId="1076"/>
        <pc:sldMkLst>
          <pc:docMk/>
          <pc:sldMk cId="3052989858" sldId="259"/>
        </pc:sldMkLst>
        <pc:spChg chg="mod">
          <ac:chgData name="kuber raj kunal" userId="ff53f78b27f9dcad" providerId="Windows Live" clId="Web-{D49FE0BC-E9C6-4007-B96E-5B82B30C707C}" dt="2021-10-02T07:08:17.896" v="86" actId="1076"/>
          <ac:spMkLst>
            <pc:docMk/>
            <pc:sldMk cId="3052989858" sldId="259"/>
            <ac:spMk id="4" creationId="{CB10FF0A-F971-4302-8302-CDFF0BA2E6D7}"/>
          </ac:spMkLst>
        </pc:spChg>
        <pc:spChg chg="add mod">
          <ac:chgData name="kuber raj kunal" userId="ff53f78b27f9dcad" providerId="Windows Live" clId="Web-{D49FE0BC-E9C6-4007-B96E-5B82B30C707C}" dt="2021-10-02T07:09:19.616" v="112" actId="1076"/>
          <ac:spMkLst>
            <pc:docMk/>
            <pc:sldMk cId="3052989858" sldId="259"/>
            <ac:spMk id="8" creationId="{47E60A69-ADEB-418E-85F6-66B5C1F4A0DE}"/>
          </ac:spMkLst>
        </pc:spChg>
        <pc:spChg chg="add del">
          <ac:chgData name="kuber raj kunal" userId="ff53f78b27f9dcad" providerId="Windows Live" clId="Web-{D49FE0BC-E9C6-4007-B96E-5B82B30C707C}" dt="2021-10-02T07:09:34.320" v="116"/>
          <ac:spMkLst>
            <pc:docMk/>
            <pc:sldMk cId="3052989858" sldId="259"/>
            <ac:spMk id="10" creationId="{FB8D0AAD-EF19-49D3-B06A-2649BEB62994}"/>
          </ac:spMkLst>
        </pc:spChg>
        <pc:spChg chg="add mod">
          <ac:chgData name="kuber raj kunal" userId="ff53f78b27f9dcad" providerId="Windows Live" clId="Web-{D49FE0BC-E9C6-4007-B96E-5B82B30C707C}" dt="2021-10-02T07:10:12.695" v="137"/>
          <ac:spMkLst>
            <pc:docMk/>
            <pc:sldMk cId="3052989858" sldId="259"/>
            <ac:spMk id="12" creationId="{B0905B7C-4357-42E5-AEDE-ACD49BA22D82}"/>
          </ac:spMkLst>
        </pc:spChg>
        <pc:spChg chg="add mod">
          <ac:chgData name="kuber raj kunal" userId="ff53f78b27f9dcad" providerId="Windows Live" clId="Web-{D49FE0BC-E9C6-4007-B96E-5B82B30C707C}" dt="2021-10-02T07:11:04.087" v="176" actId="1076"/>
          <ac:spMkLst>
            <pc:docMk/>
            <pc:sldMk cId="3052989858" sldId="259"/>
            <ac:spMk id="14" creationId="{437D0EC3-72BD-44D6-94B5-DBCDB2897C05}"/>
          </ac:spMkLst>
        </pc:spChg>
        <pc:picChg chg="mod">
          <ac:chgData name="kuber raj kunal" userId="ff53f78b27f9dcad" providerId="Windows Live" clId="Web-{D49FE0BC-E9C6-4007-B96E-5B82B30C707C}" dt="2021-10-02T07:08:01.412" v="83" actId="1076"/>
          <ac:picMkLst>
            <pc:docMk/>
            <pc:sldMk cId="3052989858" sldId="259"/>
            <ac:picMk id="2" creationId="{AF7C65FC-8447-4F73-BD05-8A37A35BAE22}"/>
          </ac:picMkLst>
        </pc:picChg>
        <pc:picChg chg="mod">
          <ac:chgData name="kuber raj kunal" userId="ff53f78b27f9dcad" providerId="Windows Live" clId="Web-{D49FE0BC-E9C6-4007-B96E-5B82B30C707C}" dt="2021-10-02T07:08:50.084" v="94" actId="1076"/>
          <ac:picMkLst>
            <pc:docMk/>
            <pc:sldMk cId="3052989858" sldId="259"/>
            <ac:picMk id="3" creationId="{3CAA0649-9D6B-487A-BA04-5FD72382331D}"/>
          </ac:picMkLst>
        </pc:picChg>
        <pc:picChg chg="add del mod">
          <ac:chgData name="kuber raj kunal" userId="ff53f78b27f9dcad" providerId="Windows Live" clId="Web-{D49FE0BC-E9C6-4007-B96E-5B82B30C707C}" dt="2021-10-02T07:10:06.539" v="135"/>
          <ac:picMkLst>
            <pc:docMk/>
            <pc:sldMk cId="3052989858" sldId="259"/>
            <ac:picMk id="5" creationId="{F9C356FA-5654-456C-A482-AD761293D876}"/>
          </ac:picMkLst>
        </pc:picChg>
        <pc:picChg chg="mod">
          <ac:chgData name="kuber raj kunal" userId="ff53f78b27f9dcad" providerId="Windows Live" clId="Web-{D49FE0BC-E9C6-4007-B96E-5B82B30C707C}" dt="2021-10-02T07:08:13.959" v="85" actId="1076"/>
          <ac:picMkLst>
            <pc:docMk/>
            <pc:sldMk cId="3052989858" sldId="259"/>
            <ac:picMk id="6" creationId="{9185FBA4-547A-4A1B-9C54-C0BE132C3647}"/>
          </ac:picMkLst>
        </pc:picChg>
        <pc:picChg chg="mod">
          <ac:chgData name="kuber raj kunal" userId="ff53f78b27f9dcad" providerId="Windows Live" clId="Web-{D49FE0BC-E9C6-4007-B96E-5B82B30C707C}" dt="2021-10-02T07:11:16.665" v="181" actId="1076"/>
          <ac:picMkLst>
            <pc:docMk/>
            <pc:sldMk cId="3052989858" sldId="259"/>
            <ac:picMk id="7" creationId="{0C3E89EE-507C-44E9-8E1C-BC6EAB4FF453}"/>
          </ac:picMkLst>
        </pc:picChg>
        <pc:picChg chg="del mod">
          <ac:chgData name="kuber raj kunal" userId="ff53f78b27f9dcad" providerId="Windows Live" clId="Web-{D49FE0BC-E9C6-4007-B96E-5B82B30C707C}" dt="2021-10-02T07:10:47.258" v="170"/>
          <ac:picMkLst>
            <pc:docMk/>
            <pc:sldMk cId="3052989858" sldId="259"/>
            <ac:picMk id="9" creationId="{F59B7B5D-211F-4DED-B6E8-127F1E294846}"/>
          </ac:picMkLst>
        </pc:picChg>
        <pc:picChg chg="del mod">
          <ac:chgData name="kuber raj kunal" userId="ff53f78b27f9dcad" providerId="Windows Live" clId="Web-{D49FE0BC-E9C6-4007-B96E-5B82B30C707C}" dt="2021-10-02T07:07:58.068" v="82"/>
          <ac:picMkLst>
            <pc:docMk/>
            <pc:sldMk cId="3052989858" sldId="259"/>
            <ac:picMk id="11" creationId="{942D17CF-48FB-42E7-B07D-AF07324DA956}"/>
          </ac:picMkLst>
        </pc:picChg>
        <pc:picChg chg="del mod">
          <ac:chgData name="kuber raj kunal" userId="ff53f78b27f9dcad" providerId="Windows Live" clId="Web-{D49FE0BC-E9C6-4007-B96E-5B82B30C707C}" dt="2021-10-02T07:09:04.460" v="99"/>
          <ac:picMkLst>
            <pc:docMk/>
            <pc:sldMk cId="3052989858" sldId="259"/>
            <ac:picMk id="13" creationId="{60D5E588-A32C-4384-93B8-B14ADF03ECD3}"/>
          </ac:picMkLst>
        </pc:picChg>
      </pc:sldChg>
      <pc:sldChg chg="delSp modSp">
        <pc:chgData name="kuber raj kunal" userId="ff53f78b27f9dcad" providerId="Windows Live" clId="Web-{D49FE0BC-E9C6-4007-B96E-5B82B30C707C}" dt="2021-10-02T07:13:21.324" v="204" actId="20577"/>
        <pc:sldMkLst>
          <pc:docMk/>
          <pc:sldMk cId="1332645888" sldId="260"/>
        </pc:sldMkLst>
        <pc:spChg chg="mod">
          <ac:chgData name="kuber raj kunal" userId="ff53f78b27f9dcad" providerId="Windows Live" clId="Web-{D49FE0BC-E9C6-4007-B96E-5B82B30C707C}" dt="2021-10-02T07:13:21.324" v="204" actId="20577"/>
          <ac:spMkLst>
            <pc:docMk/>
            <pc:sldMk cId="1332645888" sldId="260"/>
            <ac:spMk id="5" creationId="{62037B38-CD77-486D-8422-F60BF3B140F3}"/>
          </ac:spMkLst>
        </pc:spChg>
        <pc:picChg chg="del mod">
          <ac:chgData name="kuber raj kunal" userId="ff53f78b27f9dcad" providerId="Windows Live" clId="Web-{D49FE0BC-E9C6-4007-B96E-5B82B30C707C}" dt="2021-10-02T07:11:33.665" v="185"/>
          <ac:picMkLst>
            <pc:docMk/>
            <pc:sldMk cId="1332645888" sldId="260"/>
            <ac:picMk id="7" creationId="{5CA6C467-5218-4B74-9F14-DD6508BC9578}"/>
          </ac:picMkLst>
        </pc:picChg>
      </pc:sldChg>
      <pc:sldChg chg="delSp modSp">
        <pc:chgData name="kuber raj kunal" userId="ff53f78b27f9dcad" providerId="Windows Live" clId="Web-{D49FE0BC-E9C6-4007-B96E-5B82B30C707C}" dt="2021-10-02T07:17:43.328" v="287" actId="1076"/>
        <pc:sldMkLst>
          <pc:docMk/>
          <pc:sldMk cId="2253543552" sldId="261"/>
        </pc:sldMkLst>
        <pc:spChg chg="mod">
          <ac:chgData name="kuber raj kunal" userId="ff53f78b27f9dcad" providerId="Windows Live" clId="Web-{D49FE0BC-E9C6-4007-B96E-5B82B30C707C}" dt="2021-10-02T07:17:43.328" v="287" actId="1076"/>
          <ac:spMkLst>
            <pc:docMk/>
            <pc:sldMk cId="2253543552" sldId="261"/>
            <ac:spMk id="3" creationId="{1FDB3A86-1B99-4680-8620-DF03EE10E71C}"/>
          </ac:spMkLst>
        </pc:spChg>
        <pc:picChg chg="del mod">
          <ac:chgData name="kuber raj kunal" userId="ff53f78b27f9dcad" providerId="Windows Live" clId="Web-{D49FE0BC-E9C6-4007-B96E-5B82B30C707C}" dt="2021-10-02T07:17:00.624" v="269"/>
          <ac:picMkLst>
            <pc:docMk/>
            <pc:sldMk cId="2253543552" sldId="261"/>
            <ac:picMk id="5" creationId="{A4B08912-E9B4-4DBE-BF8A-CFC6F6FC6BCA}"/>
          </ac:picMkLst>
        </pc:picChg>
        <pc:picChg chg="del mod">
          <ac:chgData name="kuber raj kunal" userId="ff53f78b27f9dcad" providerId="Windows Live" clId="Web-{D49FE0BC-E9C6-4007-B96E-5B82B30C707C}" dt="2021-10-02T07:16:54.483" v="267"/>
          <ac:picMkLst>
            <pc:docMk/>
            <pc:sldMk cId="2253543552" sldId="261"/>
            <ac:picMk id="7" creationId="{8F5D6A8E-AF4B-4FF8-AA04-A3506AA40312}"/>
          </ac:picMkLst>
        </pc:picChg>
      </pc:sldChg>
      <pc:sldChg chg="delSp modSp">
        <pc:chgData name="kuber raj kunal" userId="ff53f78b27f9dcad" providerId="Windows Live" clId="Web-{D49FE0BC-E9C6-4007-B96E-5B82B30C707C}" dt="2021-10-02T07:19:13.048" v="323" actId="14100"/>
        <pc:sldMkLst>
          <pc:docMk/>
          <pc:sldMk cId="3247227615" sldId="262"/>
        </pc:sldMkLst>
        <pc:spChg chg="mod">
          <ac:chgData name="kuber raj kunal" userId="ff53f78b27f9dcad" providerId="Windows Live" clId="Web-{D49FE0BC-E9C6-4007-B96E-5B82B30C707C}" dt="2021-10-02T07:19:13.048" v="323" actId="14100"/>
          <ac:spMkLst>
            <pc:docMk/>
            <pc:sldMk cId="3247227615" sldId="262"/>
            <ac:spMk id="5" creationId="{DE02C635-BA32-43D3-A70B-C248D58116E3}"/>
          </ac:spMkLst>
        </pc:spChg>
        <pc:picChg chg="del mod">
          <ac:chgData name="kuber raj kunal" userId="ff53f78b27f9dcad" providerId="Windows Live" clId="Web-{D49FE0BC-E9C6-4007-B96E-5B82B30C707C}" dt="2021-10-02T07:18:36.845" v="307"/>
          <ac:picMkLst>
            <pc:docMk/>
            <pc:sldMk cId="3247227615" sldId="262"/>
            <ac:picMk id="7" creationId="{C512BE8C-7C34-4850-BB77-5DD771E4F892}"/>
          </ac:picMkLst>
        </pc:picChg>
      </pc:sldChg>
      <pc:sldChg chg="addSp delSp modSp">
        <pc:chgData name="kuber raj kunal" userId="ff53f78b27f9dcad" providerId="Windows Live" clId="Web-{D49FE0BC-E9C6-4007-B96E-5B82B30C707C}" dt="2021-10-02T07:23:03.130" v="396" actId="20577"/>
        <pc:sldMkLst>
          <pc:docMk/>
          <pc:sldMk cId="4069368935" sldId="263"/>
        </pc:sldMkLst>
        <pc:spChg chg="mod">
          <ac:chgData name="kuber raj kunal" userId="ff53f78b27f9dcad" providerId="Windows Live" clId="Web-{D49FE0BC-E9C6-4007-B96E-5B82B30C707C}" dt="2021-10-02T07:23:03.130" v="396" actId="20577"/>
          <ac:spMkLst>
            <pc:docMk/>
            <pc:sldMk cId="4069368935" sldId="263"/>
            <ac:spMk id="3" creationId="{152E4DD4-B339-448A-A087-2B43D387E2FE}"/>
          </ac:spMkLst>
        </pc:spChg>
        <pc:spChg chg="add del mod">
          <ac:chgData name="kuber raj kunal" userId="ff53f78b27f9dcad" providerId="Windows Live" clId="Web-{D49FE0BC-E9C6-4007-B96E-5B82B30C707C}" dt="2021-10-02T07:22:10.005" v="371"/>
          <ac:spMkLst>
            <pc:docMk/>
            <pc:sldMk cId="4069368935" sldId="263"/>
            <ac:spMk id="6" creationId="{B8391DE4-E6CD-428C-B45E-964752E7E890}"/>
          </ac:spMkLst>
        </pc:spChg>
        <pc:picChg chg="del mod">
          <ac:chgData name="kuber raj kunal" userId="ff53f78b27f9dcad" providerId="Windows Live" clId="Web-{D49FE0BC-E9C6-4007-B96E-5B82B30C707C}" dt="2021-10-02T07:21:35.363" v="362"/>
          <ac:picMkLst>
            <pc:docMk/>
            <pc:sldMk cId="4069368935" sldId="263"/>
            <ac:picMk id="4" creationId="{5625E3E6-02B3-46CF-922A-11C78ECF9094}"/>
          </ac:picMkLst>
        </pc:picChg>
        <pc:picChg chg="del mod">
          <ac:chgData name="kuber raj kunal" userId="ff53f78b27f9dcad" providerId="Windows Live" clId="Web-{D49FE0BC-E9C6-4007-B96E-5B82B30C707C}" dt="2021-10-02T07:22:11.739" v="372"/>
          <ac:picMkLst>
            <pc:docMk/>
            <pc:sldMk cId="4069368935" sldId="263"/>
            <ac:picMk id="8" creationId="{ACEBA066-F308-40D9-A162-9088C55B1A39}"/>
          </ac:picMkLst>
        </pc:picChg>
      </pc:sldChg>
      <pc:sldChg chg="delSp modSp">
        <pc:chgData name="kuber raj kunal" userId="ff53f78b27f9dcad" providerId="Windows Live" clId="Web-{D49FE0BC-E9C6-4007-B96E-5B82B30C707C}" dt="2021-10-02T07:25:55.352" v="453" actId="14100"/>
        <pc:sldMkLst>
          <pc:docMk/>
          <pc:sldMk cId="376790918" sldId="264"/>
        </pc:sldMkLst>
        <pc:spChg chg="mod">
          <ac:chgData name="kuber raj kunal" userId="ff53f78b27f9dcad" providerId="Windows Live" clId="Web-{D49FE0BC-E9C6-4007-B96E-5B82B30C707C}" dt="2021-10-02T07:25:55.352" v="453" actId="14100"/>
          <ac:spMkLst>
            <pc:docMk/>
            <pc:sldMk cId="376790918" sldId="264"/>
            <ac:spMk id="3" creationId="{AEE3EB98-70A9-456C-B520-CDA32C631457}"/>
          </ac:spMkLst>
        </pc:spChg>
        <pc:picChg chg="del mod">
          <ac:chgData name="kuber raj kunal" userId="ff53f78b27f9dcad" providerId="Windows Live" clId="Web-{D49FE0BC-E9C6-4007-B96E-5B82B30C707C}" dt="2021-10-02T07:25:11.617" v="434"/>
          <ac:picMkLst>
            <pc:docMk/>
            <pc:sldMk cId="376790918" sldId="264"/>
            <ac:picMk id="7" creationId="{F7B213C7-C29A-4EFC-8BC8-42FE6C0782E2}"/>
          </ac:picMkLst>
        </pc:picChg>
      </pc:sldChg>
      <pc:sldChg chg="delSp modSp">
        <pc:chgData name="kuber raj kunal" userId="ff53f78b27f9dcad" providerId="Windows Live" clId="Web-{D49FE0BC-E9C6-4007-B96E-5B82B30C707C}" dt="2021-10-02T07:16:42.905" v="266" actId="20577"/>
        <pc:sldMkLst>
          <pc:docMk/>
          <pc:sldMk cId="3438633816" sldId="265"/>
        </pc:sldMkLst>
        <pc:spChg chg="mod">
          <ac:chgData name="kuber raj kunal" userId="ff53f78b27f9dcad" providerId="Windows Live" clId="Web-{D49FE0BC-E9C6-4007-B96E-5B82B30C707C}" dt="2021-10-02T07:16:42.905" v="266" actId="20577"/>
          <ac:spMkLst>
            <pc:docMk/>
            <pc:sldMk cId="3438633816" sldId="265"/>
            <ac:spMk id="3" creationId="{44D88FC3-A6C0-4223-98EE-18E74CD53747}"/>
          </ac:spMkLst>
        </pc:spChg>
        <pc:picChg chg="del mod">
          <ac:chgData name="kuber raj kunal" userId="ff53f78b27f9dcad" providerId="Windows Live" clId="Web-{D49FE0BC-E9C6-4007-B96E-5B82B30C707C}" dt="2021-10-02T07:15:24.607" v="238"/>
          <ac:picMkLst>
            <pc:docMk/>
            <pc:sldMk cId="3438633816" sldId="265"/>
            <ac:picMk id="5" creationId="{CBFEC5A1-0362-4D3A-BECB-803D7E749CE2}"/>
          </ac:picMkLst>
        </pc:picChg>
      </pc:sldChg>
      <pc:sldChg chg="delSp modSp">
        <pc:chgData name="kuber raj kunal" userId="ff53f78b27f9dcad" providerId="Windows Live" clId="Web-{D49FE0BC-E9C6-4007-B96E-5B82B30C707C}" dt="2021-10-02T07:28:09.308" v="513"/>
        <pc:sldMkLst>
          <pc:docMk/>
          <pc:sldMk cId="75789916" sldId="266"/>
        </pc:sldMkLst>
        <pc:spChg chg="mod">
          <ac:chgData name="kuber raj kunal" userId="ff53f78b27f9dcad" providerId="Windows Live" clId="Web-{D49FE0BC-E9C6-4007-B96E-5B82B30C707C}" dt="2021-10-02T07:28:09.308" v="513"/>
          <ac:spMkLst>
            <pc:docMk/>
            <pc:sldMk cId="75789916" sldId="266"/>
            <ac:spMk id="3" creationId="{05628CA6-47AE-4682-B249-24FD8ADFA448}"/>
          </ac:spMkLst>
        </pc:spChg>
        <pc:picChg chg="del mod">
          <ac:chgData name="kuber raj kunal" userId="ff53f78b27f9dcad" providerId="Windows Live" clId="Web-{D49FE0BC-E9C6-4007-B96E-5B82B30C707C}" dt="2021-10-02T07:27:26.932" v="493"/>
          <ac:picMkLst>
            <pc:docMk/>
            <pc:sldMk cId="75789916" sldId="266"/>
            <ac:picMk id="5" creationId="{10BF97E6-EDA9-4852-8884-4EEAF8895B02}"/>
          </ac:picMkLst>
        </pc:picChg>
      </pc:sldChg>
      <pc:sldChg chg="addSp modSp new">
        <pc:chgData name="kuber raj kunal" userId="ff53f78b27f9dcad" providerId="Windows Live" clId="Web-{D49FE0BC-E9C6-4007-B96E-5B82B30C707C}" dt="2021-10-02T07:06:19.676" v="63" actId="1076"/>
        <pc:sldMkLst>
          <pc:docMk/>
          <pc:sldMk cId="1552937956" sldId="267"/>
        </pc:sldMkLst>
        <pc:spChg chg="add mod">
          <ac:chgData name="kuber raj kunal" userId="ff53f78b27f9dcad" providerId="Windows Live" clId="Web-{D49FE0BC-E9C6-4007-B96E-5B82B30C707C}" dt="2021-10-02T07:06:19.676" v="63" actId="1076"/>
          <ac:spMkLst>
            <pc:docMk/>
            <pc:sldMk cId="1552937956" sldId="267"/>
            <ac:spMk id="2" creationId="{877DBBBD-7B0A-42AE-B15D-4E6F8B490275}"/>
          </ac:spMkLst>
        </pc:spChg>
      </pc:sldChg>
      <pc:sldChg chg="addSp modSp new">
        <pc:chgData name="kuber raj kunal" userId="ff53f78b27f9dcad" providerId="Windows Live" clId="Web-{D49FE0BC-E9C6-4007-B96E-5B82B30C707C}" dt="2021-10-02T07:14:06.059" v="230" actId="14100"/>
        <pc:sldMkLst>
          <pc:docMk/>
          <pc:sldMk cId="1593598006" sldId="268"/>
        </pc:sldMkLst>
        <pc:spChg chg="add mod">
          <ac:chgData name="kuber raj kunal" userId="ff53f78b27f9dcad" providerId="Windows Live" clId="Web-{D49FE0BC-E9C6-4007-B96E-5B82B30C707C}" dt="2021-10-02T07:14:06.059" v="230" actId="14100"/>
          <ac:spMkLst>
            <pc:docMk/>
            <pc:sldMk cId="1593598006" sldId="268"/>
            <ac:spMk id="2" creationId="{0FB9E8E6-3E72-4029-A122-D02364119413}"/>
          </ac:spMkLst>
        </pc:spChg>
      </pc:sldChg>
      <pc:sldChg chg="addSp modSp new">
        <pc:chgData name="kuber raj kunal" userId="ff53f78b27f9dcad" providerId="Windows Live" clId="Web-{D49FE0BC-E9C6-4007-B96E-5B82B30C707C}" dt="2021-10-02T07:20:54.066" v="359" actId="1076"/>
        <pc:sldMkLst>
          <pc:docMk/>
          <pc:sldMk cId="4136481072" sldId="269"/>
        </pc:sldMkLst>
        <pc:spChg chg="add mod">
          <ac:chgData name="kuber raj kunal" userId="ff53f78b27f9dcad" providerId="Windows Live" clId="Web-{D49FE0BC-E9C6-4007-B96E-5B82B30C707C}" dt="2021-10-02T07:20:54.066" v="359" actId="1076"/>
          <ac:spMkLst>
            <pc:docMk/>
            <pc:sldMk cId="4136481072" sldId="269"/>
            <ac:spMk id="2" creationId="{850BBC28-AF6C-4EAD-83F7-C17912D81260}"/>
          </ac:spMkLst>
        </pc:spChg>
      </pc:sldChg>
      <pc:sldChg chg="addSp modSp new">
        <pc:chgData name="kuber raj kunal" userId="ff53f78b27f9dcad" providerId="Windows Live" clId="Web-{D49FE0BC-E9C6-4007-B96E-5B82B30C707C}" dt="2021-10-02T07:26:43.744" v="475" actId="1076"/>
        <pc:sldMkLst>
          <pc:docMk/>
          <pc:sldMk cId="3850582235" sldId="270"/>
        </pc:sldMkLst>
        <pc:spChg chg="add mod">
          <ac:chgData name="kuber raj kunal" userId="ff53f78b27f9dcad" providerId="Windows Live" clId="Web-{D49FE0BC-E9C6-4007-B96E-5B82B30C707C}" dt="2021-10-02T07:26:43.744" v="475" actId="1076"/>
          <ac:spMkLst>
            <pc:docMk/>
            <pc:sldMk cId="3850582235" sldId="270"/>
            <ac:spMk id="2" creationId="{C5895AA8-D999-4449-8AE6-98ED4A81EFE4}"/>
          </ac:spMkLst>
        </pc:spChg>
      </pc:sldChg>
      <pc:sldChg chg="addSp modSp new">
        <pc:chgData name="kuber raj kunal" userId="ff53f78b27f9dcad" providerId="Windows Live" clId="Web-{D49FE0BC-E9C6-4007-B96E-5B82B30C707C}" dt="2021-10-02T07:18:14.141" v="296" actId="1076"/>
        <pc:sldMkLst>
          <pc:docMk/>
          <pc:sldMk cId="3529327682" sldId="271"/>
        </pc:sldMkLst>
        <pc:picChg chg="add mod">
          <ac:chgData name="kuber raj kunal" userId="ff53f78b27f9dcad" providerId="Windows Live" clId="Web-{D49FE0BC-E9C6-4007-B96E-5B82B30C707C}" dt="2021-10-02T07:18:14.141" v="296" actId="1076"/>
          <ac:picMkLst>
            <pc:docMk/>
            <pc:sldMk cId="3529327682" sldId="271"/>
            <ac:picMk id="2" creationId="{8857FD20-FBF1-4C5E-B2EA-54C5A4B088B4}"/>
          </ac:picMkLst>
        </pc:picChg>
      </pc:sldChg>
      <pc:sldChg chg="addSp modSp new">
        <pc:chgData name="kuber raj kunal" userId="ff53f78b27f9dcad" providerId="Windows Live" clId="Web-{D49FE0BC-E9C6-4007-B96E-5B82B30C707C}" dt="2021-10-02T07:24:45.976" v="425" actId="1076"/>
        <pc:sldMkLst>
          <pc:docMk/>
          <pc:sldMk cId="1821784336" sldId="272"/>
        </pc:sldMkLst>
        <pc:spChg chg="add mod">
          <ac:chgData name="kuber raj kunal" userId="ff53f78b27f9dcad" providerId="Windows Live" clId="Web-{D49FE0BC-E9C6-4007-B96E-5B82B30C707C}" dt="2021-10-02T07:24:45.976" v="425" actId="1076"/>
          <ac:spMkLst>
            <pc:docMk/>
            <pc:sldMk cId="1821784336" sldId="272"/>
            <ac:spMk id="4" creationId="{3759297C-4AFF-4DC7-A562-3DE8C8003A76}"/>
          </ac:spMkLst>
        </pc:spChg>
        <pc:spChg chg="add mod">
          <ac:chgData name="kuber raj kunal" userId="ff53f78b27f9dcad" providerId="Windows Live" clId="Web-{D49FE0BC-E9C6-4007-B96E-5B82B30C707C}" dt="2021-10-02T07:24:32.148" v="422" actId="14100"/>
          <ac:spMkLst>
            <pc:docMk/>
            <pc:sldMk cId="1821784336" sldId="272"/>
            <ac:spMk id="5" creationId="{D8D9AC74-B702-488C-AD01-8AEB8493F012}"/>
          </ac:spMkLst>
        </pc:spChg>
        <pc:picChg chg="add mod">
          <ac:chgData name="kuber raj kunal" userId="ff53f78b27f9dcad" providerId="Windows Live" clId="Web-{D49FE0BC-E9C6-4007-B96E-5B82B30C707C}" dt="2021-10-02T07:24:41.382" v="424" actId="1076"/>
          <ac:picMkLst>
            <pc:docMk/>
            <pc:sldMk cId="1821784336" sldId="272"/>
            <ac:picMk id="2" creationId="{C50A69DF-4C85-4849-B23E-2A49A7563FAB}"/>
          </ac:picMkLst>
        </pc:picChg>
      </pc:sldChg>
      <pc:sldChg chg="add del replId">
        <pc:chgData name="kuber raj kunal" userId="ff53f78b27f9dcad" providerId="Windows Live" clId="Web-{D49FE0BC-E9C6-4007-B96E-5B82B30C707C}" dt="2021-10-02T07:21:53.176" v="367"/>
        <pc:sldMkLst>
          <pc:docMk/>
          <pc:sldMk cId="565825680" sldId="273"/>
        </pc:sldMkLst>
      </pc:sldChg>
      <pc:sldMasterChg chg="modSp modSldLayout">
        <pc:chgData name="kuber raj kunal" userId="ff53f78b27f9dcad" providerId="Windows Live" clId="Web-{D49FE0BC-E9C6-4007-B96E-5B82B30C707C}" dt="2021-10-02T07:02:47.719" v="0"/>
        <pc:sldMasterMkLst>
          <pc:docMk/>
          <pc:sldMasterMk cId="0" sldId="2147483648"/>
        </pc:sldMasterMkLst>
        <pc:spChg chg="mod">
          <ac:chgData name="kuber raj kunal" userId="ff53f78b27f9dcad" providerId="Windows Live" clId="Web-{D49FE0BC-E9C6-4007-B96E-5B82B30C707C}" dt="2021-10-02T07:02:47.719" v="0"/>
          <ac:spMkLst>
            <pc:docMk/>
            <pc:sldMasterMk cId="0" sldId="2147483648"/>
            <ac:spMk id="2" creationId="{00000000-0000-0000-0000-000000000000}"/>
          </ac:spMkLst>
        </pc:spChg>
        <pc:spChg chg="mod">
          <ac:chgData name="kuber raj kunal" userId="ff53f78b27f9dcad" providerId="Windows Live" clId="Web-{D49FE0BC-E9C6-4007-B96E-5B82B30C707C}" dt="2021-10-02T07:02:47.719" v="0"/>
          <ac:spMkLst>
            <pc:docMk/>
            <pc:sldMasterMk cId="0" sldId="2147483648"/>
            <ac:spMk id="3" creationId="{00000000-0000-0000-0000-000000000000}"/>
          </ac:spMkLst>
        </pc:spChg>
        <pc:spChg chg="mod">
          <ac:chgData name="kuber raj kunal" userId="ff53f78b27f9dcad" providerId="Windows Live" clId="Web-{D49FE0BC-E9C6-4007-B96E-5B82B30C707C}" dt="2021-10-02T07:02:47.719" v="0"/>
          <ac:spMkLst>
            <pc:docMk/>
            <pc:sldMasterMk cId="0" sldId="2147483648"/>
            <ac:spMk id="4" creationId="{00000000-0000-0000-0000-000000000000}"/>
          </ac:spMkLst>
        </pc:spChg>
        <pc:spChg chg="mod">
          <ac:chgData name="kuber raj kunal" userId="ff53f78b27f9dcad" providerId="Windows Live" clId="Web-{D49FE0BC-E9C6-4007-B96E-5B82B30C707C}" dt="2021-10-02T07:02:47.719" v="0"/>
          <ac:spMkLst>
            <pc:docMk/>
            <pc:sldMasterMk cId="0" sldId="2147483648"/>
            <ac:spMk id="5" creationId="{00000000-0000-0000-0000-000000000000}"/>
          </ac:spMkLst>
        </pc:spChg>
        <pc:spChg chg="mod">
          <ac:chgData name="kuber raj kunal" userId="ff53f78b27f9dcad" providerId="Windows Live" clId="Web-{D49FE0BC-E9C6-4007-B96E-5B82B30C707C}" dt="2021-10-02T07:02:47.719" v="0"/>
          <ac:spMkLst>
            <pc:docMk/>
            <pc:sldMasterMk cId="0" sldId="2147483648"/>
            <ac:spMk id="6" creationId="{00000000-0000-0000-0000-000000000000}"/>
          </ac:spMkLst>
        </pc:spChg>
        <pc:sldLayoutChg chg="modSp">
          <pc:chgData name="kuber raj kunal" userId="ff53f78b27f9dcad" providerId="Windows Live" clId="Web-{D49FE0BC-E9C6-4007-B96E-5B82B30C707C}" dt="2021-10-02T07:02:47.719" v="0"/>
          <pc:sldLayoutMkLst>
            <pc:docMk/>
            <pc:sldMasterMk cId="0" sldId="2147483648"/>
            <pc:sldLayoutMk cId="0" sldId="2147483649"/>
          </pc:sldLayoutMkLst>
          <pc:spChg chg="mod">
            <ac:chgData name="kuber raj kunal" userId="ff53f78b27f9dcad" providerId="Windows Live" clId="Web-{D49FE0BC-E9C6-4007-B96E-5B82B30C707C}" dt="2021-10-02T07:02:47.719" v="0"/>
            <ac:spMkLst>
              <pc:docMk/>
              <pc:sldMasterMk cId="0" sldId="2147483648"/>
              <pc:sldLayoutMk cId="0" sldId="2147483649"/>
              <ac:spMk id="2" creationId="{00000000-0000-0000-0000-000000000000}"/>
            </ac:spMkLst>
          </pc:spChg>
          <pc:spChg chg="mod">
            <ac:chgData name="kuber raj kunal" userId="ff53f78b27f9dcad" providerId="Windows Live" clId="Web-{D49FE0BC-E9C6-4007-B96E-5B82B30C707C}" dt="2021-10-02T07:02:47.719" v="0"/>
            <ac:spMkLst>
              <pc:docMk/>
              <pc:sldMasterMk cId="0" sldId="2147483648"/>
              <pc:sldLayoutMk cId="0" sldId="2147483649"/>
              <ac:spMk id="3" creationId="{00000000-0000-0000-0000-000000000000}"/>
            </ac:spMkLst>
          </pc:spChg>
        </pc:sldLayoutChg>
        <pc:sldLayoutChg chg="modSp">
          <pc:chgData name="kuber raj kunal" userId="ff53f78b27f9dcad" providerId="Windows Live" clId="Web-{D49FE0BC-E9C6-4007-B96E-5B82B30C707C}" dt="2021-10-02T07:02:47.719" v="0"/>
          <pc:sldLayoutMkLst>
            <pc:docMk/>
            <pc:sldMasterMk cId="0" sldId="2147483648"/>
            <pc:sldLayoutMk cId="0" sldId="2147483651"/>
          </pc:sldLayoutMkLst>
          <pc:spChg chg="mod">
            <ac:chgData name="kuber raj kunal" userId="ff53f78b27f9dcad" providerId="Windows Live" clId="Web-{D49FE0BC-E9C6-4007-B96E-5B82B30C707C}" dt="2021-10-02T07:02:47.719" v="0"/>
            <ac:spMkLst>
              <pc:docMk/>
              <pc:sldMasterMk cId="0" sldId="2147483648"/>
              <pc:sldLayoutMk cId="0" sldId="2147483651"/>
              <ac:spMk id="2" creationId="{00000000-0000-0000-0000-000000000000}"/>
            </ac:spMkLst>
          </pc:spChg>
          <pc:spChg chg="mod">
            <ac:chgData name="kuber raj kunal" userId="ff53f78b27f9dcad" providerId="Windows Live" clId="Web-{D49FE0BC-E9C6-4007-B96E-5B82B30C707C}" dt="2021-10-02T07:02:47.719" v="0"/>
            <ac:spMkLst>
              <pc:docMk/>
              <pc:sldMasterMk cId="0" sldId="2147483648"/>
              <pc:sldLayoutMk cId="0" sldId="2147483651"/>
              <ac:spMk id="3" creationId="{00000000-0000-0000-0000-000000000000}"/>
            </ac:spMkLst>
          </pc:spChg>
        </pc:sldLayoutChg>
        <pc:sldLayoutChg chg="modSp">
          <pc:chgData name="kuber raj kunal" userId="ff53f78b27f9dcad" providerId="Windows Live" clId="Web-{D49FE0BC-E9C6-4007-B96E-5B82B30C707C}" dt="2021-10-02T07:02:47.719" v="0"/>
          <pc:sldLayoutMkLst>
            <pc:docMk/>
            <pc:sldMasterMk cId="0" sldId="2147483648"/>
            <pc:sldLayoutMk cId="0" sldId="2147483652"/>
          </pc:sldLayoutMkLst>
          <pc:spChg chg="mod">
            <ac:chgData name="kuber raj kunal" userId="ff53f78b27f9dcad" providerId="Windows Live" clId="Web-{D49FE0BC-E9C6-4007-B96E-5B82B30C707C}" dt="2021-10-02T07:02:47.719" v="0"/>
            <ac:spMkLst>
              <pc:docMk/>
              <pc:sldMasterMk cId="0" sldId="2147483648"/>
              <pc:sldLayoutMk cId="0" sldId="2147483652"/>
              <ac:spMk id="3" creationId="{00000000-0000-0000-0000-000000000000}"/>
            </ac:spMkLst>
          </pc:spChg>
          <pc:spChg chg="mod">
            <ac:chgData name="kuber raj kunal" userId="ff53f78b27f9dcad" providerId="Windows Live" clId="Web-{D49FE0BC-E9C6-4007-B96E-5B82B30C707C}" dt="2021-10-02T07:02:47.719" v="0"/>
            <ac:spMkLst>
              <pc:docMk/>
              <pc:sldMasterMk cId="0" sldId="2147483648"/>
              <pc:sldLayoutMk cId="0" sldId="2147483652"/>
              <ac:spMk id="4" creationId="{00000000-0000-0000-0000-000000000000}"/>
            </ac:spMkLst>
          </pc:spChg>
        </pc:sldLayoutChg>
        <pc:sldLayoutChg chg="modSp">
          <pc:chgData name="kuber raj kunal" userId="ff53f78b27f9dcad" providerId="Windows Live" clId="Web-{D49FE0BC-E9C6-4007-B96E-5B82B30C707C}" dt="2021-10-02T07:02:47.719" v="0"/>
          <pc:sldLayoutMkLst>
            <pc:docMk/>
            <pc:sldMasterMk cId="0" sldId="2147483648"/>
            <pc:sldLayoutMk cId="0" sldId="2147483653"/>
          </pc:sldLayoutMkLst>
          <pc:spChg chg="mod">
            <ac:chgData name="kuber raj kunal" userId="ff53f78b27f9dcad" providerId="Windows Live" clId="Web-{D49FE0BC-E9C6-4007-B96E-5B82B30C707C}" dt="2021-10-02T07:02:47.719" v="0"/>
            <ac:spMkLst>
              <pc:docMk/>
              <pc:sldMasterMk cId="0" sldId="2147483648"/>
              <pc:sldLayoutMk cId="0" sldId="2147483653"/>
              <ac:spMk id="3" creationId="{00000000-0000-0000-0000-000000000000}"/>
            </ac:spMkLst>
          </pc:spChg>
          <pc:spChg chg="mod">
            <ac:chgData name="kuber raj kunal" userId="ff53f78b27f9dcad" providerId="Windows Live" clId="Web-{D49FE0BC-E9C6-4007-B96E-5B82B30C707C}" dt="2021-10-02T07:02:47.719" v="0"/>
            <ac:spMkLst>
              <pc:docMk/>
              <pc:sldMasterMk cId="0" sldId="2147483648"/>
              <pc:sldLayoutMk cId="0" sldId="2147483653"/>
              <ac:spMk id="4" creationId="{00000000-0000-0000-0000-000000000000}"/>
            </ac:spMkLst>
          </pc:spChg>
          <pc:spChg chg="mod">
            <ac:chgData name="kuber raj kunal" userId="ff53f78b27f9dcad" providerId="Windows Live" clId="Web-{D49FE0BC-E9C6-4007-B96E-5B82B30C707C}" dt="2021-10-02T07:02:47.719" v="0"/>
            <ac:spMkLst>
              <pc:docMk/>
              <pc:sldMasterMk cId="0" sldId="2147483648"/>
              <pc:sldLayoutMk cId="0" sldId="2147483653"/>
              <ac:spMk id="5" creationId="{00000000-0000-0000-0000-000000000000}"/>
            </ac:spMkLst>
          </pc:spChg>
          <pc:spChg chg="mod">
            <ac:chgData name="kuber raj kunal" userId="ff53f78b27f9dcad" providerId="Windows Live" clId="Web-{D49FE0BC-E9C6-4007-B96E-5B82B30C707C}" dt="2021-10-02T07:02:47.719" v="0"/>
            <ac:spMkLst>
              <pc:docMk/>
              <pc:sldMasterMk cId="0" sldId="2147483648"/>
              <pc:sldLayoutMk cId="0" sldId="2147483653"/>
              <ac:spMk id="6" creationId="{00000000-0000-0000-0000-000000000000}"/>
            </ac:spMkLst>
          </pc:spChg>
        </pc:sldLayoutChg>
        <pc:sldLayoutChg chg="modSp">
          <pc:chgData name="kuber raj kunal" userId="ff53f78b27f9dcad" providerId="Windows Live" clId="Web-{D49FE0BC-E9C6-4007-B96E-5B82B30C707C}" dt="2021-10-02T07:02:47.719" v="0"/>
          <pc:sldLayoutMkLst>
            <pc:docMk/>
            <pc:sldMasterMk cId="0" sldId="2147483648"/>
            <pc:sldLayoutMk cId="0" sldId="2147483656"/>
          </pc:sldLayoutMkLst>
          <pc:spChg chg="mod">
            <ac:chgData name="kuber raj kunal" userId="ff53f78b27f9dcad" providerId="Windows Live" clId="Web-{D49FE0BC-E9C6-4007-B96E-5B82B30C707C}" dt="2021-10-02T07:02:47.719" v="0"/>
            <ac:spMkLst>
              <pc:docMk/>
              <pc:sldMasterMk cId="0" sldId="2147483648"/>
              <pc:sldLayoutMk cId="0" sldId="2147483656"/>
              <ac:spMk id="2" creationId="{00000000-0000-0000-0000-000000000000}"/>
            </ac:spMkLst>
          </pc:spChg>
          <pc:spChg chg="mod">
            <ac:chgData name="kuber raj kunal" userId="ff53f78b27f9dcad" providerId="Windows Live" clId="Web-{D49FE0BC-E9C6-4007-B96E-5B82B30C707C}" dt="2021-10-02T07:02:47.719" v="0"/>
            <ac:spMkLst>
              <pc:docMk/>
              <pc:sldMasterMk cId="0" sldId="2147483648"/>
              <pc:sldLayoutMk cId="0" sldId="2147483656"/>
              <ac:spMk id="3" creationId="{00000000-0000-0000-0000-000000000000}"/>
            </ac:spMkLst>
          </pc:spChg>
          <pc:spChg chg="mod">
            <ac:chgData name="kuber raj kunal" userId="ff53f78b27f9dcad" providerId="Windows Live" clId="Web-{D49FE0BC-E9C6-4007-B96E-5B82B30C707C}" dt="2021-10-02T07:02:47.719" v="0"/>
            <ac:spMkLst>
              <pc:docMk/>
              <pc:sldMasterMk cId="0" sldId="2147483648"/>
              <pc:sldLayoutMk cId="0" sldId="2147483656"/>
              <ac:spMk id="4" creationId="{00000000-0000-0000-0000-000000000000}"/>
            </ac:spMkLst>
          </pc:spChg>
        </pc:sldLayoutChg>
        <pc:sldLayoutChg chg="modSp">
          <pc:chgData name="kuber raj kunal" userId="ff53f78b27f9dcad" providerId="Windows Live" clId="Web-{D49FE0BC-E9C6-4007-B96E-5B82B30C707C}" dt="2021-10-02T07:02:47.719" v="0"/>
          <pc:sldLayoutMkLst>
            <pc:docMk/>
            <pc:sldMasterMk cId="0" sldId="2147483648"/>
            <pc:sldLayoutMk cId="0" sldId="2147483657"/>
          </pc:sldLayoutMkLst>
          <pc:spChg chg="mod">
            <ac:chgData name="kuber raj kunal" userId="ff53f78b27f9dcad" providerId="Windows Live" clId="Web-{D49FE0BC-E9C6-4007-B96E-5B82B30C707C}" dt="2021-10-02T07:02:47.719" v="0"/>
            <ac:spMkLst>
              <pc:docMk/>
              <pc:sldMasterMk cId="0" sldId="2147483648"/>
              <pc:sldLayoutMk cId="0" sldId="2147483657"/>
              <ac:spMk id="2" creationId="{00000000-0000-0000-0000-000000000000}"/>
            </ac:spMkLst>
          </pc:spChg>
          <pc:spChg chg="mod">
            <ac:chgData name="kuber raj kunal" userId="ff53f78b27f9dcad" providerId="Windows Live" clId="Web-{D49FE0BC-E9C6-4007-B96E-5B82B30C707C}" dt="2021-10-02T07:02:47.719" v="0"/>
            <ac:spMkLst>
              <pc:docMk/>
              <pc:sldMasterMk cId="0" sldId="2147483648"/>
              <pc:sldLayoutMk cId="0" sldId="2147483657"/>
              <ac:spMk id="3" creationId="{00000000-0000-0000-0000-000000000000}"/>
            </ac:spMkLst>
          </pc:spChg>
          <pc:spChg chg="mod">
            <ac:chgData name="kuber raj kunal" userId="ff53f78b27f9dcad" providerId="Windows Live" clId="Web-{D49FE0BC-E9C6-4007-B96E-5B82B30C707C}" dt="2021-10-02T07:02:47.719" v="0"/>
            <ac:spMkLst>
              <pc:docMk/>
              <pc:sldMasterMk cId="0" sldId="2147483648"/>
              <pc:sldLayoutMk cId="0" sldId="2147483657"/>
              <ac:spMk id="4" creationId="{00000000-0000-0000-0000-000000000000}"/>
            </ac:spMkLst>
          </pc:spChg>
        </pc:sldLayoutChg>
        <pc:sldLayoutChg chg="modSp">
          <pc:chgData name="kuber raj kunal" userId="ff53f78b27f9dcad" providerId="Windows Live" clId="Web-{D49FE0BC-E9C6-4007-B96E-5B82B30C707C}" dt="2021-10-02T07:02:47.719" v="0"/>
          <pc:sldLayoutMkLst>
            <pc:docMk/>
            <pc:sldMasterMk cId="0" sldId="2147483648"/>
            <pc:sldLayoutMk cId="0" sldId="2147483659"/>
          </pc:sldLayoutMkLst>
          <pc:spChg chg="mod">
            <ac:chgData name="kuber raj kunal" userId="ff53f78b27f9dcad" providerId="Windows Live" clId="Web-{D49FE0BC-E9C6-4007-B96E-5B82B30C707C}" dt="2021-10-02T07:02:47.719" v="0"/>
            <ac:spMkLst>
              <pc:docMk/>
              <pc:sldMasterMk cId="0" sldId="2147483648"/>
              <pc:sldLayoutMk cId="0" sldId="2147483659"/>
              <ac:spMk id="2" creationId="{00000000-0000-0000-0000-000000000000}"/>
            </ac:spMkLst>
          </pc:spChg>
          <pc:spChg chg="mod">
            <ac:chgData name="kuber raj kunal" userId="ff53f78b27f9dcad" providerId="Windows Live" clId="Web-{D49FE0BC-E9C6-4007-B96E-5B82B30C707C}" dt="2021-10-02T07:02:47.719" v="0"/>
            <ac:spMkLst>
              <pc:docMk/>
              <pc:sldMasterMk cId="0" sldId="2147483648"/>
              <pc:sldLayoutMk cId="0" sldId="2147483659"/>
              <ac:spMk id="3" creationId="{00000000-0000-0000-0000-000000000000}"/>
            </ac:spMkLst>
          </pc:spChg>
        </pc:sldLayoutChg>
      </pc:sldMasterChg>
    </pc:docChg>
  </pc:docChgLst>
  <pc:docChgLst>
    <pc:chgData name="kuber raj kunal" userId="ff53f78b27f9dcad" providerId="Windows Live" clId="Web-{8ACF8885-A05A-4A24-82B6-0D979F85F7A7}"/>
    <pc:docChg chg="modSld">
      <pc:chgData name="kuber raj kunal" userId="ff53f78b27f9dcad" providerId="Windows Live" clId="Web-{8ACF8885-A05A-4A24-82B6-0D979F85F7A7}" dt="2021-10-15T15:20:47.106" v="20"/>
      <pc:docMkLst>
        <pc:docMk/>
      </pc:docMkLst>
      <pc:sldChg chg="addSp">
        <pc:chgData name="kuber raj kunal" userId="ff53f78b27f9dcad" providerId="Windows Live" clId="Web-{8ACF8885-A05A-4A24-82B6-0D979F85F7A7}" dt="2021-10-15T15:20:47.106" v="20"/>
        <pc:sldMkLst>
          <pc:docMk/>
          <pc:sldMk cId="3621350876" sldId="257"/>
        </pc:sldMkLst>
        <pc:picChg chg="add">
          <ac:chgData name="kuber raj kunal" userId="ff53f78b27f9dcad" providerId="Windows Live" clId="Web-{8ACF8885-A05A-4A24-82B6-0D979F85F7A7}" dt="2021-10-15T15:20:47.106" v="20"/>
          <ac:picMkLst>
            <pc:docMk/>
            <pc:sldMk cId="3621350876" sldId="257"/>
            <ac:picMk id="2" creationId="{3F1A8EC6-6539-4986-91C3-31368FA5BD8B}"/>
          </ac:picMkLst>
        </pc:picChg>
      </pc:sldChg>
      <pc:sldChg chg="addSp">
        <pc:chgData name="kuber raj kunal" userId="ff53f78b27f9dcad" providerId="Windows Live" clId="Web-{8ACF8885-A05A-4A24-82B6-0D979F85F7A7}" dt="2021-10-15T15:20:07.418" v="3"/>
        <pc:sldMkLst>
          <pc:docMk/>
          <pc:sldMk cId="1867619802" sldId="258"/>
        </pc:sldMkLst>
        <pc:picChg chg="add">
          <ac:chgData name="kuber raj kunal" userId="ff53f78b27f9dcad" providerId="Windows Live" clId="Web-{8ACF8885-A05A-4A24-82B6-0D979F85F7A7}" dt="2021-10-15T15:20:07.418" v="3"/>
          <ac:picMkLst>
            <pc:docMk/>
            <pc:sldMk cId="1867619802" sldId="258"/>
            <ac:picMk id="2" creationId="{CA3CBA03-9DC5-4679-AF33-9C46C82B0E8A}"/>
          </ac:picMkLst>
        </pc:picChg>
      </pc:sldChg>
      <pc:sldChg chg="addSp">
        <pc:chgData name="kuber raj kunal" userId="ff53f78b27f9dcad" providerId="Windows Live" clId="Web-{8ACF8885-A05A-4A24-82B6-0D979F85F7A7}" dt="2021-10-15T15:20:17.762" v="5"/>
        <pc:sldMkLst>
          <pc:docMk/>
          <pc:sldMk cId="3052989858" sldId="259"/>
        </pc:sldMkLst>
        <pc:picChg chg="add">
          <ac:chgData name="kuber raj kunal" userId="ff53f78b27f9dcad" providerId="Windows Live" clId="Web-{8ACF8885-A05A-4A24-82B6-0D979F85F7A7}" dt="2021-10-15T15:20:17.762" v="5"/>
          <ac:picMkLst>
            <pc:docMk/>
            <pc:sldMk cId="3052989858" sldId="259"/>
            <ac:picMk id="5" creationId="{53BBC68C-934F-47E0-BABF-B6CB2FCE748F}"/>
          </ac:picMkLst>
        </pc:picChg>
      </pc:sldChg>
      <pc:sldChg chg="addSp">
        <pc:chgData name="kuber raj kunal" userId="ff53f78b27f9dcad" providerId="Windows Live" clId="Web-{8ACF8885-A05A-4A24-82B6-0D979F85F7A7}" dt="2021-10-15T15:20:19.652" v="6"/>
        <pc:sldMkLst>
          <pc:docMk/>
          <pc:sldMk cId="1332645888" sldId="260"/>
        </pc:sldMkLst>
        <pc:picChg chg="add">
          <ac:chgData name="kuber raj kunal" userId="ff53f78b27f9dcad" providerId="Windows Live" clId="Web-{8ACF8885-A05A-4A24-82B6-0D979F85F7A7}" dt="2021-10-15T15:20:19.652" v="6"/>
          <ac:picMkLst>
            <pc:docMk/>
            <pc:sldMk cId="1332645888" sldId="260"/>
            <ac:picMk id="2" creationId="{A3283BDA-8493-4758-A71C-1897ACD749F2}"/>
          </ac:picMkLst>
        </pc:picChg>
      </pc:sldChg>
      <pc:sldChg chg="addSp">
        <pc:chgData name="kuber raj kunal" userId="ff53f78b27f9dcad" providerId="Windows Live" clId="Web-{8ACF8885-A05A-4A24-82B6-0D979F85F7A7}" dt="2021-10-15T15:20:25.746" v="9"/>
        <pc:sldMkLst>
          <pc:docMk/>
          <pc:sldMk cId="2253543552" sldId="261"/>
        </pc:sldMkLst>
        <pc:picChg chg="add">
          <ac:chgData name="kuber raj kunal" userId="ff53f78b27f9dcad" providerId="Windows Live" clId="Web-{8ACF8885-A05A-4A24-82B6-0D979F85F7A7}" dt="2021-10-15T15:20:25.746" v="9"/>
          <ac:picMkLst>
            <pc:docMk/>
            <pc:sldMk cId="2253543552" sldId="261"/>
            <ac:picMk id="2" creationId="{0321B425-28BB-4CA0-8729-152F4D07C151}"/>
          </ac:picMkLst>
        </pc:picChg>
      </pc:sldChg>
      <pc:sldChg chg="addSp">
        <pc:chgData name="kuber raj kunal" userId="ff53f78b27f9dcad" providerId="Windows Live" clId="Web-{8ACF8885-A05A-4A24-82B6-0D979F85F7A7}" dt="2021-10-15T15:20:34.387" v="11"/>
        <pc:sldMkLst>
          <pc:docMk/>
          <pc:sldMk cId="3247227615" sldId="262"/>
        </pc:sldMkLst>
        <pc:picChg chg="add">
          <ac:chgData name="kuber raj kunal" userId="ff53f78b27f9dcad" providerId="Windows Live" clId="Web-{8ACF8885-A05A-4A24-82B6-0D979F85F7A7}" dt="2021-10-15T15:20:34.387" v="11"/>
          <ac:picMkLst>
            <pc:docMk/>
            <pc:sldMk cId="3247227615" sldId="262"/>
            <ac:picMk id="2" creationId="{A47B91CC-5EFF-4263-BC65-384070D80B48}"/>
          </ac:picMkLst>
        </pc:picChg>
      </pc:sldChg>
      <pc:sldChg chg="addSp">
        <pc:chgData name="kuber raj kunal" userId="ff53f78b27f9dcad" providerId="Windows Live" clId="Web-{8ACF8885-A05A-4A24-82B6-0D979F85F7A7}" dt="2021-10-15T15:20:37.028" v="13"/>
        <pc:sldMkLst>
          <pc:docMk/>
          <pc:sldMk cId="4069368935" sldId="263"/>
        </pc:sldMkLst>
        <pc:picChg chg="add">
          <ac:chgData name="kuber raj kunal" userId="ff53f78b27f9dcad" providerId="Windows Live" clId="Web-{8ACF8885-A05A-4A24-82B6-0D979F85F7A7}" dt="2021-10-15T15:20:37.028" v="13"/>
          <ac:picMkLst>
            <pc:docMk/>
            <pc:sldMk cId="4069368935" sldId="263"/>
            <ac:picMk id="2" creationId="{CC627526-07B8-42B0-8FD4-1E6F3B92B34B}"/>
          </ac:picMkLst>
        </pc:picChg>
      </pc:sldChg>
      <pc:sldChg chg="addSp">
        <pc:chgData name="kuber raj kunal" userId="ff53f78b27f9dcad" providerId="Windows Live" clId="Web-{8ACF8885-A05A-4A24-82B6-0D979F85F7A7}" dt="2021-10-15T15:20:40.434" v="15"/>
        <pc:sldMkLst>
          <pc:docMk/>
          <pc:sldMk cId="376790918" sldId="264"/>
        </pc:sldMkLst>
        <pc:picChg chg="add">
          <ac:chgData name="kuber raj kunal" userId="ff53f78b27f9dcad" providerId="Windows Live" clId="Web-{8ACF8885-A05A-4A24-82B6-0D979F85F7A7}" dt="2021-10-15T15:20:40.434" v="15"/>
          <ac:picMkLst>
            <pc:docMk/>
            <pc:sldMk cId="376790918" sldId="264"/>
            <ac:picMk id="2" creationId="{E5F20220-B5BC-4B94-BE84-1ED390559634}"/>
          </ac:picMkLst>
        </pc:picChg>
      </pc:sldChg>
      <pc:sldChg chg="addSp">
        <pc:chgData name="kuber raj kunal" userId="ff53f78b27f9dcad" providerId="Windows Live" clId="Web-{8ACF8885-A05A-4A24-82B6-0D979F85F7A7}" dt="2021-10-15T15:20:23.918" v="8"/>
        <pc:sldMkLst>
          <pc:docMk/>
          <pc:sldMk cId="3438633816" sldId="265"/>
        </pc:sldMkLst>
        <pc:picChg chg="add">
          <ac:chgData name="kuber raj kunal" userId="ff53f78b27f9dcad" providerId="Windows Live" clId="Web-{8ACF8885-A05A-4A24-82B6-0D979F85F7A7}" dt="2021-10-15T15:20:23.918" v="8"/>
          <ac:picMkLst>
            <pc:docMk/>
            <pc:sldMk cId="3438633816" sldId="265"/>
            <ac:picMk id="2" creationId="{1A8D176E-5682-41A5-A02D-EE9DEE5D4866}"/>
          </ac:picMkLst>
        </pc:picChg>
      </pc:sldChg>
      <pc:sldChg chg="addSp">
        <pc:chgData name="kuber raj kunal" userId="ff53f78b27f9dcad" providerId="Windows Live" clId="Web-{8ACF8885-A05A-4A24-82B6-0D979F85F7A7}" dt="2021-10-15T15:20:44.122" v="17"/>
        <pc:sldMkLst>
          <pc:docMk/>
          <pc:sldMk cId="75789916" sldId="266"/>
        </pc:sldMkLst>
        <pc:picChg chg="add">
          <ac:chgData name="kuber raj kunal" userId="ff53f78b27f9dcad" providerId="Windows Live" clId="Web-{8ACF8885-A05A-4A24-82B6-0D979F85F7A7}" dt="2021-10-15T15:20:44.122" v="17"/>
          <ac:picMkLst>
            <pc:docMk/>
            <pc:sldMk cId="75789916" sldId="266"/>
            <ac:picMk id="2" creationId="{66E8D531-7DDF-4D27-861D-DCA533C3EC75}"/>
          </ac:picMkLst>
        </pc:picChg>
      </pc:sldChg>
      <pc:sldChg chg="addSp">
        <pc:chgData name="kuber raj kunal" userId="ff53f78b27f9dcad" providerId="Windows Live" clId="Web-{8ACF8885-A05A-4A24-82B6-0D979F85F7A7}" dt="2021-10-15T15:20:09.902" v="4"/>
        <pc:sldMkLst>
          <pc:docMk/>
          <pc:sldMk cId="1552937956" sldId="267"/>
        </pc:sldMkLst>
        <pc:picChg chg="add">
          <ac:chgData name="kuber raj kunal" userId="ff53f78b27f9dcad" providerId="Windows Live" clId="Web-{8ACF8885-A05A-4A24-82B6-0D979F85F7A7}" dt="2021-10-15T15:20:09.902" v="4"/>
          <ac:picMkLst>
            <pc:docMk/>
            <pc:sldMk cId="1552937956" sldId="267"/>
            <ac:picMk id="4" creationId="{35E8BCC9-7E27-495E-8D48-4FD801129CEA}"/>
          </ac:picMkLst>
        </pc:picChg>
      </pc:sldChg>
      <pc:sldChg chg="addSp">
        <pc:chgData name="kuber raj kunal" userId="ff53f78b27f9dcad" providerId="Windows Live" clId="Web-{8ACF8885-A05A-4A24-82B6-0D979F85F7A7}" dt="2021-10-15T15:20:21.949" v="7"/>
        <pc:sldMkLst>
          <pc:docMk/>
          <pc:sldMk cId="1593598006" sldId="268"/>
        </pc:sldMkLst>
        <pc:picChg chg="add">
          <ac:chgData name="kuber raj kunal" userId="ff53f78b27f9dcad" providerId="Windows Live" clId="Web-{8ACF8885-A05A-4A24-82B6-0D979F85F7A7}" dt="2021-10-15T15:20:21.949" v="7"/>
          <ac:picMkLst>
            <pc:docMk/>
            <pc:sldMk cId="1593598006" sldId="268"/>
            <ac:picMk id="4" creationId="{A5BF8F3B-B25D-4600-9E4A-58DD317DD5F3}"/>
          </ac:picMkLst>
        </pc:picChg>
      </pc:sldChg>
      <pc:sldChg chg="addSp">
        <pc:chgData name="kuber raj kunal" userId="ff53f78b27f9dcad" providerId="Windows Live" clId="Web-{8ACF8885-A05A-4A24-82B6-0D979F85F7A7}" dt="2021-10-15T15:20:34.809" v="12"/>
        <pc:sldMkLst>
          <pc:docMk/>
          <pc:sldMk cId="4136481072" sldId="269"/>
        </pc:sldMkLst>
        <pc:picChg chg="add">
          <ac:chgData name="kuber raj kunal" userId="ff53f78b27f9dcad" providerId="Windows Live" clId="Web-{8ACF8885-A05A-4A24-82B6-0D979F85F7A7}" dt="2021-10-15T15:20:34.809" v="12"/>
          <ac:picMkLst>
            <pc:docMk/>
            <pc:sldMk cId="4136481072" sldId="269"/>
            <ac:picMk id="4" creationId="{D58E0435-3349-4866-A950-959F9C9D48C1}"/>
          </ac:picMkLst>
        </pc:picChg>
      </pc:sldChg>
      <pc:sldChg chg="addSp">
        <pc:chgData name="kuber raj kunal" userId="ff53f78b27f9dcad" providerId="Windows Live" clId="Web-{8ACF8885-A05A-4A24-82B6-0D979F85F7A7}" dt="2021-10-15T15:20:42.371" v="16"/>
        <pc:sldMkLst>
          <pc:docMk/>
          <pc:sldMk cId="3850582235" sldId="270"/>
        </pc:sldMkLst>
        <pc:picChg chg="add">
          <ac:chgData name="kuber raj kunal" userId="ff53f78b27f9dcad" providerId="Windows Live" clId="Web-{8ACF8885-A05A-4A24-82B6-0D979F85F7A7}" dt="2021-10-15T15:20:42.371" v="16"/>
          <ac:picMkLst>
            <pc:docMk/>
            <pc:sldMk cId="3850582235" sldId="270"/>
            <ac:picMk id="4" creationId="{47F6672F-84E8-47C1-90AE-969DFFC3E6C9}"/>
          </ac:picMkLst>
        </pc:picChg>
      </pc:sldChg>
      <pc:sldChg chg="addSp">
        <pc:chgData name="kuber raj kunal" userId="ff53f78b27f9dcad" providerId="Windows Live" clId="Web-{8ACF8885-A05A-4A24-82B6-0D979F85F7A7}" dt="2021-10-15T15:20:32.153" v="10"/>
        <pc:sldMkLst>
          <pc:docMk/>
          <pc:sldMk cId="3529327682" sldId="271"/>
        </pc:sldMkLst>
        <pc:picChg chg="add">
          <ac:chgData name="kuber raj kunal" userId="ff53f78b27f9dcad" providerId="Windows Live" clId="Web-{8ACF8885-A05A-4A24-82B6-0D979F85F7A7}" dt="2021-10-15T15:20:32.153" v="10"/>
          <ac:picMkLst>
            <pc:docMk/>
            <pc:sldMk cId="3529327682" sldId="271"/>
            <ac:picMk id="4" creationId="{FBFB0DC2-6A62-4EAD-88BF-06DAF4A0AABB}"/>
          </ac:picMkLst>
        </pc:picChg>
      </pc:sldChg>
      <pc:sldChg chg="addSp">
        <pc:chgData name="kuber raj kunal" userId="ff53f78b27f9dcad" providerId="Windows Live" clId="Web-{8ACF8885-A05A-4A24-82B6-0D979F85F7A7}" dt="2021-10-15T15:20:38.465" v="14"/>
        <pc:sldMkLst>
          <pc:docMk/>
          <pc:sldMk cId="1821784336" sldId="272"/>
        </pc:sldMkLst>
        <pc:picChg chg="add">
          <ac:chgData name="kuber raj kunal" userId="ff53f78b27f9dcad" providerId="Windows Live" clId="Web-{8ACF8885-A05A-4A24-82B6-0D979F85F7A7}" dt="2021-10-15T15:20:38.465" v="14"/>
          <ac:picMkLst>
            <pc:docMk/>
            <pc:sldMk cId="1821784336" sldId="272"/>
            <ac:picMk id="3" creationId="{EECF1963-6845-482B-A7BA-D6AF6EF4D593}"/>
          </ac:picMkLst>
        </pc:picChg>
      </pc:sldChg>
      <pc:sldChg chg="addSp">
        <pc:chgData name="kuber raj kunal" userId="ff53f78b27f9dcad" providerId="Windows Live" clId="Web-{8ACF8885-A05A-4A24-82B6-0D979F85F7A7}" dt="2021-10-15T15:20:02.761" v="0"/>
        <pc:sldMkLst>
          <pc:docMk/>
          <pc:sldMk cId="3433206412" sldId="273"/>
        </pc:sldMkLst>
        <pc:picChg chg="add">
          <ac:chgData name="kuber raj kunal" userId="ff53f78b27f9dcad" providerId="Windows Live" clId="Web-{8ACF8885-A05A-4A24-82B6-0D979F85F7A7}" dt="2021-10-15T15:20:02.761" v="0"/>
          <ac:picMkLst>
            <pc:docMk/>
            <pc:sldMk cId="3433206412" sldId="273"/>
            <ac:picMk id="4" creationId="{17EE542F-70BF-49DB-9DD2-F995455C69EA}"/>
          </ac:picMkLst>
        </pc:picChg>
      </pc:sldChg>
      <pc:sldChg chg="addSp">
        <pc:chgData name="kuber raj kunal" userId="ff53f78b27f9dcad" providerId="Windows Live" clId="Web-{8ACF8885-A05A-4A24-82B6-0D979F85F7A7}" dt="2021-10-15T15:20:04.874" v="2"/>
        <pc:sldMkLst>
          <pc:docMk/>
          <pc:sldMk cId="1774845287" sldId="274"/>
        </pc:sldMkLst>
        <pc:picChg chg="add">
          <ac:chgData name="kuber raj kunal" userId="ff53f78b27f9dcad" providerId="Windows Live" clId="Web-{8ACF8885-A05A-4A24-82B6-0D979F85F7A7}" dt="2021-10-15T15:20:04.874" v="2"/>
          <ac:picMkLst>
            <pc:docMk/>
            <pc:sldMk cId="1774845287" sldId="274"/>
            <ac:picMk id="4" creationId="{54E71689-F1B3-4421-A088-E5997EE9D498}"/>
          </ac:picMkLst>
        </pc:picChg>
      </pc:sldChg>
      <pc:sldChg chg="addSp">
        <pc:chgData name="kuber raj kunal" userId="ff53f78b27f9dcad" providerId="Windows Live" clId="Web-{8ACF8885-A05A-4A24-82B6-0D979F85F7A7}" dt="2021-10-15T15:20:44.637" v="18"/>
        <pc:sldMkLst>
          <pc:docMk/>
          <pc:sldMk cId="2875752408" sldId="276"/>
        </pc:sldMkLst>
        <pc:picChg chg="add">
          <ac:chgData name="kuber raj kunal" userId="ff53f78b27f9dcad" providerId="Windows Live" clId="Web-{8ACF8885-A05A-4A24-82B6-0D979F85F7A7}" dt="2021-10-15T15:20:44.637" v="18"/>
          <ac:picMkLst>
            <pc:docMk/>
            <pc:sldMk cId="2875752408" sldId="276"/>
            <ac:picMk id="4" creationId="{12579296-2767-4BA7-BC1E-D4680D5072B8}"/>
          </ac:picMkLst>
        </pc:picChg>
      </pc:sldChg>
      <pc:sldChg chg="addSp">
        <pc:chgData name="kuber raj kunal" userId="ff53f78b27f9dcad" providerId="Windows Live" clId="Web-{8ACF8885-A05A-4A24-82B6-0D979F85F7A7}" dt="2021-10-15T15:20:45.856" v="19"/>
        <pc:sldMkLst>
          <pc:docMk/>
          <pc:sldMk cId="3111395394" sldId="277"/>
        </pc:sldMkLst>
        <pc:picChg chg="add">
          <ac:chgData name="kuber raj kunal" userId="ff53f78b27f9dcad" providerId="Windows Live" clId="Web-{8ACF8885-A05A-4A24-82B6-0D979F85F7A7}" dt="2021-10-15T15:20:45.856" v="19"/>
          <ac:picMkLst>
            <pc:docMk/>
            <pc:sldMk cId="3111395394" sldId="277"/>
            <ac:picMk id="4" creationId="{0DEC6D23-D875-4BFC-A8FE-EBECC8EB8B18}"/>
          </ac:picMkLst>
        </pc:picChg>
      </pc:sldChg>
      <pc:sldChg chg="addSp">
        <pc:chgData name="kuber raj kunal" userId="ff53f78b27f9dcad" providerId="Windows Live" clId="Web-{8ACF8885-A05A-4A24-82B6-0D979F85F7A7}" dt="2021-10-15T15:20:03.777" v="1"/>
        <pc:sldMkLst>
          <pc:docMk/>
          <pc:sldMk cId="2531949887" sldId="278"/>
        </pc:sldMkLst>
        <pc:picChg chg="add">
          <ac:chgData name="kuber raj kunal" userId="ff53f78b27f9dcad" providerId="Windows Live" clId="Web-{8ACF8885-A05A-4A24-82B6-0D979F85F7A7}" dt="2021-10-15T15:20:03.777" v="1"/>
          <ac:picMkLst>
            <pc:docMk/>
            <pc:sldMk cId="2531949887" sldId="278"/>
            <ac:picMk id="2" creationId="{3A384EC0-C412-41FC-A4A8-60309EA3CD72}"/>
          </ac:picMkLst>
        </pc:pic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2B095B-BC9B-42DE-B9FA-2A5C46640429}" type="datetimeFigureOut">
              <a:rPr lang="en-IN" smtClean="0"/>
              <a:t>16-10-2021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B90513-F9CB-43B3-8EDD-CBD59747D84D}" type="slidenum">
              <a:rPr lang="en-IN" smtClean="0"/>
              <a:t>‹#›</a:t>
            </a:fld>
            <a:endParaRPr lang="en-IN"/>
          </a:p>
        </p:txBody>
      </p:sp>
    </p:spTree>
    <p:extLst>
      <p:ext uri="{BB962C8B-B14F-4D97-AF65-F5344CB8AC3E}">
        <p14:creationId xmlns:p14="http://schemas.microsoft.com/office/powerpoint/2010/main" val="3716055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10/16/2021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7.xml"/><Relationship Id="rId6" Type="http://schemas.openxmlformats.org/officeDocument/2006/relationships/image" Target="../media/image2.jpeg"/><Relationship Id="rId5" Type="http://schemas.openxmlformats.org/officeDocument/2006/relationships/image" Target="../media/image6.png"/><Relationship Id="rId4" Type="http://schemas.openxmlformats.org/officeDocument/2006/relationships/image" Target="../media/image5.emf"/></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12192000" cy="1821172"/>
          </a:xfrm>
          <a:prstGeom prst="rect">
            <a:avLst/>
          </a:prstGeom>
          <a:noFill/>
          <a:ln>
            <a:noFill/>
          </a:ln>
        </p:spPr>
      </p:pic>
      <p:sp>
        <p:nvSpPr>
          <p:cNvPr id="56" name="Google Shape;56;p13"/>
          <p:cNvSpPr txBox="1"/>
          <p:nvPr/>
        </p:nvSpPr>
        <p:spPr>
          <a:xfrm>
            <a:off x="1714500" y="1066801"/>
            <a:ext cx="8763000" cy="3651384"/>
          </a:xfrm>
          <a:prstGeom prst="rect">
            <a:avLst/>
          </a:prstGeom>
          <a:noFill/>
          <a:ln>
            <a:noFill/>
          </a:ln>
        </p:spPr>
        <p:txBody>
          <a:bodyPr spcFirstLastPara="1" wrap="square" lIns="91425" tIns="91425" rIns="91425" bIns="91425" anchor="t" anchorCtr="0">
            <a:noAutofit/>
          </a:bodyPr>
          <a:lstStyle/>
          <a:p>
            <a:pPr marL="0" marR="0" algn="ctr">
              <a:lnSpc>
                <a:spcPct val="115000"/>
              </a:lnSpc>
              <a:spcBef>
                <a:spcPts val="520"/>
              </a:spcBef>
              <a:spcAft>
                <a:spcPts val="0"/>
              </a:spcAft>
              <a:tabLst>
                <a:tab pos="624840" algn="l"/>
              </a:tabLst>
            </a:pPr>
            <a:r>
              <a:rPr lang="en-US" sz="40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GUIDED MEDIA</a:t>
            </a:r>
            <a:endParaRPr lang="en-US" sz="4000" dirty="0">
              <a:effectLst/>
              <a:latin typeface="Calibri" panose="020F0502020204030204" pitchFamily="34" charset="0"/>
              <a:ea typeface="Times New Roman" panose="02020603050405020304" pitchFamily="18" charset="0"/>
              <a:cs typeface="Times New Roman" panose="02020603050405020304" pitchFamily="18" charset="0"/>
            </a:endParaRPr>
          </a:p>
          <a:p>
            <a:pPr lvl="0" algn="ctr">
              <a:buClr>
                <a:srgbClr val="000000"/>
              </a:buClr>
              <a:buSzPts val="3100"/>
            </a:pPr>
            <a:endParaRPr lang="en-US" sz="2500" b="1" i="0" u="none" strike="noStrike" cap="none" dirty="0">
              <a:latin typeface="Calibri"/>
              <a:ea typeface="Calibri"/>
              <a:cs typeface="Calibri"/>
              <a:sym typeface="Calibri"/>
            </a:endParaRPr>
          </a:p>
          <a:p>
            <a:pPr lvl="0" algn="ctr">
              <a:buClr>
                <a:srgbClr val="000000"/>
              </a:buClr>
              <a:buSzPts val="3100"/>
            </a:pPr>
            <a:r>
              <a:rPr lang="en-US" sz="2500" b="1" i="0" u="none" strike="noStrike" cap="none" dirty="0">
                <a:latin typeface="Calibri"/>
                <a:ea typeface="Calibri"/>
                <a:cs typeface="Calibri"/>
                <a:sym typeface="Calibri"/>
              </a:rPr>
              <a:t>PERIOD-3</a:t>
            </a:r>
            <a:endParaRPr sz="2500" b="1" i="0" u="none" strike="noStrike" cap="none" dirty="0">
              <a:latin typeface="Calibri"/>
              <a:ea typeface="Calibri"/>
              <a:cs typeface="Calibri"/>
              <a:sym typeface="Calibri"/>
            </a:endParaRPr>
          </a:p>
        </p:txBody>
      </p:sp>
      <p:sp>
        <p:nvSpPr>
          <p:cNvPr id="57" name="Google Shape;57;p13"/>
          <p:cNvSpPr txBox="1"/>
          <p:nvPr/>
        </p:nvSpPr>
        <p:spPr>
          <a:xfrm>
            <a:off x="4738213" y="3472116"/>
            <a:ext cx="4764000" cy="1289200"/>
          </a:xfrm>
          <a:prstGeom prst="rect">
            <a:avLst/>
          </a:prstGeom>
          <a:noFill/>
          <a:ln>
            <a:noFill/>
          </a:ln>
        </p:spPr>
        <p:txBody>
          <a:bodyPr spcFirstLastPara="1" wrap="square" lIns="91425" tIns="91425" rIns="91425" bIns="91425" anchor="t" anchorCtr="0">
            <a:noAutofit/>
          </a:bodyPr>
          <a:lstStyle/>
          <a:p>
            <a:r>
              <a:rPr lang="en" sz="1800" b="1" dirty="0"/>
              <a:t>SUBJECT: </a:t>
            </a:r>
            <a:r>
              <a:rPr lang="en" b="1" dirty="0"/>
              <a:t>COMPUTER SCIENCE</a:t>
            </a:r>
            <a:endParaRPr sz="1800" b="1" dirty="0"/>
          </a:p>
          <a:p>
            <a:r>
              <a:rPr lang="en" sz="1800" b="1" dirty="0"/>
              <a:t>CHAPTER NUMBER:</a:t>
            </a:r>
            <a:r>
              <a:rPr lang="en" b="1" dirty="0"/>
              <a:t> </a:t>
            </a:r>
            <a:r>
              <a:rPr lang="en" sz="1800" b="1" dirty="0"/>
              <a:t>8</a:t>
            </a:r>
            <a:endParaRPr sz="1800" b="1" dirty="0"/>
          </a:p>
          <a:p>
            <a:r>
              <a:rPr lang="en" sz="1800" b="1" dirty="0"/>
              <a:t>CHAPTER NAME:</a:t>
            </a:r>
            <a:r>
              <a:rPr lang="en" b="1" dirty="0"/>
              <a:t> </a:t>
            </a:r>
            <a:r>
              <a:rPr lang="en" sz="1800" b="1" dirty="0"/>
              <a:t>NETWORKING</a:t>
            </a:r>
            <a:endParaRPr sz="1800" b="1" dirty="0"/>
          </a:p>
        </p:txBody>
      </p:sp>
      <p:pic>
        <p:nvPicPr>
          <p:cNvPr id="2" name="Picture 2" descr="A picture containing diagram&#10;&#10;Description automatically generated">
            <a:extLst>
              <a:ext uri="{FF2B5EF4-FFF2-40B4-BE49-F238E27FC236}">
                <a16:creationId xmlns:a16="http://schemas.microsoft.com/office/drawing/2014/main" id="{A78B834F-018D-4794-B89E-F6C3D2BAF9EC}"/>
              </a:ext>
            </a:extLst>
          </p:cNvPr>
          <p:cNvPicPr>
            <a:picLocks noChangeAspect="1"/>
          </p:cNvPicPr>
          <p:nvPr/>
        </p:nvPicPr>
        <p:blipFill>
          <a:blip r:embed="rId4"/>
          <a:stretch>
            <a:fillRect/>
          </a:stretch>
        </p:blipFill>
        <p:spPr>
          <a:xfrm>
            <a:off x="10811324" y="-4493"/>
            <a:ext cx="1381125" cy="857250"/>
          </a:xfrm>
          <a:prstGeom prst="rect">
            <a:avLst/>
          </a:prstGeom>
        </p:spPr>
      </p:pic>
    </p:spTree>
    <p:extLst>
      <p:ext uri="{BB962C8B-B14F-4D97-AF65-F5344CB8AC3E}">
        <p14:creationId xmlns:p14="http://schemas.microsoft.com/office/powerpoint/2010/main" val="1653987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4D88FC3-A6C0-4223-98EE-18E74CD53747}"/>
              </a:ext>
            </a:extLst>
          </p:cNvPr>
          <p:cNvSpPr txBox="1"/>
          <p:nvPr/>
        </p:nvSpPr>
        <p:spPr>
          <a:xfrm>
            <a:off x="487393" y="409756"/>
            <a:ext cx="10879346" cy="6243440"/>
          </a:xfrm>
          <a:prstGeom prst="rect">
            <a:avLst/>
          </a:prstGeom>
          <a:noFill/>
        </p:spPr>
        <p:txBody>
          <a:bodyPr wrap="square" lIns="91440" tIns="45720" rIns="91440" bIns="45720" anchor="t">
            <a:spAutoFit/>
          </a:bodyPr>
          <a:lstStyle/>
          <a:p>
            <a:pPr>
              <a:lnSpc>
                <a:spcPct val="115000"/>
              </a:lnSpc>
              <a:spcAft>
                <a:spcPts val="1000"/>
              </a:spcAft>
              <a:defRPr/>
            </a:pPr>
            <a:r>
              <a:rPr lang="en-IN" sz="3200" b="1" dirty="0">
                <a:solidFill>
                  <a:srgbClr val="FF0000"/>
                </a:solidFill>
                <a:latin typeface="Calibri"/>
                <a:ea typeface="Times New Roman" panose="02020603050405020304" pitchFamily="18" charset="0"/>
                <a:cs typeface="Calibri"/>
              </a:rPr>
              <a:t>Types Of Twisted Pair Cables:</a:t>
            </a:r>
            <a:endParaRPr kumimoji="0" lang="en-IN" sz="3200" b="1" i="0" u="none" strike="noStrike" kern="1200" cap="none" spc="0" normalizeH="0" baseline="0" noProof="0" dirty="0">
              <a:ln>
                <a:noFill/>
              </a:ln>
              <a:solidFill>
                <a:srgbClr val="FF0000"/>
              </a:solidFill>
              <a:effectLst/>
              <a:uLnTx/>
              <a:uFillTx/>
              <a:latin typeface="Calibri"/>
              <a:ea typeface="Times New Roman" panose="02020603050405020304" pitchFamily="18" charset="0"/>
              <a:cs typeface="Calibri"/>
            </a:endParaRPr>
          </a:p>
          <a:p>
            <a:pPr marL="1714500" marR="0" lvl="3" indent="-342900" algn="l" defTabSz="914400" rtl="0" eaLnBrk="1" fontAlgn="auto" latinLnBrk="0" hangingPunct="1">
              <a:lnSpc>
                <a:spcPct val="115000"/>
              </a:lnSpc>
              <a:spcBef>
                <a:spcPts val="0"/>
              </a:spcBef>
              <a:spcAft>
                <a:spcPts val="0"/>
              </a:spcAft>
              <a:buClrTx/>
              <a:buSzTx/>
              <a:buFont typeface="Wingdings"/>
              <a:buChar char="Ø"/>
              <a:tabLst/>
              <a:defRPr/>
            </a:pPr>
            <a:r>
              <a:rPr kumimoji="0" lang="en-IN" sz="2400" b="1" i="0" u="none" strike="noStrike" kern="1200" cap="none" spc="0" normalizeH="0" baseline="0" noProof="0" dirty="0">
                <a:ln>
                  <a:noFill/>
                </a:ln>
                <a:effectLst/>
                <a:uLnTx/>
                <a:uFillTx/>
                <a:latin typeface="Calibri"/>
                <a:ea typeface="Times New Roman" panose="02020603050405020304" pitchFamily="18" charset="0"/>
                <a:cs typeface="Calibri"/>
              </a:rPr>
              <a:t>Unshielded Twisted Pair (UTP) Cable</a:t>
            </a:r>
            <a:r>
              <a:rPr kumimoji="0" lang="en-IN" sz="2400" b="0" i="0" u="none" strike="noStrike" kern="1200" cap="none" spc="0" normalizeH="0" baseline="0" noProof="0" dirty="0">
                <a:ln>
                  <a:noFill/>
                </a:ln>
                <a:effectLst/>
                <a:uLnTx/>
                <a:uFillTx/>
                <a:latin typeface="Calibri"/>
                <a:ea typeface="Times New Roman" panose="02020603050405020304" pitchFamily="18" charset="0"/>
                <a:cs typeface="Calibri"/>
              </a:rPr>
              <a:t>.</a:t>
            </a:r>
            <a:endParaRPr lang="en-IN" sz="2400" b="0" i="0" u="none" strike="noStrike" kern="1200" cap="none" spc="0" normalizeH="0" baseline="0" noProof="0" dirty="0">
              <a:ln>
                <a:noFill/>
              </a:ln>
              <a:effectLst/>
              <a:uLnTx/>
              <a:uFillTx/>
              <a:latin typeface="Calibri"/>
              <a:ea typeface="Times New Roman" panose="02020603050405020304" pitchFamily="18" charset="0"/>
              <a:cs typeface="Calibri"/>
            </a:endParaRPr>
          </a:p>
          <a:p>
            <a:pPr marL="2171700" lvl="4" indent="-342900">
              <a:lnSpc>
                <a:spcPct val="115000"/>
              </a:lnSpc>
              <a:buFont typeface="Arial" panose="020B0604020202020204" pitchFamily="34" charset="0"/>
              <a:buChar char="•"/>
              <a:defRPr/>
            </a:pPr>
            <a:r>
              <a:rPr kumimoji="0" lang="en-IN" sz="2400" b="0" i="0" u="none" strike="noStrike" kern="1200" cap="none" spc="0" normalizeH="0" baseline="0" noProof="0" dirty="0">
                <a:ln>
                  <a:noFill/>
                </a:ln>
                <a:effectLst/>
                <a:uLnTx/>
                <a:uFillTx/>
                <a:latin typeface="Calibri"/>
                <a:ea typeface="Times New Roman" panose="02020603050405020304" pitchFamily="18" charset="0"/>
                <a:cs typeface="Calibri"/>
              </a:rPr>
              <a:t>UTP cabling is used for variety of electronic communications. The UTP cables can have maximum segment length of 100 metres.</a:t>
            </a:r>
            <a:endParaRPr lang="en-IN" sz="2400" b="0" i="0" u="none" strike="noStrike" kern="1200" cap="none" spc="0" normalizeH="0" baseline="0" noProof="0" dirty="0">
              <a:ln>
                <a:noFill/>
              </a:ln>
              <a:effectLst/>
              <a:uLnTx/>
              <a:uFillTx/>
              <a:latin typeface="Calibri"/>
              <a:ea typeface="Times New Roman" panose="02020603050405020304" pitchFamily="18" charset="0"/>
              <a:cs typeface="Calibri"/>
            </a:endParaRPr>
          </a:p>
          <a:p>
            <a:pPr lvl="4">
              <a:lnSpc>
                <a:spcPct val="115000"/>
              </a:lnSpc>
              <a:defRPr/>
            </a:pPr>
            <a:endParaRPr lang="en-IN" sz="24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endParaRPr>
          </a:p>
          <a:p>
            <a:pPr marL="1714500" lvl="3" indent="-342900">
              <a:lnSpc>
                <a:spcPct val="115000"/>
              </a:lnSpc>
              <a:spcAft>
                <a:spcPts val="1000"/>
              </a:spcAft>
              <a:buFont typeface="Wingdings"/>
              <a:buChar char="Ø"/>
              <a:defRPr/>
            </a:pPr>
            <a:r>
              <a:rPr kumimoji="0" lang="en-IN" sz="2400" b="1" i="0" u="none" strike="noStrike" kern="1200" cap="none" spc="0" normalizeH="0" baseline="0" noProof="0" dirty="0">
                <a:ln>
                  <a:noFill/>
                </a:ln>
                <a:effectLst/>
                <a:uLnTx/>
                <a:uFillTx/>
                <a:latin typeface="Calibri"/>
                <a:ea typeface="Times New Roman" panose="02020603050405020304" pitchFamily="18" charset="0"/>
                <a:cs typeface="Calibri"/>
              </a:rPr>
              <a:t>Shielded Twisted Pair (STP) Cable</a:t>
            </a:r>
            <a:r>
              <a:rPr kumimoji="0" lang="en-IN" sz="2400" b="0" i="0" u="none" strike="noStrike" kern="1200" cap="none" spc="0" normalizeH="0" baseline="0" noProof="0" dirty="0">
                <a:ln>
                  <a:noFill/>
                </a:ln>
                <a:effectLst/>
                <a:uLnTx/>
                <a:uFillTx/>
                <a:latin typeface="Calibri"/>
                <a:ea typeface="Times New Roman" panose="02020603050405020304" pitchFamily="18" charset="0"/>
                <a:cs typeface="Calibri"/>
              </a:rPr>
              <a:t>.</a:t>
            </a:r>
            <a:r>
              <a:rPr lang="en-IN" sz="2400" dirty="0">
                <a:latin typeface="Calibri"/>
                <a:ea typeface="Times New Roman" panose="02020603050405020304" pitchFamily="18" charset="0"/>
                <a:cs typeface="Calibri"/>
              </a:rPr>
              <a:t> </a:t>
            </a:r>
            <a:endParaRPr lang="en-IN" sz="2400" b="0" i="0" u="none" strike="noStrike" kern="1200" cap="none" spc="0" normalizeH="0" baseline="0" noProof="0" dirty="0">
              <a:ln>
                <a:noFill/>
              </a:ln>
              <a:effectLst/>
              <a:uLnTx/>
              <a:uFillTx/>
              <a:latin typeface="Calibri"/>
              <a:ea typeface="Times New Roman" panose="02020603050405020304" pitchFamily="18" charset="0"/>
              <a:cs typeface="Calibri"/>
            </a:endParaRPr>
          </a:p>
          <a:p>
            <a:pPr marL="2171700" lvl="4" indent="-342900">
              <a:lnSpc>
                <a:spcPct val="115000"/>
              </a:lnSpc>
              <a:spcAft>
                <a:spcPts val="1000"/>
              </a:spcAft>
              <a:buFont typeface="Arial" panose="020B0604020202020204" pitchFamily="34" charset="0"/>
              <a:buChar char="•"/>
              <a:defRPr/>
            </a:pPr>
            <a:r>
              <a:rPr kumimoji="0" lang="en-IN" sz="2400" b="0" i="0" u="none" strike="noStrike" kern="1200" cap="none" spc="0" normalizeH="0" baseline="0" noProof="0" dirty="0">
                <a:ln>
                  <a:noFill/>
                </a:ln>
                <a:effectLst/>
                <a:uLnTx/>
                <a:uFillTx/>
                <a:latin typeface="Calibri"/>
                <a:ea typeface="Times New Roman" panose="02020603050405020304" pitchFamily="18" charset="0"/>
                <a:cs typeface="Calibri"/>
              </a:rPr>
              <a:t>This type of cables comes with shielding of the individual pairs of wires, which further protects it from external interference. But these also, like UTP, can have maximum segment length of 100 meters.</a:t>
            </a:r>
            <a:r>
              <a:rPr lang="en-IN" sz="2400" dirty="0">
                <a:latin typeface="Calibri"/>
                <a:ea typeface="Times New Roman" panose="02020603050405020304" pitchFamily="18" charset="0"/>
                <a:cs typeface="Calibri"/>
              </a:rPr>
              <a:t> </a:t>
            </a:r>
            <a:endParaRPr lang="en-IN" sz="2400" noProof="0" dirty="0">
              <a:latin typeface="Calibri"/>
              <a:ea typeface="Times New Roman" panose="02020603050405020304" pitchFamily="18" charset="0"/>
              <a:cs typeface="Calibri"/>
            </a:endParaRPr>
          </a:p>
          <a:p>
            <a:pPr lvl="4">
              <a:lnSpc>
                <a:spcPct val="115000"/>
              </a:lnSpc>
              <a:spcAft>
                <a:spcPts val="1000"/>
              </a:spcAft>
              <a:defRPr/>
            </a:pPr>
            <a:endParaRPr lang="en-IN" sz="2400" noProof="0" dirty="0">
              <a:solidFill>
                <a:prstClr val="black"/>
              </a:solidFill>
              <a:latin typeface="Calibri"/>
              <a:ea typeface="Times New Roman" panose="02020603050405020304" pitchFamily="18" charset="0"/>
              <a:cs typeface="Calibri"/>
            </a:endParaRPr>
          </a:p>
          <a:p>
            <a:pPr lvl="3">
              <a:lnSpc>
                <a:spcPct val="115000"/>
              </a:lnSpc>
              <a:spcAft>
                <a:spcPts val="1000"/>
              </a:spcAft>
              <a:defRPr/>
            </a:pPr>
            <a:r>
              <a:rPr kumimoji="0" lang="en-IN" sz="24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rPr>
              <a:t>The advantage of STP over UTP is that it offers greater protection from interference crosstalk due to shielding. But it is heavier and costlier than UTP and requires proper grounding at both ends.</a:t>
            </a:r>
            <a:endParaRPr lang="en-IN" sz="2400" b="0" i="0" u="none" strike="noStrike" kern="1200" cap="none" spc="0" normalizeH="0" baseline="0" noProof="0" dirty="0">
              <a:ln>
                <a:noFill/>
              </a:ln>
              <a:solidFill>
                <a:prstClr val="black"/>
              </a:solidFill>
              <a:effectLst/>
              <a:uLnTx/>
              <a:uFillTx/>
              <a:latin typeface="Calibri"/>
              <a:ea typeface="Times New Roman" panose="02020603050405020304" pitchFamily="18" charset="0"/>
              <a:cs typeface="Calibri"/>
            </a:endParaRPr>
          </a:p>
        </p:txBody>
      </p:sp>
      <p:pic>
        <p:nvPicPr>
          <p:cNvPr id="2" name="Picture 2" descr="A picture containing diagram&#10;&#10;Description automatically generated">
            <a:extLst>
              <a:ext uri="{FF2B5EF4-FFF2-40B4-BE49-F238E27FC236}">
                <a16:creationId xmlns:a16="http://schemas.microsoft.com/office/drawing/2014/main" id="{1A8D176E-5682-41A5-A02D-EE9DEE5D4866}"/>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3438633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FDB3A86-1B99-4680-8620-DF03EE10E71C}"/>
              </a:ext>
            </a:extLst>
          </p:cNvPr>
          <p:cNvSpPr txBox="1"/>
          <p:nvPr/>
        </p:nvSpPr>
        <p:spPr>
          <a:xfrm>
            <a:off x="439947" y="309113"/>
            <a:ext cx="11001555" cy="6228565"/>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Coaxial Cable</a:t>
            </a:r>
            <a:r>
              <a:rPr lang="en-IN" sz="3200" b="1" dirty="0">
                <a:solidFill>
                  <a:srgbClr val="FF0000"/>
                </a:solidFill>
                <a:latin typeface="Calibri"/>
                <a:ea typeface="Times New Roman" panose="02020603050405020304" pitchFamily="18" charset="0"/>
                <a:cs typeface="Calibri"/>
              </a:rPr>
              <a:t>:</a:t>
            </a:r>
            <a:endParaRPr lang="en-IN" sz="1400" dirty="0">
              <a:solidFill>
                <a:srgbClr val="FF0000"/>
              </a:solidFill>
              <a:effectLst/>
              <a:latin typeface="Calibri"/>
              <a:ea typeface="Times New Roman" panose="02020603050405020304" pitchFamily="18" charset="0"/>
              <a:cs typeface="Calibri"/>
            </a:endParaRPr>
          </a:p>
          <a:p>
            <a:pPr marL="1714500" lvl="3" indent="-342900">
              <a:lnSpc>
                <a:spcPct val="150000"/>
              </a:lnSpc>
              <a:spcAft>
                <a:spcPts val="1000"/>
              </a:spcAft>
              <a:buFont typeface="Arial"/>
              <a:buChar char="•"/>
            </a:pPr>
            <a:r>
              <a:rPr lang="en-IN" sz="2400" dirty="0">
                <a:effectLst/>
                <a:latin typeface="Calibri"/>
                <a:ea typeface="Times New Roman" panose="02020603050405020304" pitchFamily="18" charset="0"/>
                <a:cs typeface="Calibri"/>
              </a:rPr>
              <a:t>This type of cable consists of a solid wire core surrounded by one or more foil or wire shields, each separated by plastic insulator.</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714500" lvl="3" indent="-342900">
              <a:lnSpc>
                <a:spcPct val="150000"/>
              </a:lnSpc>
              <a:spcAft>
                <a:spcPts val="1000"/>
              </a:spcAft>
              <a:buFont typeface="Arial"/>
              <a:buChar char="•"/>
            </a:pPr>
            <a:r>
              <a:rPr lang="en-IN" sz="2400" dirty="0">
                <a:effectLst/>
                <a:latin typeface="Calibri"/>
                <a:ea typeface="Times New Roman" panose="02020603050405020304" pitchFamily="18" charset="0"/>
                <a:cs typeface="Calibri"/>
              </a:rPr>
              <a:t>The inner core carries the signal, and the shield provides the ground.</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714500" lvl="3" indent="-342900">
              <a:lnSpc>
                <a:spcPct val="150000"/>
              </a:lnSpc>
              <a:spcAft>
                <a:spcPts val="1000"/>
              </a:spcAft>
              <a:buFont typeface="Arial"/>
              <a:buChar char="•"/>
            </a:pPr>
            <a:r>
              <a:rPr lang="en-IN" sz="2400" dirty="0">
                <a:effectLst/>
                <a:latin typeface="Calibri"/>
                <a:ea typeface="Times New Roman" panose="02020603050405020304" pitchFamily="18" charset="0"/>
                <a:cs typeface="Calibri"/>
              </a:rPr>
              <a:t>The coaxial cable has high electrical properties and is suitable for high speed communication.</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714500" lvl="3" indent="-342900">
              <a:lnSpc>
                <a:spcPct val="150000"/>
              </a:lnSpc>
              <a:spcAft>
                <a:spcPts val="1000"/>
              </a:spcAft>
              <a:buFont typeface="Arial"/>
              <a:buChar char="•"/>
            </a:pPr>
            <a:r>
              <a:rPr lang="en-IN" sz="2400" dirty="0">
                <a:latin typeface="Calibri"/>
                <a:ea typeface="Times New Roman" panose="02020603050405020304" pitchFamily="18" charset="0"/>
                <a:cs typeface="Calibri"/>
              </a:rPr>
              <a:t>I</a:t>
            </a:r>
            <a:r>
              <a:rPr lang="en-IN" sz="2400" dirty="0">
                <a:effectLst/>
                <a:latin typeface="Calibri"/>
                <a:ea typeface="Times New Roman" panose="02020603050405020304" pitchFamily="18" charset="0"/>
                <a:cs typeface="Calibri"/>
              </a:rPr>
              <a:t>t is widely used for television signals. In the form of (CATV) cable, it provides a cheap means of transporting multi-channel television signals around metropolitan areas.</a:t>
            </a:r>
            <a:r>
              <a:rPr lang="en-IN" sz="2400" dirty="0">
                <a:latin typeface="Calibri"/>
                <a:ea typeface="Times New Roman" panose="02020603050405020304" pitchFamily="18" charset="0"/>
                <a:cs typeface="Calibri"/>
              </a:rPr>
              <a:t> </a:t>
            </a:r>
            <a:endParaRPr lang="en-IN" sz="2400" dirty="0">
              <a:effectLst/>
              <a:latin typeface="Calibri"/>
              <a:ea typeface="Times New Roman" panose="02020603050405020304" pitchFamily="18" charset="0"/>
              <a:cs typeface="Calibri"/>
            </a:endParaRPr>
          </a:p>
          <a:p>
            <a:pPr marL="1714500" lvl="3" indent="-342900">
              <a:lnSpc>
                <a:spcPct val="150000"/>
              </a:lnSpc>
              <a:spcAft>
                <a:spcPts val="1000"/>
              </a:spcAft>
              <a:buFont typeface="Arial"/>
              <a:buChar char="•"/>
            </a:pPr>
            <a:r>
              <a:rPr lang="en-IN" sz="2400" dirty="0">
                <a:effectLst/>
                <a:latin typeface="Calibri"/>
                <a:ea typeface="Times New Roman" panose="02020603050405020304" pitchFamily="18" charset="0"/>
                <a:cs typeface="Calibri"/>
              </a:rPr>
              <a:t>It is also used by large corporations in building security systems.</a:t>
            </a:r>
            <a:endParaRPr lang="en-IN" sz="2400">
              <a:effectLst/>
              <a:latin typeface="Calibri"/>
              <a:ea typeface="Times New Roman" panose="02020603050405020304" pitchFamily="18" charset="0"/>
              <a:cs typeface="Calibri"/>
            </a:endParaRPr>
          </a:p>
        </p:txBody>
      </p:sp>
      <p:pic>
        <p:nvPicPr>
          <p:cNvPr id="2" name="Picture 2" descr="A picture containing diagram&#10;&#10;Description automatically generated">
            <a:extLst>
              <a:ext uri="{FF2B5EF4-FFF2-40B4-BE49-F238E27FC236}">
                <a16:creationId xmlns:a16="http://schemas.microsoft.com/office/drawing/2014/main" id="{0321B425-28BB-4CA0-8729-152F4D07C151}"/>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2253543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8857FD20-FBF1-4C5E-B2EA-54C5A4B088B4}"/>
              </a:ext>
            </a:extLst>
          </p:cNvPr>
          <p:cNvPicPr>
            <a:picLocks noChangeAspect="1"/>
          </p:cNvPicPr>
          <p:nvPr/>
        </p:nvPicPr>
        <p:blipFill>
          <a:blip r:embed="rId2"/>
          <a:stretch>
            <a:fillRect/>
          </a:stretch>
        </p:blipFill>
        <p:spPr>
          <a:xfrm>
            <a:off x="2481534" y="894037"/>
            <a:ext cx="8364746" cy="4696116"/>
          </a:xfrm>
          <a:prstGeom prst="rect">
            <a:avLst/>
          </a:prstGeom>
        </p:spPr>
      </p:pic>
      <p:pic>
        <p:nvPicPr>
          <p:cNvPr id="4" name="Picture 2" descr="A picture containing diagram&#10;&#10;Description automatically generated">
            <a:extLst>
              <a:ext uri="{FF2B5EF4-FFF2-40B4-BE49-F238E27FC236}">
                <a16:creationId xmlns:a16="http://schemas.microsoft.com/office/drawing/2014/main" id="{FBFB0DC2-6A62-4EAD-88BF-06DAF4A0AABB}"/>
              </a:ext>
            </a:extLst>
          </p:cNvPr>
          <p:cNvPicPr>
            <a:picLocks noChangeAspect="1"/>
          </p:cNvPicPr>
          <p:nvPr/>
        </p:nvPicPr>
        <p:blipFill>
          <a:blip r:embed="rId3"/>
          <a:stretch>
            <a:fillRect/>
          </a:stretch>
        </p:blipFill>
        <p:spPr>
          <a:xfrm>
            <a:off x="10811324" y="-4493"/>
            <a:ext cx="1381125" cy="857250"/>
          </a:xfrm>
          <a:prstGeom prst="rect">
            <a:avLst/>
          </a:prstGeom>
        </p:spPr>
      </p:pic>
    </p:spTree>
    <p:extLst>
      <p:ext uri="{BB962C8B-B14F-4D97-AF65-F5344CB8AC3E}">
        <p14:creationId xmlns:p14="http://schemas.microsoft.com/office/powerpoint/2010/main" val="3529327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E02C635-BA32-43D3-A70B-C248D58116E3}"/>
              </a:ext>
            </a:extLst>
          </p:cNvPr>
          <p:cNvSpPr txBox="1"/>
          <p:nvPr/>
        </p:nvSpPr>
        <p:spPr>
          <a:xfrm>
            <a:off x="501770" y="409757"/>
            <a:ext cx="10844842" cy="5115439"/>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Advantages</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1714500" lvl="3" indent="-342900">
              <a:lnSpc>
                <a:spcPct val="200000"/>
              </a:lnSpc>
              <a:buFont typeface="Arial" panose="020B0604020202020204" pitchFamily="34" charset="0"/>
              <a:buChar char="•"/>
            </a:pPr>
            <a:r>
              <a:rPr lang="en-IN" sz="2400" dirty="0">
                <a:effectLst/>
                <a:latin typeface="Calibri"/>
                <a:ea typeface="Times New Roman" panose="02020603050405020304" pitchFamily="18" charset="0"/>
                <a:cs typeface="Calibri"/>
              </a:rPr>
              <a:t>The data transmission characteristics of coaxial cables are considerably better than those of twisted-pair cables.</a:t>
            </a:r>
          </a:p>
          <a:p>
            <a:pPr marL="1714500" lvl="3" indent="-342900">
              <a:lnSpc>
                <a:spcPct val="200000"/>
              </a:lnSpc>
              <a:buFont typeface="Arial" panose="020B0604020202020204" pitchFamily="34" charset="0"/>
              <a:buChar char="•"/>
            </a:pPr>
            <a:r>
              <a:rPr lang="en-IN" sz="2400" dirty="0">
                <a:effectLst/>
                <a:latin typeface="Calibri"/>
                <a:ea typeface="Times New Roman" panose="02020603050405020304" pitchFamily="18" charset="0"/>
                <a:cs typeface="Calibri"/>
              </a:rPr>
              <a:t>The coaxial cables can be used as the basis for a shared cable network.</a:t>
            </a:r>
          </a:p>
          <a:p>
            <a:pPr marL="1714500" lvl="3" indent="-342900">
              <a:lnSpc>
                <a:spcPct val="200000"/>
              </a:lnSpc>
              <a:buFont typeface="Arial" panose="020B0604020202020204" pitchFamily="34" charset="0"/>
              <a:buChar char="•"/>
            </a:pPr>
            <a:r>
              <a:rPr lang="en-IN" sz="2400" dirty="0">
                <a:effectLst/>
                <a:latin typeface="Calibri"/>
                <a:ea typeface="Times New Roman" panose="02020603050405020304" pitchFamily="18" charset="0"/>
                <a:cs typeface="Calibri"/>
              </a:rPr>
              <a:t>The coaxial cables can be used for broadband transmission i.e., several channels can be transmitted simultaneously (as with cable TV).</a:t>
            </a:r>
          </a:p>
          <a:p>
            <a:pPr marL="1714500" lvl="3" indent="-342900">
              <a:lnSpc>
                <a:spcPct val="200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Offers higher bandwidths-up to 400 MBPS.</a:t>
            </a:r>
          </a:p>
        </p:txBody>
      </p:sp>
      <p:pic>
        <p:nvPicPr>
          <p:cNvPr id="2" name="Picture 2" descr="A picture containing diagram&#10;&#10;Description automatically generated">
            <a:extLst>
              <a:ext uri="{FF2B5EF4-FFF2-40B4-BE49-F238E27FC236}">
                <a16:creationId xmlns:a16="http://schemas.microsoft.com/office/drawing/2014/main" id="{A47B91CC-5EFF-4263-BC65-384070D80B48}"/>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32472276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50BBC28-AF6C-4EAD-83F7-C17912D81260}"/>
              </a:ext>
            </a:extLst>
          </p:cNvPr>
          <p:cNvSpPr txBox="1"/>
          <p:nvPr/>
        </p:nvSpPr>
        <p:spPr>
          <a:xfrm>
            <a:off x="454325" y="483080"/>
            <a:ext cx="10981426" cy="58212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3200" b="1" dirty="0">
                <a:solidFill>
                  <a:srgbClr val="FF0000"/>
                </a:solidFill>
                <a:cs typeface="Arial"/>
              </a:rPr>
              <a:t>Disadvantages</a:t>
            </a:r>
            <a:r>
              <a:rPr lang="en-IN" sz="3200" dirty="0">
                <a:solidFill>
                  <a:srgbClr val="FF0000"/>
                </a:solidFill>
                <a:cs typeface="Arial"/>
              </a:rPr>
              <a:t>​:</a:t>
            </a:r>
          </a:p>
          <a:p>
            <a:pPr marL="1714500" lvl="3" indent="-342900">
              <a:lnSpc>
                <a:spcPct val="150000"/>
              </a:lnSpc>
              <a:buFont typeface="Arial"/>
              <a:buChar char="•"/>
            </a:pPr>
            <a:r>
              <a:rPr lang="en-IN" sz="2400" dirty="0">
                <a:cs typeface="Arial"/>
              </a:rPr>
              <a:t>Expensive compared to twisted pair cables.​</a:t>
            </a:r>
          </a:p>
          <a:p>
            <a:pPr marL="1714500" lvl="3" indent="-342900">
              <a:lnSpc>
                <a:spcPct val="150000"/>
              </a:lnSpc>
              <a:buFont typeface="Arial"/>
              <a:buChar char="•"/>
            </a:pPr>
            <a:r>
              <a:rPr lang="en-IN" sz="2400" dirty="0">
                <a:cs typeface="Arial"/>
              </a:rPr>
              <a:t>The coaxial cables are not compatible with twisted pair cables.</a:t>
            </a:r>
          </a:p>
          <a:p>
            <a:pPr lvl="4"/>
            <a:r>
              <a:rPr lang="en-IN" sz="2400" dirty="0">
                <a:cs typeface="Arial"/>
              </a:rPr>
              <a:t>​</a:t>
            </a:r>
            <a:endParaRPr lang="en-IN" dirty="0">
              <a:cs typeface="Calibri"/>
            </a:endParaRPr>
          </a:p>
          <a:p>
            <a:r>
              <a:rPr lang="en-IN" sz="3200" b="1" dirty="0">
                <a:solidFill>
                  <a:srgbClr val="FF0000"/>
                </a:solidFill>
                <a:cs typeface="Arial"/>
              </a:rPr>
              <a:t> Types of Coaxial Cables:</a:t>
            </a:r>
          </a:p>
          <a:p>
            <a:pPr marL="1714500" lvl="3" indent="-342900">
              <a:lnSpc>
                <a:spcPct val="150000"/>
              </a:lnSpc>
              <a:buFont typeface="Arial"/>
              <a:buChar char="•"/>
            </a:pPr>
            <a:r>
              <a:rPr lang="en-IN" sz="2400" b="1" err="1">
                <a:cs typeface="Arial"/>
              </a:rPr>
              <a:t>Thicknet</a:t>
            </a:r>
            <a:r>
              <a:rPr lang="en-IN" sz="2400" dirty="0">
                <a:cs typeface="Arial"/>
              </a:rPr>
              <a:t>. This form of coaxial cable is thicker than </a:t>
            </a:r>
            <a:r>
              <a:rPr lang="en-IN" sz="2400" err="1">
                <a:cs typeface="Arial"/>
              </a:rPr>
              <a:t>thinnet</a:t>
            </a:r>
            <a:r>
              <a:rPr lang="en-IN" sz="2400" dirty="0">
                <a:cs typeface="Arial"/>
              </a:rPr>
              <a:t>. The </a:t>
            </a:r>
            <a:r>
              <a:rPr lang="en-IN" sz="2400" err="1">
                <a:cs typeface="Arial"/>
              </a:rPr>
              <a:t>thicknet</a:t>
            </a:r>
            <a:r>
              <a:rPr lang="en-IN" sz="2400" dirty="0">
                <a:cs typeface="Arial"/>
              </a:rPr>
              <a:t> coaxial cable segments (while joining nodes of a network) can be up to 500 meters long.​</a:t>
            </a:r>
          </a:p>
          <a:p>
            <a:pPr marL="1714500" lvl="3" indent="-342900">
              <a:lnSpc>
                <a:spcPct val="150000"/>
              </a:lnSpc>
              <a:buFont typeface="Arial"/>
              <a:buChar char="•"/>
            </a:pPr>
            <a:r>
              <a:rPr lang="en-IN" sz="2400" b="1" dirty="0" err="1">
                <a:cs typeface="Arial"/>
              </a:rPr>
              <a:t>Thinnet</a:t>
            </a:r>
            <a:r>
              <a:rPr lang="en-IN" sz="2400" dirty="0">
                <a:cs typeface="Arial"/>
              </a:rPr>
              <a:t>. This form of coaxial cable is thinner, and it can have maximum segment length of 185 meters i.e., using this cable, nodes having maximum distance of 185 meters can be joined.​</a:t>
            </a:r>
          </a:p>
        </p:txBody>
      </p:sp>
      <p:pic>
        <p:nvPicPr>
          <p:cNvPr id="4" name="Picture 2" descr="A picture containing diagram&#10;&#10;Description automatically generated">
            <a:extLst>
              <a:ext uri="{FF2B5EF4-FFF2-40B4-BE49-F238E27FC236}">
                <a16:creationId xmlns:a16="http://schemas.microsoft.com/office/drawing/2014/main" id="{D58E0435-3349-4866-A950-959F9C9D48C1}"/>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41364810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2E4DD4-B339-448A-A087-2B43D387E2FE}"/>
              </a:ext>
            </a:extLst>
          </p:cNvPr>
          <p:cNvSpPr txBox="1"/>
          <p:nvPr/>
        </p:nvSpPr>
        <p:spPr>
          <a:xfrm>
            <a:off x="454324" y="434197"/>
            <a:ext cx="10995804" cy="4969245"/>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Optical Fibres</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2000250" lvl="4" indent="-171450">
              <a:lnSpc>
                <a:spcPct val="115000"/>
              </a:lnSpc>
              <a:spcAft>
                <a:spcPts val="1000"/>
              </a:spcAft>
              <a:buFont typeface="Arial" panose="020B0604020202020204" pitchFamily="34" charset="0"/>
              <a:buChar char="•"/>
            </a:pPr>
            <a:endParaRPr lang="en-IN" sz="2400" dirty="0">
              <a:latin typeface="Calibri"/>
              <a:ea typeface="Times New Roman" panose="02020603050405020304" pitchFamily="18" charset="0"/>
              <a:cs typeface="Calibri"/>
            </a:endParaRPr>
          </a:p>
          <a:p>
            <a:pPr marL="1543050" lvl="3" indent="-171450">
              <a:lnSpc>
                <a:spcPct val="114999"/>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Optical fibres consist of thin strands of glass or glass like material which are so constructed that they carry light from a source at one end of the fibre to a detector at the other end.</a:t>
            </a:r>
            <a:r>
              <a:rPr lang="en-IN" sz="2400" dirty="0">
                <a:latin typeface="Calibri"/>
                <a:ea typeface="Times New Roman" panose="02020603050405020304" pitchFamily="18" charset="0"/>
                <a:cs typeface="Calibri"/>
              </a:rPr>
              <a:t> </a:t>
            </a:r>
            <a:endParaRPr lang="en-IN">
              <a:cs typeface="Calibri"/>
            </a:endParaRPr>
          </a:p>
          <a:p>
            <a:pPr marL="1543050" lvl="3" indent="-1714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The light sources used are either light emitting diodes (LEDs) or laser diodes (LDs).</a:t>
            </a:r>
          </a:p>
          <a:p>
            <a:pPr marL="1543050" lvl="3" indent="-171450">
              <a:lnSpc>
                <a:spcPct val="115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The data to be transmitted is modulated onto the light beam using frequency modulation techniques. The signals can then be picked up at the receiving end and demodulated.</a:t>
            </a:r>
          </a:p>
        </p:txBody>
      </p:sp>
      <p:pic>
        <p:nvPicPr>
          <p:cNvPr id="2" name="Picture 2" descr="A picture containing diagram&#10;&#10;Description automatically generated">
            <a:extLst>
              <a:ext uri="{FF2B5EF4-FFF2-40B4-BE49-F238E27FC236}">
                <a16:creationId xmlns:a16="http://schemas.microsoft.com/office/drawing/2014/main" id="{CC627526-07B8-42B0-8FD4-1E6F3B92B34B}"/>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4069368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 picture containing businesscard, clipart&#10;&#10;Description automatically generated">
            <a:extLst>
              <a:ext uri="{FF2B5EF4-FFF2-40B4-BE49-F238E27FC236}">
                <a16:creationId xmlns:a16="http://schemas.microsoft.com/office/drawing/2014/main" id="{C50A69DF-4C85-4849-B23E-2A49A7563FAB}"/>
              </a:ext>
            </a:extLst>
          </p:cNvPr>
          <p:cNvPicPr>
            <a:picLocks noChangeAspect="1"/>
          </p:cNvPicPr>
          <p:nvPr/>
        </p:nvPicPr>
        <p:blipFill>
          <a:blip r:embed="rId2"/>
          <a:stretch>
            <a:fillRect/>
          </a:stretch>
        </p:blipFill>
        <p:spPr>
          <a:xfrm>
            <a:off x="2869721" y="4222969"/>
            <a:ext cx="4799161" cy="2207687"/>
          </a:xfrm>
          <a:prstGeom prst="rect">
            <a:avLst/>
          </a:prstGeom>
        </p:spPr>
      </p:pic>
      <p:sp>
        <p:nvSpPr>
          <p:cNvPr id="4" name="TextBox 3">
            <a:extLst>
              <a:ext uri="{FF2B5EF4-FFF2-40B4-BE49-F238E27FC236}">
                <a16:creationId xmlns:a16="http://schemas.microsoft.com/office/drawing/2014/main" id="{3759297C-4AFF-4DC7-A562-3DE8C8003A76}"/>
              </a:ext>
            </a:extLst>
          </p:cNvPr>
          <p:cNvSpPr txBox="1"/>
          <p:nvPr/>
        </p:nvSpPr>
        <p:spPr>
          <a:xfrm>
            <a:off x="2332009" y="4594805"/>
            <a:ext cx="7217433" cy="1933606"/>
          </a:xfrm>
          <a:prstGeom prst="rect">
            <a:avLst/>
          </a:prstGeom>
          <a:noFill/>
        </p:spPr>
        <p:txBody>
          <a:bodyPr wrap="square">
            <a:spAutoFit/>
          </a:bodyPr>
          <a:lstStyle/>
          <a:p>
            <a:pPr>
              <a:lnSpc>
                <a:spcPct val="115000"/>
              </a:lnSpc>
              <a:spcAft>
                <a:spcPts val="1000"/>
              </a:spcAft>
              <a:tabLst>
                <a:tab pos="3848100" algn="l"/>
              </a:tabLst>
            </a:pPr>
            <a:r>
              <a:rPr lang="en-IN" sz="1600" b="1" dirty="0">
                <a:effectLst/>
                <a:latin typeface="Calibri" panose="020F0502020204030204" pitchFamily="34" charset="0"/>
                <a:ea typeface="Times New Roman" panose="02020603050405020304" pitchFamily="18" charset="0"/>
                <a:cs typeface="Times New Roman" panose="02020603050405020304" pitchFamily="18" charset="0"/>
              </a:rPr>
              <a:t>                                                                                                                     Core </a:t>
            </a:r>
            <a:endParaRPr lang="en-IN" sz="1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tabLst>
                <a:tab pos="3848100" algn="l"/>
              </a:tabLst>
            </a:pPr>
            <a:r>
              <a:rPr lang="en-IN" sz="1400" b="1" dirty="0">
                <a:effectLst/>
                <a:latin typeface="Calibri" panose="020F0502020204030204" pitchFamily="34" charset="0"/>
                <a:ea typeface="Times New Roman" panose="02020603050405020304" pitchFamily="18" charset="0"/>
                <a:cs typeface="Times New Roman" panose="02020603050405020304" pitchFamily="18" charset="0"/>
              </a:rPr>
              <a:t>	</a:t>
            </a:r>
          </a:p>
          <a:p>
            <a:pPr>
              <a:lnSpc>
                <a:spcPct val="115000"/>
              </a:lnSpc>
              <a:spcAft>
                <a:spcPts val="1000"/>
              </a:spcAft>
              <a:tabLst>
                <a:tab pos="3848100" algn="l"/>
              </a:tabLst>
            </a:pPr>
            <a:r>
              <a:rPr lang="en-IN" sz="1600" b="1" dirty="0">
                <a:effectLst/>
                <a:latin typeface="Calibri" panose="020F0502020204030204" pitchFamily="34" charset="0"/>
                <a:ea typeface="Times New Roman" panose="02020603050405020304" pitchFamily="18" charset="0"/>
                <a:cs typeface="Times New Roman" panose="02020603050405020304" pitchFamily="18" charset="0"/>
              </a:rPr>
              <a:t>                                                                                                         Cladding</a:t>
            </a:r>
            <a:endParaRPr lang="en-IN" sz="1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tabLst>
                <a:tab pos="3848100" algn="l"/>
              </a:tabLst>
            </a:pPr>
            <a:r>
              <a:rPr lang="en-IN" sz="1400" b="1" dirty="0">
                <a:effectLst/>
                <a:latin typeface="Calibri" panose="020F0502020204030204" pitchFamily="34" charset="0"/>
                <a:ea typeface="Times New Roman" panose="02020603050405020304" pitchFamily="18" charset="0"/>
                <a:cs typeface="Times New Roman" panose="02020603050405020304" pitchFamily="18" charset="0"/>
              </a:rPr>
              <a:t> </a:t>
            </a:r>
          </a:p>
          <a:p>
            <a:pPr>
              <a:lnSpc>
                <a:spcPct val="115000"/>
              </a:lnSpc>
              <a:spcAft>
                <a:spcPts val="1000"/>
              </a:spcAft>
              <a:tabLst>
                <a:tab pos="3848100" algn="l"/>
              </a:tabLst>
            </a:pPr>
            <a:r>
              <a:rPr lang="en-IN" sz="1600" b="1" dirty="0">
                <a:effectLst/>
                <a:latin typeface="Calibri" panose="020F0502020204030204" pitchFamily="34" charset="0"/>
                <a:ea typeface="Times New Roman" panose="02020603050405020304" pitchFamily="18" charset="0"/>
                <a:cs typeface="Times New Roman" panose="02020603050405020304" pitchFamily="18" charset="0"/>
              </a:rPr>
              <a:t>                                                                                   Sheath</a:t>
            </a:r>
            <a:endParaRPr lang="en-IN" sz="1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D8D9AC74-B702-488C-AD01-8AEB8493F012}"/>
              </a:ext>
            </a:extLst>
          </p:cNvPr>
          <p:cNvSpPr txBox="1"/>
          <p:nvPr/>
        </p:nvSpPr>
        <p:spPr>
          <a:xfrm>
            <a:off x="1733909" y="655607"/>
            <a:ext cx="10046898" cy="31743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2400" dirty="0">
                <a:cs typeface="Arial"/>
              </a:rPr>
              <a:t>The fibre cable consists of three pieces : ​</a:t>
            </a:r>
          </a:p>
          <a:p>
            <a:pPr marL="1257300" lvl="2" indent="-342900">
              <a:lnSpc>
                <a:spcPct val="150000"/>
              </a:lnSpc>
              <a:buFont typeface="Arial"/>
              <a:buChar char="•"/>
            </a:pPr>
            <a:r>
              <a:rPr lang="en-IN" sz="2400" b="1" dirty="0">
                <a:cs typeface="Arial"/>
              </a:rPr>
              <a:t>The core: </a:t>
            </a:r>
            <a:r>
              <a:rPr lang="en-IN" sz="2400" dirty="0">
                <a:cs typeface="Arial"/>
              </a:rPr>
              <a:t>the glass or plastic through which the light travels ​</a:t>
            </a:r>
          </a:p>
          <a:p>
            <a:pPr marL="1257300" lvl="2" indent="-342900">
              <a:lnSpc>
                <a:spcPct val="150000"/>
              </a:lnSpc>
              <a:buFont typeface="Arial"/>
              <a:buChar char="•"/>
            </a:pPr>
            <a:r>
              <a:rPr lang="en-IN" sz="2400" b="1" dirty="0">
                <a:cs typeface="Arial"/>
              </a:rPr>
              <a:t>The cladding: </a:t>
            </a:r>
            <a:r>
              <a:rPr lang="en-IN" sz="2400" dirty="0">
                <a:cs typeface="Arial"/>
              </a:rPr>
              <a:t> which is a covering of the core that reflects light back to the core​</a:t>
            </a:r>
          </a:p>
          <a:p>
            <a:pPr marL="1257300" lvl="2" indent="-342900">
              <a:lnSpc>
                <a:spcPct val="150000"/>
              </a:lnSpc>
              <a:buFont typeface="Arial"/>
              <a:buChar char="•"/>
            </a:pPr>
            <a:r>
              <a:rPr lang="en-IN" sz="2400" b="1" dirty="0">
                <a:cs typeface="Arial"/>
              </a:rPr>
              <a:t>Sheath: </a:t>
            </a:r>
            <a:r>
              <a:rPr lang="en-IN" sz="2400" dirty="0">
                <a:cs typeface="Arial"/>
              </a:rPr>
              <a:t>a protective coating, which protects the </a:t>
            </a:r>
            <a:r>
              <a:rPr lang="en-IN" sz="2400" dirty="0" err="1">
                <a:cs typeface="Arial"/>
              </a:rPr>
              <a:t>fiber</a:t>
            </a:r>
            <a:r>
              <a:rPr lang="en-IN" sz="2400" dirty="0">
                <a:cs typeface="Arial"/>
              </a:rPr>
              <a:t> cable from hostile environment</a:t>
            </a:r>
            <a:r>
              <a:rPr lang="en-US" sz="2400" dirty="0">
                <a:cs typeface="Arial"/>
              </a:rPr>
              <a:t>​</a:t>
            </a:r>
          </a:p>
        </p:txBody>
      </p:sp>
      <p:pic>
        <p:nvPicPr>
          <p:cNvPr id="3" name="Picture 2" descr="A picture containing diagram&#10;&#10;Description automatically generated">
            <a:extLst>
              <a:ext uri="{FF2B5EF4-FFF2-40B4-BE49-F238E27FC236}">
                <a16:creationId xmlns:a16="http://schemas.microsoft.com/office/drawing/2014/main" id="{EECF1963-6845-482B-A7BA-D6AF6EF4D593}"/>
              </a:ext>
            </a:extLst>
          </p:cNvPr>
          <p:cNvPicPr>
            <a:picLocks noChangeAspect="1"/>
          </p:cNvPicPr>
          <p:nvPr/>
        </p:nvPicPr>
        <p:blipFill>
          <a:blip r:embed="rId3"/>
          <a:stretch>
            <a:fillRect/>
          </a:stretch>
        </p:blipFill>
        <p:spPr>
          <a:xfrm>
            <a:off x="10811324" y="-4493"/>
            <a:ext cx="1381125" cy="857250"/>
          </a:xfrm>
          <a:prstGeom prst="rect">
            <a:avLst/>
          </a:prstGeom>
        </p:spPr>
      </p:pic>
    </p:spTree>
    <p:extLst>
      <p:ext uri="{BB962C8B-B14F-4D97-AF65-F5344CB8AC3E}">
        <p14:creationId xmlns:p14="http://schemas.microsoft.com/office/powerpoint/2010/main" val="18217843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E3EB98-70A9-456C-B520-CDA32C631457}"/>
              </a:ext>
            </a:extLst>
          </p:cNvPr>
          <p:cNvSpPr txBox="1"/>
          <p:nvPr/>
        </p:nvSpPr>
        <p:spPr>
          <a:xfrm>
            <a:off x="478765" y="378125"/>
            <a:ext cx="10880785" cy="5587363"/>
          </a:xfrm>
          <a:prstGeom prst="rect">
            <a:avLst/>
          </a:prstGeom>
          <a:noFill/>
        </p:spPr>
        <p:txBody>
          <a:bodyPr wrap="square" lIns="91440" tIns="45720" rIns="91440" bIns="45720" anchor="t">
            <a:spAutoFit/>
          </a:bodyPr>
          <a:lstStyle/>
          <a:p>
            <a:pPr>
              <a:lnSpc>
                <a:spcPct val="115000"/>
              </a:lnSpc>
              <a:spcBef>
                <a:spcPts val="715"/>
              </a:spcBef>
            </a:pPr>
            <a:r>
              <a:rPr lang="en-IN" sz="3200" b="1" dirty="0">
                <a:solidFill>
                  <a:srgbClr val="FF0000"/>
                </a:solidFill>
                <a:effectLst/>
                <a:latin typeface="Calibri"/>
                <a:ea typeface="Times New Roman" panose="02020603050405020304" pitchFamily="18" charset="0"/>
                <a:cs typeface="Times New Roman"/>
              </a:rPr>
              <a:t>Advantages</a:t>
            </a:r>
            <a:r>
              <a:rPr lang="en-IN" sz="3200" b="1" dirty="0">
                <a:solidFill>
                  <a:srgbClr val="FF0000"/>
                </a:solidFill>
                <a:latin typeface="Calibri"/>
                <a:ea typeface="Times New Roman" panose="02020603050405020304" pitchFamily="18" charset="0"/>
                <a:cs typeface="Times New Roman"/>
              </a:rPr>
              <a:t>:</a:t>
            </a:r>
            <a:endParaRPr lang="en-IN" sz="3200" b="1" dirty="0">
              <a:solidFill>
                <a:srgbClr val="231F2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1714500" lvl="3" indent="-342900">
              <a:lnSpc>
                <a:spcPct val="150000"/>
              </a:lnSpc>
              <a:buFont typeface="Arial" panose="020B0604020202020204" pitchFamily="34" charset="0"/>
              <a:buChar char="•"/>
            </a:pPr>
            <a:r>
              <a:rPr lang="en-IN" sz="2400" dirty="0">
                <a:effectLst/>
                <a:latin typeface="Calibri"/>
                <a:ea typeface="Times New Roman" panose="02020603050405020304" pitchFamily="18" charset="0"/>
                <a:cs typeface="Times New Roman"/>
              </a:rPr>
              <a:t>It is immune to electrical and magnetic interference i.e., noise in any form because the information is travelling on a modulated light beam.</a:t>
            </a:r>
          </a:p>
          <a:p>
            <a:pPr marL="1714500" lvl="3" indent="-342900">
              <a:lnSpc>
                <a:spcPct val="150000"/>
              </a:lnSpc>
              <a:buFont typeface="Arial" panose="020B0604020202020204" pitchFamily="34" charset="0"/>
              <a:buChar char="•"/>
            </a:pPr>
            <a:r>
              <a:rPr lang="en-IN" sz="2400" dirty="0">
                <a:effectLst/>
                <a:latin typeface="Calibri"/>
                <a:ea typeface="Times New Roman" panose="02020603050405020304" pitchFamily="18" charset="0"/>
                <a:cs typeface="Times New Roman"/>
              </a:rPr>
              <a:t>It is highly suitable for harsh industrial environments.</a:t>
            </a:r>
          </a:p>
          <a:p>
            <a:pPr marL="1714500" lvl="3" indent="-342900">
              <a:lnSpc>
                <a:spcPct val="150000"/>
              </a:lnSpc>
              <a:buFont typeface="Arial" panose="020B0604020202020204" pitchFamily="34" charset="0"/>
              <a:buChar char="•"/>
            </a:pPr>
            <a:r>
              <a:rPr lang="en-IN" sz="2400" dirty="0">
                <a:effectLst/>
                <a:latin typeface="Calibri"/>
                <a:ea typeface="Times New Roman" panose="02020603050405020304" pitchFamily="18" charset="0"/>
                <a:cs typeface="Times New Roman"/>
              </a:rPr>
              <a:t>it guarantees secure transmission and has an extremely high transmission capacity.</a:t>
            </a:r>
          </a:p>
          <a:p>
            <a:pPr marL="1714500" lvl="3" indent="-342900">
              <a:lnSpc>
                <a:spcPct val="150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Times New Roman"/>
              </a:rPr>
              <a:t>Fiber optic cables can be used for broadband transmission where several channels (i.e., bands of frequency) are handled in parallel and where it is also possible to mix data transmission channels with channels for telescope, graphics, TV, and sound.</a:t>
            </a:r>
            <a:endParaRPr lang="en-IN" sz="2400">
              <a:cs typeface="Calibri"/>
            </a:endParaRPr>
          </a:p>
        </p:txBody>
      </p:sp>
      <p:pic>
        <p:nvPicPr>
          <p:cNvPr id="2" name="Picture 2" descr="A picture containing diagram&#10;&#10;Description automatically generated">
            <a:extLst>
              <a:ext uri="{FF2B5EF4-FFF2-40B4-BE49-F238E27FC236}">
                <a16:creationId xmlns:a16="http://schemas.microsoft.com/office/drawing/2014/main" id="{E5F20220-B5BC-4B94-BE84-1ED390559634}"/>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3767909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5895AA8-D999-4449-8AE6-98ED4A81EFE4}"/>
              </a:ext>
            </a:extLst>
          </p:cNvPr>
          <p:cNvSpPr txBox="1"/>
          <p:nvPr/>
        </p:nvSpPr>
        <p:spPr>
          <a:xfrm>
            <a:off x="339306" y="468702"/>
            <a:ext cx="11527764" cy="60674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3200" b="1" dirty="0">
                <a:solidFill>
                  <a:srgbClr val="FF0000"/>
                </a:solidFill>
                <a:cs typeface="Arial"/>
              </a:rPr>
              <a:t>Disadvantages​:</a:t>
            </a:r>
          </a:p>
          <a:p>
            <a:pPr marL="1714500" lvl="3" indent="-342900">
              <a:lnSpc>
                <a:spcPct val="150000"/>
              </a:lnSpc>
              <a:buFont typeface="Arial"/>
              <a:buChar char="•"/>
            </a:pPr>
            <a:r>
              <a:rPr lang="en-IN" sz="2400" dirty="0">
                <a:cs typeface="Arial"/>
              </a:rPr>
              <a:t>Installation problem. Fiber optic cables are quite fragile and may need special care to make them sufficiently robust for an office environment.​</a:t>
            </a:r>
          </a:p>
          <a:p>
            <a:pPr marL="1714500" lvl="3" indent="-342900">
              <a:lnSpc>
                <a:spcPct val="150000"/>
              </a:lnSpc>
              <a:buFont typeface="Arial"/>
              <a:buChar char="•"/>
            </a:pPr>
            <a:r>
              <a:rPr lang="en-IN" sz="2400" dirty="0">
                <a:cs typeface="Arial"/>
              </a:rPr>
              <a:t>Connecting either two </a:t>
            </a:r>
            <a:r>
              <a:rPr lang="en-IN" sz="2400" dirty="0" err="1">
                <a:cs typeface="Arial"/>
              </a:rPr>
              <a:t>fibers</a:t>
            </a:r>
            <a:r>
              <a:rPr lang="en-IN" sz="2400" dirty="0">
                <a:cs typeface="Arial"/>
              </a:rPr>
              <a:t> together or a light source to a </a:t>
            </a:r>
            <a:r>
              <a:rPr lang="en-IN" sz="2400" dirty="0" err="1">
                <a:cs typeface="Arial"/>
              </a:rPr>
              <a:t>fiber</a:t>
            </a:r>
            <a:r>
              <a:rPr lang="en-IN" sz="2400" dirty="0">
                <a:cs typeface="Arial"/>
              </a:rPr>
              <a:t> is a difficult process.​</a:t>
            </a:r>
          </a:p>
          <a:p>
            <a:pPr marL="1714500" lvl="3" indent="-342900">
              <a:lnSpc>
                <a:spcPct val="150000"/>
              </a:lnSpc>
              <a:buFont typeface="Arial"/>
              <a:buChar char="•"/>
            </a:pPr>
            <a:r>
              <a:rPr lang="en-IN" sz="2400" dirty="0">
                <a:cs typeface="Arial"/>
              </a:rPr>
              <a:t>Because of noise immunity, optical </a:t>
            </a:r>
            <a:r>
              <a:rPr lang="en-IN" sz="2400" dirty="0" err="1">
                <a:cs typeface="Arial"/>
              </a:rPr>
              <a:t>fibers</a:t>
            </a:r>
            <a:r>
              <a:rPr lang="en-IN" sz="2400" dirty="0">
                <a:cs typeface="Arial"/>
              </a:rPr>
              <a:t> are virtually impossible to tap. To incept the signal, the </a:t>
            </a:r>
            <a:r>
              <a:rPr lang="en-IN" sz="2400" dirty="0" err="1">
                <a:cs typeface="Arial"/>
              </a:rPr>
              <a:t>fiber</a:t>
            </a:r>
            <a:r>
              <a:rPr lang="en-IN" sz="2400" dirty="0">
                <a:cs typeface="Arial"/>
              </a:rPr>
              <a:t> must be cut and a detector inserted.​</a:t>
            </a:r>
          </a:p>
          <a:p>
            <a:pPr marL="1714500" lvl="3" indent="-342900">
              <a:lnSpc>
                <a:spcPct val="150000"/>
              </a:lnSpc>
              <a:buFont typeface="Arial"/>
              <a:buChar char="•"/>
            </a:pPr>
            <a:r>
              <a:rPr lang="en-IN" sz="2400" dirty="0">
                <a:cs typeface="Arial"/>
              </a:rPr>
              <a:t>Light can reach the receiver out of phase.​</a:t>
            </a:r>
          </a:p>
          <a:p>
            <a:pPr marL="1714500" lvl="3" indent="-342900">
              <a:lnSpc>
                <a:spcPct val="150000"/>
              </a:lnSpc>
              <a:buFont typeface="Arial"/>
              <a:buChar char="•"/>
            </a:pPr>
            <a:r>
              <a:rPr lang="en-IN" sz="2400" dirty="0">
                <a:cs typeface="Arial"/>
              </a:rPr>
              <a:t>Connection losses are common problems.​</a:t>
            </a:r>
          </a:p>
          <a:p>
            <a:pPr marL="1714500" lvl="3" indent="-342900">
              <a:lnSpc>
                <a:spcPct val="150000"/>
              </a:lnSpc>
              <a:buFont typeface="Arial"/>
              <a:buChar char="•"/>
            </a:pPr>
            <a:r>
              <a:rPr lang="en-IN" sz="2400" dirty="0">
                <a:cs typeface="Arial"/>
              </a:rPr>
              <a:t>Fiber optic cables are more difficult to solder.​</a:t>
            </a:r>
          </a:p>
          <a:p>
            <a:pPr marL="1714500" lvl="3" indent="-342900">
              <a:lnSpc>
                <a:spcPct val="150000"/>
              </a:lnSpc>
              <a:buFont typeface="Arial"/>
              <a:buChar char="•"/>
            </a:pPr>
            <a:r>
              <a:rPr lang="en-IN" sz="2400" dirty="0">
                <a:cs typeface="Arial"/>
              </a:rPr>
              <a:t>They are the most expensive of all the cables.​</a:t>
            </a:r>
          </a:p>
        </p:txBody>
      </p:sp>
      <p:pic>
        <p:nvPicPr>
          <p:cNvPr id="4" name="Picture 2" descr="A picture containing diagram&#10;&#10;Description automatically generated">
            <a:extLst>
              <a:ext uri="{FF2B5EF4-FFF2-40B4-BE49-F238E27FC236}">
                <a16:creationId xmlns:a16="http://schemas.microsoft.com/office/drawing/2014/main" id="{47F6672F-84E8-47C1-90AE-969DFFC3E6C9}"/>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38505822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628CA6-47AE-4682-B249-24FD8ADFA448}"/>
              </a:ext>
            </a:extLst>
          </p:cNvPr>
          <p:cNvSpPr txBox="1"/>
          <p:nvPr/>
        </p:nvSpPr>
        <p:spPr>
          <a:xfrm>
            <a:off x="501770" y="350808"/>
            <a:ext cx="10714007" cy="4681474"/>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Types of Fibre Optic Cables</a:t>
            </a:r>
            <a:r>
              <a:rPr lang="en-IN" sz="3200" b="1" dirty="0">
                <a:solidFill>
                  <a:srgbClr val="FF0000"/>
                </a:solidFill>
                <a:latin typeface="Calibri"/>
                <a:ea typeface="Times New Roman" panose="02020603050405020304" pitchFamily="18" charset="0"/>
                <a:cs typeface="Calibri"/>
              </a:rPr>
              <a:t>:</a:t>
            </a:r>
            <a:endParaRPr lang="en-IN" sz="3200" b="1" dirty="0">
              <a:solidFill>
                <a:srgbClr val="FF0000"/>
              </a:solidFill>
              <a:effectLst/>
              <a:latin typeface="Calibri"/>
              <a:ea typeface="Times New Roman" panose="02020603050405020304" pitchFamily="18" charset="0"/>
              <a:cs typeface="Calibri"/>
            </a:endParaRPr>
          </a:p>
          <a:p>
            <a:pPr>
              <a:lnSpc>
                <a:spcPct val="115000"/>
              </a:lnSpc>
              <a:spcAft>
                <a:spcPts val="1000"/>
              </a:spcAft>
            </a:pPr>
            <a:r>
              <a:rPr lang="en-IN" sz="1400" b="1" dirty="0">
                <a:effectLst/>
                <a:latin typeface="Calibri"/>
                <a:ea typeface="Times New Roman" panose="02020603050405020304" pitchFamily="18" charset="0"/>
                <a:cs typeface="Calibri"/>
              </a:rPr>
              <a:t>	</a:t>
            </a:r>
            <a:endParaRPr lang="en-IN" sz="1400" dirty="0">
              <a:effectLst/>
              <a:latin typeface="Calibri"/>
              <a:ea typeface="Times New Roman" panose="02020603050405020304" pitchFamily="18" charset="0"/>
              <a:cs typeface="Calibri"/>
            </a:endParaRPr>
          </a:p>
          <a:p>
            <a:pPr lvl="1">
              <a:lnSpc>
                <a:spcPct val="115000"/>
              </a:lnSpc>
              <a:spcAft>
                <a:spcPts val="1000"/>
              </a:spcAft>
            </a:pPr>
            <a:r>
              <a:rPr lang="en-IN" sz="3200" b="1" dirty="0">
                <a:solidFill>
                  <a:srgbClr val="FF0000"/>
                </a:solidFill>
                <a:latin typeface="Calibri"/>
                <a:ea typeface="Times New Roman" panose="02020603050405020304" pitchFamily="18" charset="0"/>
                <a:cs typeface="Calibri"/>
              </a:rPr>
              <a:t>S</a:t>
            </a:r>
            <a:r>
              <a:rPr lang="en-IN" sz="3200" b="1" dirty="0">
                <a:solidFill>
                  <a:srgbClr val="FF0000"/>
                </a:solidFill>
                <a:effectLst/>
                <a:latin typeface="Calibri"/>
                <a:ea typeface="Times New Roman" panose="02020603050405020304" pitchFamily="18" charset="0"/>
                <a:cs typeface="Calibri"/>
              </a:rPr>
              <a:t>ingle node</a:t>
            </a:r>
            <a:r>
              <a:rPr lang="en-IN" sz="3200" dirty="0">
                <a:solidFill>
                  <a:srgbClr val="FF0000"/>
                </a:solidFill>
                <a:effectLst/>
                <a:latin typeface="Calibri"/>
                <a:ea typeface="Times New Roman" panose="02020603050405020304" pitchFamily="18" charset="0"/>
                <a:cs typeface="Calibri"/>
              </a:rPr>
              <a:t> :</a:t>
            </a:r>
          </a:p>
          <a:p>
            <a:pPr lvl="3">
              <a:lnSpc>
                <a:spcPct val="115000"/>
              </a:lnSpc>
              <a:spcAft>
                <a:spcPts val="1000"/>
              </a:spcAft>
            </a:pPr>
            <a:r>
              <a:rPr lang="en-IN" sz="2400" dirty="0">
                <a:latin typeface="Calibri"/>
                <a:ea typeface="Times New Roman" panose="02020603050405020304" pitchFamily="18" charset="0"/>
                <a:cs typeface="Calibri"/>
              </a:rPr>
              <a:t>That </a:t>
            </a:r>
            <a:r>
              <a:rPr lang="en-IN" sz="2400" dirty="0">
                <a:effectLst/>
                <a:latin typeface="Calibri"/>
                <a:ea typeface="Times New Roman" panose="02020603050405020304" pitchFamily="18" charset="0"/>
                <a:cs typeface="Calibri"/>
              </a:rPr>
              <a:t>supports a segment length of up to 2 kms and band- width of up to 100 Mbps</a:t>
            </a:r>
            <a:r>
              <a:rPr lang="en-IN" sz="2400" dirty="0">
                <a:latin typeface="Calibri"/>
                <a:ea typeface="Times New Roman" panose="02020603050405020304" pitchFamily="18" charset="0"/>
                <a:cs typeface="Calibri"/>
              </a:rPr>
              <a:t> </a:t>
            </a:r>
            <a:endParaRPr lang="en-IN" sz="2400">
              <a:effectLst/>
              <a:latin typeface="Calibri"/>
              <a:ea typeface="Times New Roman" panose="02020603050405020304" pitchFamily="18" charset="0"/>
              <a:cs typeface="Calibri"/>
            </a:endParaRPr>
          </a:p>
          <a:p>
            <a:pPr lvl="1">
              <a:lnSpc>
                <a:spcPct val="115000"/>
              </a:lnSpc>
              <a:spcAft>
                <a:spcPts val="1000"/>
              </a:spcAft>
            </a:pPr>
            <a:endParaRPr lang="en-IN" sz="1400" dirty="0">
              <a:latin typeface="Calibri"/>
              <a:ea typeface="Times New Roman" panose="02020603050405020304" pitchFamily="18" charset="0"/>
              <a:cs typeface="Calibri"/>
            </a:endParaRPr>
          </a:p>
          <a:p>
            <a:pPr lvl="1">
              <a:lnSpc>
                <a:spcPct val="114999"/>
              </a:lnSpc>
              <a:spcAft>
                <a:spcPts val="1000"/>
              </a:spcAft>
            </a:pPr>
            <a:endParaRPr lang="en-IN" sz="1400" dirty="0">
              <a:solidFill>
                <a:srgbClr val="000000"/>
              </a:solidFill>
              <a:latin typeface="Calibri"/>
              <a:ea typeface="Times New Roman" panose="02020603050405020304" pitchFamily="18" charset="0"/>
              <a:cs typeface="Calibri"/>
            </a:endParaRPr>
          </a:p>
          <a:p>
            <a:pPr lvl="1">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Multi node:</a:t>
            </a:r>
          </a:p>
          <a:p>
            <a:pPr lvl="3">
              <a:lnSpc>
                <a:spcPct val="115000"/>
              </a:lnSpc>
              <a:spcAft>
                <a:spcPts val="1000"/>
              </a:spcAft>
            </a:pPr>
            <a:r>
              <a:rPr lang="en-IN" sz="1400" dirty="0">
                <a:latin typeface="Calibri"/>
                <a:ea typeface="Times New Roman" panose="02020603050405020304" pitchFamily="18" charset="0"/>
                <a:cs typeface="Calibri"/>
              </a:rPr>
              <a:t> </a:t>
            </a:r>
            <a:r>
              <a:rPr lang="en-IN" sz="2400" dirty="0">
                <a:latin typeface="Calibri"/>
                <a:ea typeface="Times New Roman" panose="02020603050405020304" pitchFamily="18" charset="0"/>
                <a:cs typeface="Calibri"/>
              </a:rPr>
              <a:t>With</a:t>
            </a:r>
            <a:r>
              <a:rPr lang="en-IN" sz="2400" dirty="0">
                <a:effectLst/>
                <a:latin typeface="Calibri"/>
                <a:ea typeface="Times New Roman" panose="02020603050405020304" pitchFamily="18" charset="0"/>
                <a:cs typeface="Calibri"/>
              </a:rPr>
              <a:t> a segment length of 100 kms and bandwidth of 2 Gbps.</a:t>
            </a:r>
          </a:p>
        </p:txBody>
      </p:sp>
      <p:pic>
        <p:nvPicPr>
          <p:cNvPr id="2" name="Picture 2" descr="A picture containing diagram&#10;&#10;Description automatically generated">
            <a:extLst>
              <a:ext uri="{FF2B5EF4-FFF2-40B4-BE49-F238E27FC236}">
                <a16:creationId xmlns:a16="http://schemas.microsoft.com/office/drawing/2014/main" id="{66E8D531-7DDF-4D27-861D-DCA533C3EC75}"/>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75789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01;p2">
            <a:extLst>
              <a:ext uri="{FF2B5EF4-FFF2-40B4-BE49-F238E27FC236}">
                <a16:creationId xmlns:a16="http://schemas.microsoft.com/office/drawing/2014/main" id="{BED09354-A253-46CF-979C-001CEE9A8531}"/>
              </a:ext>
            </a:extLst>
          </p:cNvPr>
          <p:cNvSpPr/>
          <p:nvPr/>
        </p:nvSpPr>
        <p:spPr>
          <a:xfrm>
            <a:off x="902141" y="1080364"/>
            <a:ext cx="5036196" cy="584735"/>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rtl="0">
              <a:spcBef>
                <a:spcPts val="0"/>
              </a:spcBef>
              <a:spcAft>
                <a:spcPts val="0"/>
              </a:spcAft>
              <a:buNone/>
            </a:pPr>
            <a:r>
              <a:rPr lang="en-US" sz="3200" b="1" i="0" u="none" strike="noStrike" cap="none" dirty="0">
                <a:solidFill>
                  <a:srgbClr val="FF0000"/>
                </a:solidFill>
                <a:latin typeface="Calibri"/>
                <a:cs typeface="Calibri"/>
              </a:rPr>
              <a:t>Learning </a:t>
            </a:r>
            <a:r>
              <a:rPr lang="en-US" sz="3200" b="1" dirty="0">
                <a:solidFill>
                  <a:srgbClr val="FF0000"/>
                </a:solidFill>
                <a:latin typeface="Calibri"/>
                <a:cs typeface="Calibri"/>
              </a:rPr>
              <a:t>Outcomes</a:t>
            </a:r>
            <a:r>
              <a:rPr lang="en-US" sz="3200" b="1" i="0" u="none" strike="noStrike" cap="none" dirty="0">
                <a:solidFill>
                  <a:srgbClr val="FF0000"/>
                </a:solidFill>
                <a:latin typeface="Calibri"/>
                <a:cs typeface="Calibri"/>
              </a:rPr>
              <a:t>:</a:t>
            </a:r>
            <a:endParaRPr lang="en-US" sz="2900" b="1" dirty="0">
              <a:ea typeface="Calibri"/>
              <a:cs typeface="Calibri"/>
            </a:endParaRPr>
          </a:p>
        </p:txBody>
      </p:sp>
      <p:pic>
        <p:nvPicPr>
          <p:cNvPr id="4" name="Picture 2" descr="A picture containing diagram&#10;&#10;Description automatically generated">
            <a:extLst>
              <a:ext uri="{FF2B5EF4-FFF2-40B4-BE49-F238E27FC236}">
                <a16:creationId xmlns:a16="http://schemas.microsoft.com/office/drawing/2014/main" id="{17EE542F-70BF-49DB-9DD2-F995455C69EA}"/>
              </a:ext>
            </a:extLst>
          </p:cNvPr>
          <p:cNvPicPr>
            <a:picLocks noChangeAspect="1"/>
          </p:cNvPicPr>
          <p:nvPr/>
        </p:nvPicPr>
        <p:blipFill>
          <a:blip r:embed="rId2"/>
          <a:stretch>
            <a:fillRect/>
          </a:stretch>
        </p:blipFill>
        <p:spPr>
          <a:xfrm>
            <a:off x="10811324" y="-4493"/>
            <a:ext cx="1381125" cy="857250"/>
          </a:xfrm>
          <a:prstGeom prst="rect">
            <a:avLst/>
          </a:prstGeom>
        </p:spPr>
      </p:pic>
      <p:sp>
        <p:nvSpPr>
          <p:cNvPr id="3" name="TextBox 2">
            <a:extLst>
              <a:ext uri="{FF2B5EF4-FFF2-40B4-BE49-F238E27FC236}">
                <a16:creationId xmlns:a16="http://schemas.microsoft.com/office/drawing/2014/main" id="{C20C1EF6-7B59-4D5F-94F6-1CFF7073056A}"/>
              </a:ext>
            </a:extLst>
          </p:cNvPr>
          <p:cNvSpPr txBox="1"/>
          <p:nvPr/>
        </p:nvSpPr>
        <p:spPr>
          <a:xfrm>
            <a:off x="3631721" y="2150853"/>
            <a:ext cx="5690558"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dirty="0"/>
              <a:t>Students will learn about different cables</a:t>
            </a:r>
          </a:p>
          <a:p>
            <a:pPr marL="342900" indent="-342900">
              <a:lnSpc>
                <a:spcPct val="200000"/>
              </a:lnSpc>
              <a:buFont typeface="Arial" panose="020B0604020202020204" pitchFamily="34" charset="0"/>
              <a:buChar char="•"/>
            </a:pPr>
            <a:r>
              <a:rPr lang="en-US" sz="2400" dirty="0">
                <a:cs typeface="Calibri"/>
              </a:rPr>
              <a:t>Learn about their pros and cones</a:t>
            </a:r>
          </a:p>
          <a:p>
            <a:pPr marL="342900" indent="-342900">
              <a:lnSpc>
                <a:spcPct val="200000"/>
              </a:lnSpc>
              <a:buFont typeface="Arial" panose="020B0604020202020204" pitchFamily="34" charset="0"/>
              <a:buChar char="•"/>
            </a:pPr>
            <a:r>
              <a:rPr lang="en-US" sz="2400" dirty="0">
                <a:cs typeface="Calibri"/>
              </a:rPr>
              <a:t>And know about their types available</a:t>
            </a:r>
          </a:p>
        </p:txBody>
      </p:sp>
    </p:spTree>
    <p:extLst>
      <p:ext uri="{BB962C8B-B14F-4D97-AF65-F5344CB8AC3E}">
        <p14:creationId xmlns:p14="http://schemas.microsoft.com/office/powerpoint/2010/main" val="34332064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88;p14">
            <a:extLst>
              <a:ext uri="{FF2B5EF4-FFF2-40B4-BE49-F238E27FC236}">
                <a16:creationId xmlns:a16="http://schemas.microsoft.com/office/drawing/2014/main" id="{76A57122-20A2-437D-B456-B5B222F72152}"/>
              </a:ext>
            </a:extLst>
          </p:cNvPr>
          <p:cNvSpPr txBox="1">
            <a:spLocks noGrp="1"/>
          </p:cNvSpPr>
          <p:nvPr/>
        </p:nvSpPr>
        <p:spPr>
          <a:xfrm>
            <a:off x="654170" y="597523"/>
            <a:ext cx="3328358" cy="136297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200"/>
              <a:buFont typeface="Calibri"/>
              <a:buNone/>
            </a:pPr>
            <a:r>
              <a:rPr lang="en-US" sz="3200" b="1" cap="none" dirty="0">
                <a:solidFill>
                  <a:srgbClr val="FF0000"/>
                </a:solidFill>
              </a:rPr>
              <a:t>SESSION REVIEW:</a:t>
            </a:r>
            <a:endParaRPr sz="3200" b="1" cap="none" dirty="0">
              <a:solidFill>
                <a:srgbClr val="FF0000"/>
              </a:solidFill>
            </a:endParaRPr>
          </a:p>
        </p:txBody>
      </p:sp>
      <p:pic>
        <p:nvPicPr>
          <p:cNvPr id="4" name="Picture 2" descr="A picture containing diagram&#10;&#10;Description automatically generated">
            <a:extLst>
              <a:ext uri="{FF2B5EF4-FFF2-40B4-BE49-F238E27FC236}">
                <a16:creationId xmlns:a16="http://schemas.microsoft.com/office/drawing/2014/main" id="{12579296-2767-4BA7-BC1E-D4680D5072B8}"/>
              </a:ext>
            </a:extLst>
          </p:cNvPr>
          <p:cNvPicPr>
            <a:picLocks noChangeAspect="1"/>
          </p:cNvPicPr>
          <p:nvPr/>
        </p:nvPicPr>
        <p:blipFill>
          <a:blip r:embed="rId2"/>
          <a:stretch>
            <a:fillRect/>
          </a:stretch>
        </p:blipFill>
        <p:spPr>
          <a:xfrm>
            <a:off x="10811324" y="-4493"/>
            <a:ext cx="1381125" cy="857250"/>
          </a:xfrm>
          <a:prstGeom prst="rect">
            <a:avLst/>
          </a:prstGeom>
        </p:spPr>
      </p:pic>
      <p:sp>
        <p:nvSpPr>
          <p:cNvPr id="3" name="TextBox 2">
            <a:extLst>
              <a:ext uri="{FF2B5EF4-FFF2-40B4-BE49-F238E27FC236}">
                <a16:creationId xmlns:a16="http://schemas.microsoft.com/office/drawing/2014/main" id="{00A36F99-DF13-4E09-830B-3CDF7ACD8D69}"/>
              </a:ext>
            </a:extLst>
          </p:cNvPr>
          <p:cNvSpPr txBox="1"/>
          <p:nvPr/>
        </p:nvSpPr>
        <p:spPr>
          <a:xfrm>
            <a:off x="3703608" y="2078966"/>
            <a:ext cx="5043577"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dirty="0"/>
              <a:t>Twisted</a:t>
            </a:r>
            <a:r>
              <a:rPr lang="en-US" sz="2400"/>
              <a:t> pair cable</a:t>
            </a:r>
            <a:endParaRPr lang="en-US">
              <a:cs typeface="Calibri"/>
            </a:endParaRPr>
          </a:p>
          <a:p>
            <a:pPr marL="342900" indent="-342900">
              <a:lnSpc>
                <a:spcPct val="200000"/>
              </a:lnSpc>
              <a:buFont typeface="Arial" panose="020B0604020202020204" pitchFamily="34" charset="0"/>
              <a:buChar char="•"/>
            </a:pPr>
            <a:r>
              <a:rPr lang="en-US" sz="2400"/>
              <a:t>Coaxial cable</a:t>
            </a:r>
            <a:endParaRPr lang="en-US" sz="2400" dirty="0">
              <a:cs typeface="Calibri"/>
            </a:endParaRPr>
          </a:p>
          <a:p>
            <a:pPr marL="342900" indent="-342900">
              <a:lnSpc>
                <a:spcPct val="200000"/>
              </a:lnSpc>
              <a:buFont typeface="Arial" panose="020B0604020202020204" pitchFamily="34" charset="0"/>
              <a:buChar char="•"/>
            </a:pPr>
            <a:r>
              <a:rPr lang="en-US" sz="2400"/>
              <a:t>Optical fibre</a:t>
            </a:r>
            <a:endParaRPr lang="en-US" sz="2400" dirty="0">
              <a:cs typeface="Calibri"/>
            </a:endParaRPr>
          </a:p>
        </p:txBody>
      </p:sp>
    </p:spTree>
    <p:extLst>
      <p:ext uri="{BB962C8B-B14F-4D97-AF65-F5344CB8AC3E}">
        <p14:creationId xmlns:p14="http://schemas.microsoft.com/office/powerpoint/2010/main" val="28757524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74;p12">
            <a:extLst>
              <a:ext uri="{FF2B5EF4-FFF2-40B4-BE49-F238E27FC236}">
                <a16:creationId xmlns:a16="http://schemas.microsoft.com/office/drawing/2014/main" id="{94FEA763-0541-4EE8-B6E8-B99E0341E66B}"/>
              </a:ext>
            </a:extLst>
          </p:cNvPr>
          <p:cNvSpPr txBox="1">
            <a:spLocks noGrp="1"/>
          </p:cNvSpPr>
          <p:nvPr/>
        </p:nvSpPr>
        <p:spPr>
          <a:xfrm>
            <a:off x="588636" y="558569"/>
            <a:ext cx="3095864" cy="1147313"/>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200"/>
              <a:buFont typeface="Calibri"/>
              <a:buNone/>
            </a:pPr>
            <a:r>
              <a:rPr lang="en-US" sz="3200" b="1" cap="none">
                <a:solidFill>
                  <a:srgbClr val="FF0000"/>
                </a:solidFill>
              </a:rPr>
              <a:t>ASSIGNMENT:</a:t>
            </a:r>
            <a:endParaRPr sz="6000"/>
          </a:p>
        </p:txBody>
      </p:sp>
      <p:pic>
        <p:nvPicPr>
          <p:cNvPr id="4" name="Picture 2" descr="A picture containing diagram&#10;&#10;Description automatically generated">
            <a:extLst>
              <a:ext uri="{FF2B5EF4-FFF2-40B4-BE49-F238E27FC236}">
                <a16:creationId xmlns:a16="http://schemas.microsoft.com/office/drawing/2014/main" id="{0DEC6D23-D875-4BFC-A8FE-EBECC8EB8B18}"/>
              </a:ext>
            </a:extLst>
          </p:cNvPr>
          <p:cNvPicPr>
            <a:picLocks noChangeAspect="1"/>
          </p:cNvPicPr>
          <p:nvPr/>
        </p:nvPicPr>
        <p:blipFill>
          <a:blip r:embed="rId2"/>
          <a:stretch>
            <a:fillRect/>
          </a:stretch>
        </p:blipFill>
        <p:spPr>
          <a:xfrm>
            <a:off x="10811324" y="-4493"/>
            <a:ext cx="1381125" cy="857250"/>
          </a:xfrm>
          <a:prstGeom prst="rect">
            <a:avLst/>
          </a:prstGeom>
        </p:spPr>
      </p:pic>
      <p:sp>
        <p:nvSpPr>
          <p:cNvPr id="3" name="TextBox 2">
            <a:extLst>
              <a:ext uri="{FF2B5EF4-FFF2-40B4-BE49-F238E27FC236}">
                <a16:creationId xmlns:a16="http://schemas.microsoft.com/office/drawing/2014/main" id="{7FC0ECE7-976A-4C7E-A7E2-DC6AC847E102}"/>
              </a:ext>
            </a:extLst>
          </p:cNvPr>
          <p:cNvSpPr txBox="1"/>
          <p:nvPr/>
        </p:nvSpPr>
        <p:spPr>
          <a:xfrm>
            <a:off x="3042249" y="1877683"/>
            <a:ext cx="7142671"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dirty="0">
                <a:cs typeface="Calibri"/>
              </a:rPr>
              <a:t>Write advantages of twisted pair cables.</a:t>
            </a:r>
            <a:endParaRPr lang="en-US"/>
          </a:p>
          <a:p>
            <a:pPr marL="342900" indent="-342900">
              <a:lnSpc>
                <a:spcPct val="200000"/>
              </a:lnSpc>
              <a:buFont typeface="Arial" panose="020B0604020202020204" pitchFamily="34" charset="0"/>
              <a:buChar char="•"/>
            </a:pPr>
            <a:r>
              <a:rPr lang="en-US" sz="2400" dirty="0">
                <a:cs typeface="Calibri"/>
              </a:rPr>
              <a:t>Write the disadvantages of coaxial cable.</a:t>
            </a:r>
          </a:p>
          <a:p>
            <a:pPr marL="342900" indent="-342900">
              <a:lnSpc>
                <a:spcPct val="200000"/>
              </a:lnSpc>
              <a:buFont typeface="Arial" panose="020B0604020202020204" pitchFamily="34" charset="0"/>
              <a:buChar char="•"/>
            </a:pPr>
            <a:r>
              <a:rPr lang="en-US" sz="2400" dirty="0">
                <a:cs typeface="Calibri"/>
              </a:rPr>
              <a:t>Write the advantages of optical </a:t>
            </a:r>
            <a:r>
              <a:rPr lang="en-US" sz="2400" dirty="0" err="1">
                <a:cs typeface="Calibri"/>
              </a:rPr>
              <a:t>fibre</a:t>
            </a:r>
            <a:r>
              <a:rPr lang="en-US" sz="2400" dirty="0">
                <a:cs typeface="Calibri"/>
              </a:rPr>
              <a:t>.</a:t>
            </a:r>
          </a:p>
        </p:txBody>
      </p:sp>
    </p:spTree>
    <p:extLst>
      <p:ext uri="{BB962C8B-B14F-4D97-AF65-F5344CB8AC3E}">
        <p14:creationId xmlns:p14="http://schemas.microsoft.com/office/powerpoint/2010/main" val="31113953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2145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pic>
        <p:nvPicPr>
          <p:cNvPr id="2" name="Picture 2" descr="A picture containing diagram&#10;&#10;Description automatically generated">
            <a:extLst>
              <a:ext uri="{FF2B5EF4-FFF2-40B4-BE49-F238E27FC236}">
                <a16:creationId xmlns:a16="http://schemas.microsoft.com/office/drawing/2014/main" id="{3F1A8EC6-6539-4986-91C3-31368FA5BD8B}"/>
              </a:ext>
            </a:extLst>
          </p:cNvPr>
          <p:cNvPicPr>
            <a:picLocks noChangeAspect="1"/>
          </p:cNvPicPr>
          <p:nvPr/>
        </p:nvPicPr>
        <p:blipFill>
          <a:blip r:embed="rId3"/>
          <a:stretch>
            <a:fillRect/>
          </a:stretch>
        </p:blipFill>
        <p:spPr>
          <a:xfrm>
            <a:off x="10811324" y="-4493"/>
            <a:ext cx="1381125" cy="857250"/>
          </a:xfrm>
          <a:prstGeom prst="rect">
            <a:avLst/>
          </a:prstGeom>
        </p:spPr>
      </p:pic>
    </p:spTree>
    <p:extLst>
      <p:ext uri="{BB962C8B-B14F-4D97-AF65-F5344CB8AC3E}">
        <p14:creationId xmlns:p14="http://schemas.microsoft.com/office/powerpoint/2010/main" val="3621350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01;p2">
            <a:extLst>
              <a:ext uri="{FF2B5EF4-FFF2-40B4-BE49-F238E27FC236}">
                <a16:creationId xmlns:a16="http://schemas.microsoft.com/office/drawing/2014/main" id="{66E9A202-0BF7-4D74-A9F6-F1DD746BB9F3}"/>
              </a:ext>
            </a:extLst>
          </p:cNvPr>
          <p:cNvSpPr/>
          <p:nvPr/>
        </p:nvSpPr>
        <p:spPr>
          <a:xfrm>
            <a:off x="902141" y="1080364"/>
            <a:ext cx="4101668" cy="584735"/>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3200" b="1" dirty="0">
                <a:solidFill>
                  <a:srgbClr val="FF0000"/>
                </a:solidFill>
                <a:latin typeface="Calibri"/>
                <a:cs typeface="Calibri"/>
              </a:rPr>
              <a:t>Discussed So Far </a:t>
            </a:r>
            <a:r>
              <a:rPr lang="en-US" sz="3200" b="1" i="0" u="none" strike="noStrike" cap="none" dirty="0">
                <a:solidFill>
                  <a:srgbClr val="FF0000"/>
                </a:solidFill>
                <a:latin typeface="Calibri"/>
                <a:cs typeface="Calibri"/>
              </a:rPr>
              <a:t>:</a:t>
            </a:r>
            <a:endParaRPr lang="en-US" sz="2900" b="1" dirty="0">
              <a:ea typeface="Calibri"/>
              <a:cs typeface="Calibri"/>
            </a:endParaRPr>
          </a:p>
        </p:txBody>
      </p:sp>
      <p:pic>
        <p:nvPicPr>
          <p:cNvPr id="2" name="Picture 2" descr="A picture containing diagram&#10;&#10;Description automatically generated">
            <a:extLst>
              <a:ext uri="{FF2B5EF4-FFF2-40B4-BE49-F238E27FC236}">
                <a16:creationId xmlns:a16="http://schemas.microsoft.com/office/drawing/2014/main" id="{3A384EC0-C412-41FC-A4A8-60309EA3CD72}"/>
              </a:ext>
            </a:extLst>
          </p:cNvPr>
          <p:cNvPicPr>
            <a:picLocks noChangeAspect="1"/>
          </p:cNvPicPr>
          <p:nvPr/>
        </p:nvPicPr>
        <p:blipFill>
          <a:blip r:embed="rId2"/>
          <a:stretch>
            <a:fillRect/>
          </a:stretch>
        </p:blipFill>
        <p:spPr>
          <a:xfrm>
            <a:off x="10811324" y="-4493"/>
            <a:ext cx="1381125" cy="857250"/>
          </a:xfrm>
          <a:prstGeom prst="rect">
            <a:avLst/>
          </a:prstGeom>
        </p:spPr>
      </p:pic>
      <p:sp>
        <p:nvSpPr>
          <p:cNvPr id="5" name="TextBox 1">
            <a:extLst>
              <a:ext uri="{FF2B5EF4-FFF2-40B4-BE49-F238E27FC236}">
                <a16:creationId xmlns:a16="http://schemas.microsoft.com/office/drawing/2014/main" id="{16A15A7E-7883-44FB-9B89-75DF7D054F2E}"/>
              </a:ext>
            </a:extLst>
          </p:cNvPr>
          <p:cNvSpPr txBox="1"/>
          <p:nvPr/>
        </p:nvSpPr>
        <p:spPr>
          <a:xfrm>
            <a:off x="3473570" y="2424022"/>
            <a:ext cx="6222520" cy="2204899"/>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indent="-342900">
              <a:lnSpc>
                <a:spcPct val="200000"/>
              </a:lnSpc>
              <a:buFont typeface="Arial" panose="020B0604020202020204" pitchFamily="34" charset="0"/>
              <a:buChar char="•"/>
            </a:pPr>
            <a:r>
              <a:rPr lang="en-US" sz="2400" dirty="0"/>
              <a:t>Elementary terminologies of networks</a:t>
            </a:r>
            <a:endParaRPr lang="en-US"/>
          </a:p>
          <a:p>
            <a:pPr marL="342900" indent="-342900">
              <a:lnSpc>
                <a:spcPct val="200000"/>
              </a:lnSpc>
              <a:buFont typeface="Arial" panose="020B0604020202020204" pitchFamily="34" charset="0"/>
              <a:buChar char="•"/>
            </a:pPr>
            <a:r>
              <a:rPr lang="en-US" sz="2400" dirty="0">
                <a:cs typeface="Calibri"/>
              </a:rPr>
              <a:t>Switching technique</a:t>
            </a:r>
          </a:p>
          <a:p>
            <a:pPr marL="342900" indent="-342900">
              <a:lnSpc>
                <a:spcPct val="200000"/>
              </a:lnSpc>
              <a:buFont typeface="Arial" panose="020B0604020202020204" pitchFamily="34" charset="0"/>
              <a:buChar char="•"/>
            </a:pPr>
            <a:r>
              <a:rPr lang="en-US" sz="2400" dirty="0">
                <a:cs typeface="Calibri"/>
              </a:rPr>
              <a:t>Data communication terminologies</a:t>
            </a:r>
          </a:p>
        </p:txBody>
      </p:sp>
    </p:spTree>
    <p:extLst>
      <p:ext uri="{BB962C8B-B14F-4D97-AF65-F5344CB8AC3E}">
        <p14:creationId xmlns:p14="http://schemas.microsoft.com/office/powerpoint/2010/main" val="2531949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06;p3">
            <a:extLst>
              <a:ext uri="{FF2B5EF4-FFF2-40B4-BE49-F238E27FC236}">
                <a16:creationId xmlns:a16="http://schemas.microsoft.com/office/drawing/2014/main" id="{E48B537B-1CA7-4B85-804A-1867586722F6}"/>
              </a:ext>
            </a:extLst>
          </p:cNvPr>
          <p:cNvSpPr txBox="1">
            <a:spLocks noGrp="1"/>
          </p:cNvSpPr>
          <p:nvPr/>
        </p:nvSpPr>
        <p:spPr>
          <a:xfrm>
            <a:off x="782991" y="1016508"/>
            <a:ext cx="2910662" cy="964692"/>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Clr>
                <a:srgbClr val="FF0000"/>
              </a:buClr>
              <a:buSzPts val="2000"/>
              <a:buFont typeface="Calibri"/>
              <a:buNone/>
            </a:pPr>
            <a:r>
              <a:rPr lang="en-US" sz="3200" b="1" cap="none" dirty="0">
                <a:solidFill>
                  <a:srgbClr val="FF0000"/>
                </a:solidFill>
              </a:rPr>
              <a:t>SUB-CONCEPTS:</a:t>
            </a:r>
            <a:endParaRPr sz="6000" b="1" dirty="0"/>
          </a:p>
        </p:txBody>
      </p:sp>
      <p:pic>
        <p:nvPicPr>
          <p:cNvPr id="4" name="Picture 2" descr="A picture containing diagram&#10;&#10;Description automatically generated">
            <a:extLst>
              <a:ext uri="{FF2B5EF4-FFF2-40B4-BE49-F238E27FC236}">
                <a16:creationId xmlns:a16="http://schemas.microsoft.com/office/drawing/2014/main" id="{54E71689-F1B3-4421-A088-E5997EE9D498}"/>
              </a:ext>
            </a:extLst>
          </p:cNvPr>
          <p:cNvPicPr>
            <a:picLocks noChangeAspect="1"/>
          </p:cNvPicPr>
          <p:nvPr/>
        </p:nvPicPr>
        <p:blipFill>
          <a:blip r:embed="rId2"/>
          <a:stretch>
            <a:fillRect/>
          </a:stretch>
        </p:blipFill>
        <p:spPr>
          <a:xfrm>
            <a:off x="10811324" y="-4493"/>
            <a:ext cx="1381125" cy="857250"/>
          </a:xfrm>
          <a:prstGeom prst="rect">
            <a:avLst/>
          </a:prstGeom>
        </p:spPr>
      </p:pic>
      <p:sp>
        <p:nvSpPr>
          <p:cNvPr id="3" name="TextBox 2">
            <a:extLst>
              <a:ext uri="{FF2B5EF4-FFF2-40B4-BE49-F238E27FC236}">
                <a16:creationId xmlns:a16="http://schemas.microsoft.com/office/drawing/2014/main" id="{6B5C70ED-2E22-4DF0-9696-87600487F4BE}"/>
              </a:ext>
            </a:extLst>
          </p:cNvPr>
          <p:cNvSpPr txBox="1"/>
          <p:nvPr/>
        </p:nvSpPr>
        <p:spPr>
          <a:xfrm>
            <a:off x="3703608" y="2078966"/>
            <a:ext cx="5043577" cy="22048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lnSpc>
                <a:spcPct val="200000"/>
              </a:lnSpc>
              <a:buFont typeface="Arial" panose="020B0604020202020204" pitchFamily="34" charset="0"/>
              <a:buChar char="•"/>
            </a:pPr>
            <a:r>
              <a:rPr lang="en-US" sz="2400" dirty="0"/>
              <a:t>Twisted pair cable</a:t>
            </a:r>
            <a:endParaRPr lang="en-US">
              <a:cs typeface="Calibri"/>
            </a:endParaRPr>
          </a:p>
          <a:p>
            <a:pPr marL="342900" indent="-342900">
              <a:lnSpc>
                <a:spcPct val="200000"/>
              </a:lnSpc>
              <a:buFont typeface="Arial" panose="020B0604020202020204" pitchFamily="34" charset="0"/>
              <a:buChar char="•"/>
            </a:pPr>
            <a:r>
              <a:rPr lang="en-US" sz="2400" dirty="0"/>
              <a:t>Coaxial cable</a:t>
            </a:r>
            <a:endParaRPr lang="en-US" sz="2400" dirty="0">
              <a:cs typeface="Calibri"/>
            </a:endParaRPr>
          </a:p>
          <a:p>
            <a:pPr marL="342900" indent="-342900">
              <a:lnSpc>
                <a:spcPct val="200000"/>
              </a:lnSpc>
              <a:buFont typeface="Arial" panose="020B0604020202020204" pitchFamily="34" charset="0"/>
              <a:buChar char="•"/>
            </a:pPr>
            <a:r>
              <a:rPr lang="en-US" sz="2400" dirty="0"/>
              <a:t>Optical </a:t>
            </a:r>
            <a:r>
              <a:rPr lang="en-US" sz="2400" dirty="0" err="1"/>
              <a:t>fibre</a:t>
            </a:r>
            <a:endParaRPr lang="en-US" sz="2400" dirty="0" err="1">
              <a:cs typeface="Calibri"/>
            </a:endParaRPr>
          </a:p>
        </p:txBody>
      </p:sp>
    </p:spTree>
    <p:extLst>
      <p:ext uri="{BB962C8B-B14F-4D97-AF65-F5344CB8AC3E}">
        <p14:creationId xmlns:p14="http://schemas.microsoft.com/office/powerpoint/2010/main" val="1774845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77A2B0A-A951-4060-942D-C18522689CE5}"/>
              </a:ext>
            </a:extLst>
          </p:cNvPr>
          <p:cNvSpPr txBox="1"/>
          <p:nvPr/>
        </p:nvSpPr>
        <p:spPr>
          <a:xfrm>
            <a:off x="439947" y="376687"/>
            <a:ext cx="11082067" cy="6228565"/>
          </a:xfrm>
          <a:prstGeom prst="rect">
            <a:avLst/>
          </a:prstGeom>
          <a:noFill/>
        </p:spPr>
        <p:txBody>
          <a:bodyPr wrap="square" lIns="91440" tIns="45720" rIns="91440" bIns="45720" anchor="t">
            <a:spAutoFit/>
          </a:bodyPr>
          <a:lstStyle/>
          <a:p>
            <a:pPr>
              <a:lnSpc>
                <a:spcPct val="115000"/>
              </a:lnSpc>
              <a:spcAft>
                <a:spcPts val="1000"/>
              </a:spcAft>
              <a:tabLst>
                <a:tab pos="5341620" algn="l"/>
              </a:tabLst>
            </a:pPr>
            <a:r>
              <a:rPr lang="en-US" sz="3200" b="1" dirty="0">
                <a:solidFill>
                  <a:srgbClr val="FF0000"/>
                </a:solidFill>
                <a:effectLst/>
                <a:latin typeface="Calibri"/>
                <a:ea typeface="Times New Roman" panose="02020603050405020304" pitchFamily="18" charset="0"/>
                <a:cs typeface="Calibri"/>
              </a:rPr>
              <a:t>Twisted Pair Cable</a:t>
            </a:r>
            <a:r>
              <a:rPr lang="en-US"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marL="1714500" lvl="3" indent="-342900">
              <a:lnSpc>
                <a:spcPct val="150000"/>
              </a:lnSpc>
              <a:spcAft>
                <a:spcPts val="1000"/>
              </a:spcAft>
              <a:buFont typeface="Arial"/>
              <a:buChar char="•"/>
              <a:tabLst>
                <a:tab pos="5341620" algn="l"/>
              </a:tabLst>
            </a:pPr>
            <a:r>
              <a:rPr lang="en-US" sz="2400" dirty="0">
                <a:effectLst/>
                <a:latin typeface="Calibri"/>
                <a:ea typeface="Times New Roman" panose="02020603050405020304" pitchFamily="18" charset="0"/>
                <a:cs typeface="Calibri"/>
              </a:rPr>
              <a:t>The most common form of wiring in data communication application is the twisted pair cable.</a:t>
            </a:r>
            <a:r>
              <a:rPr lang="en-US" sz="2400" dirty="0">
                <a:latin typeface="Calibri"/>
                <a:ea typeface="Times New Roman" panose="02020603050405020304" pitchFamily="18" charset="0"/>
                <a:cs typeface="Calibri"/>
              </a:rPr>
              <a:t> </a:t>
            </a:r>
            <a:endParaRPr lang="en-US" sz="2400" dirty="0">
              <a:effectLst/>
              <a:latin typeface="Calibri"/>
              <a:ea typeface="Times New Roman" panose="02020603050405020304" pitchFamily="18" charset="0"/>
              <a:cs typeface="Calibri"/>
            </a:endParaRPr>
          </a:p>
          <a:p>
            <a:pPr marL="1714500" lvl="3" indent="-342900">
              <a:lnSpc>
                <a:spcPct val="150000"/>
              </a:lnSpc>
              <a:spcAft>
                <a:spcPts val="1000"/>
              </a:spcAft>
              <a:buFont typeface="Arial"/>
              <a:buChar char="•"/>
              <a:tabLst>
                <a:tab pos="5341620" algn="l"/>
              </a:tabLst>
            </a:pPr>
            <a:r>
              <a:rPr lang="en-US" sz="2400" dirty="0">
                <a:effectLst/>
                <a:latin typeface="Calibri"/>
                <a:ea typeface="Times New Roman" panose="02020603050405020304" pitchFamily="18" charset="0"/>
                <a:cs typeface="Calibri"/>
              </a:rPr>
              <a:t>As a voice grade medium (VGM), it is the basis for most internal office telephone wiring.</a:t>
            </a:r>
          </a:p>
          <a:p>
            <a:pPr marL="1714500" lvl="3" indent="-342900">
              <a:lnSpc>
                <a:spcPct val="150000"/>
              </a:lnSpc>
              <a:spcAft>
                <a:spcPts val="1000"/>
              </a:spcAft>
              <a:buFont typeface="Arial"/>
              <a:buChar char="•"/>
              <a:tabLst>
                <a:tab pos="5341620" algn="l"/>
              </a:tabLst>
            </a:pPr>
            <a:r>
              <a:rPr lang="en-US" sz="2400" dirty="0">
                <a:effectLst/>
                <a:latin typeface="Calibri"/>
                <a:ea typeface="Times New Roman" panose="02020603050405020304" pitchFamily="18" charset="0"/>
                <a:cs typeface="Calibri"/>
              </a:rPr>
              <a:t>It consists of two identical wires wrapped together in a double helix.</a:t>
            </a:r>
            <a:endParaRPr lang="en-IN" sz="2400">
              <a:effectLst/>
              <a:latin typeface="Calibri"/>
              <a:ea typeface="Times New Roman" panose="02020603050405020304" pitchFamily="18" charset="0"/>
              <a:cs typeface="Calibri"/>
            </a:endParaRPr>
          </a:p>
          <a:p>
            <a:pPr marL="1714500" lvl="3" indent="-342900">
              <a:lnSpc>
                <a:spcPct val="150000"/>
              </a:lnSpc>
              <a:spcAft>
                <a:spcPts val="1000"/>
              </a:spcAft>
              <a:buFont typeface="Arial"/>
              <a:buChar char="•"/>
              <a:tabLst>
                <a:tab pos="5341620" algn="l"/>
              </a:tabLst>
            </a:pPr>
            <a:r>
              <a:rPr lang="en-US" sz="2400" dirty="0">
                <a:effectLst/>
                <a:latin typeface="Calibri"/>
                <a:ea typeface="Times New Roman" panose="02020603050405020304" pitchFamily="18" charset="0"/>
                <a:cs typeface="Calibri"/>
              </a:rPr>
              <a:t>Problems can occur due to differences in the electrical characteristics between the pair (e.g., length, resistance, capacitance).</a:t>
            </a:r>
            <a:r>
              <a:rPr lang="en-US" sz="2400" dirty="0">
                <a:latin typeface="Calibri"/>
                <a:ea typeface="Times New Roman" panose="02020603050405020304" pitchFamily="18" charset="0"/>
                <a:cs typeface="Calibri"/>
              </a:rPr>
              <a:t> </a:t>
            </a:r>
            <a:endParaRPr lang="en-US" sz="2400" dirty="0">
              <a:effectLst/>
              <a:latin typeface="Calibri"/>
              <a:ea typeface="Times New Roman" panose="02020603050405020304" pitchFamily="18" charset="0"/>
              <a:cs typeface="Calibri"/>
            </a:endParaRPr>
          </a:p>
          <a:p>
            <a:pPr marL="1714500" lvl="3" indent="-342900">
              <a:lnSpc>
                <a:spcPct val="150000"/>
              </a:lnSpc>
              <a:spcAft>
                <a:spcPts val="1000"/>
              </a:spcAft>
              <a:buFont typeface="Arial"/>
              <a:buChar char="•"/>
              <a:tabLst>
                <a:tab pos="5341620" algn="l"/>
              </a:tabLst>
            </a:pPr>
            <a:r>
              <a:rPr lang="en-US" sz="2400" dirty="0">
                <a:effectLst/>
                <a:latin typeface="Calibri"/>
                <a:ea typeface="Times New Roman" panose="02020603050405020304" pitchFamily="18" charset="0"/>
                <a:cs typeface="Calibri"/>
              </a:rPr>
              <a:t>For this reason, LAN applications will tend to use a higher quality cable known as data grade medium (DGM).</a:t>
            </a:r>
            <a:endParaRPr lang="en-IN" sz="2400">
              <a:effectLst/>
              <a:latin typeface="Calibri"/>
              <a:ea typeface="Times New Roman" panose="02020603050405020304" pitchFamily="18" charset="0"/>
              <a:cs typeface="Calibri"/>
            </a:endParaRPr>
          </a:p>
        </p:txBody>
      </p:sp>
      <p:pic>
        <p:nvPicPr>
          <p:cNvPr id="2" name="Picture 2" descr="A picture containing diagram&#10;&#10;Description automatically generated">
            <a:extLst>
              <a:ext uri="{FF2B5EF4-FFF2-40B4-BE49-F238E27FC236}">
                <a16:creationId xmlns:a16="http://schemas.microsoft.com/office/drawing/2014/main" id="{CA3CBA03-9DC5-4679-AF33-9C46C82B0E8A}"/>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1867619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77DBBBD-7B0A-42AE-B15D-4E6F8B490275}"/>
              </a:ext>
            </a:extLst>
          </p:cNvPr>
          <p:cNvSpPr txBox="1"/>
          <p:nvPr/>
        </p:nvSpPr>
        <p:spPr>
          <a:xfrm>
            <a:off x="626852" y="554965"/>
            <a:ext cx="10866406" cy="55750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lvl="3"/>
            <a:r>
              <a:rPr lang="en-US" sz="2400" dirty="0">
                <a:cs typeface="Arial"/>
              </a:rPr>
              <a:t>Different types and categories of twisted-pair cable exist, but they all have two things in common:</a:t>
            </a:r>
            <a:r>
              <a:rPr lang="en-IN" sz="2400" dirty="0">
                <a:cs typeface="Arial"/>
              </a:rPr>
              <a:t>​</a:t>
            </a:r>
            <a:endParaRPr lang="en-US">
              <a:cs typeface="Calibri"/>
            </a:endParaRPr>
          </a:p>
          <a:p>
            <a:pPr lvl="5">
              <a:lnSpc>
                <a:spcPct val="150000"/>
              </a:lnSpc>
              <a:buChar char="•"/>
            </a:pPr>
            <a:r>
              <a:rPr lang="en-US" sz="2400" b="1" dirty="0">
                <a:cs typeface="Arial"/>
              </a:rPr>
              <a:t>The wires come in pairs.</a:t>
            </a:r>
            <a:r>
              <a:rPr lang="en-IN" sz="2400" dirty="0">
                <a:cs typeface="Arial"/>
              </a:rPr>
              <a:t>​</a:t>
            </a:r>
          </a:p>
          <a:p>
            <a:pPr lvl="5">
              <a:lnSpc>
                <a:spcPct val="150000"/>
              </a:lnSpc>
              <a:buChar char="•"/>
            </a:pPr>
            <a:r>
              <a:rPr lang="en-US" sz="2400" b="1" dirty="0">
                <a:cs typeface="Arial"/>
              </a:rPr>
              <a:t>The pairs of wires are twisted around each other.</a:t>
            </a:r>
            <a:r>
              <a:rPr lang="en-IN" sz="2400" dirty="0">
                <a:cs typeface="Arial"/>
              </a:rPr>
              <a:t>​</a:t>
            </a:r>
          </a:p>
          <a:p>
            <a:r>
              <a:rPr lang="en-US" sz="2400" dirty="0">
                <a:cs typeface="Arial"/>
              </a:rPr>
              <a:t> </a:t>
            </a:r>
            <a:r>
              <a:rPr lang="en-IN" sz="2400" dirty="0">
                <a:cs typeface="Arial"/>
              </a:rPr>
              <a:t>​</a:t>
            </a:r>
          </a:p>
          <a:p>
            <a:pPr marL="1714500" lvl="3" indent="-342900">
              <a:lnSpc>
                <a:spcPct val="150000"/>
              </a:lnSpc>
              <a:buFont typeface="Arial"/>
              <a:buChar char="•"/>
            </a:pPr>
            <a:r>
              <a:rPr lang="en-US" sz="2400" dirty="0">
                <a:cs typeface="Arial"/>
              </a:rPr>
              <a:t>The twisting of wires reduces </a:t>
            </a:r>
            <a:r>
              <a:rPr lang="en-US" sz="2400" b="1" dirty="0">
                <a:cs typeface="Arial"/>
              </a:rPr>
              <a:t>crosstalk</a:t>
            </a:r>
            <a:r>
              <a:rPr lang="en-US" sz="2400" dirty="0">
                <a:cs typeface="Arial"/>
              </a:rPr>
              <a:t>, which is the bleeding of a signal from one wire to another and which can corrupt signal and cause network errors. ​</a:t>
            </a:r>
          </a:p>
          <a:p>
            <a:pPr marL="1714500" lvl="3" indent="-342900">
              <a:lnSpc>
                <a:spcPct val="150000"/>
              </a:lnSpc>
              <a:buFont typeface="Arial"/>
              <a:buChar char="•"/>
            </a:pPr>
            <a:r>
              <a:rPr lang="en-US" sz="2400" dirty="0">
                <a:cs typeface="Arial"/>
              </a:rPr>
              <a:t>The twisting of the wires not only protects the signal from internal crosstalk, but it also protects it form other external forms of signal interference is called crosstalk.</a:t>
            </a:r>
            <a:r>
              <a:rPr lang="en-IN" sz="2400" dirty="0">
                <a:cs typeface="Arial"/>
              </a:rPr>
              <a:t>​</a:t>
            </a:r>
          </a:p>
        </p:txBody>
      </p:sp>
      <p:pic>
        <p:nvPicPr>
          <p:cNvPr id="4" name="Picture 2" descr="A picture containing diagram&#10;&#10;Description automatically generated">
            <a:extLst>
              <a:ext uri="{FF2B5EF4-FFF2-40B4-BE49-F238E27FC236}">
                <a16:creationId xmlns:a16="http://schemas.microsoft.com/office/drawing/2014/main" id="{35E8BCC9-7E27-495E-8D48-4FD801129CEA}"/>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1552937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F7C65FC-8447-4F73-BD05-8A37A35BAE22}"/>
              </a:ext>
            </a:extLst>
          </p:cNvPr>
          <p:cNvPicPr>
            <a:picLocks noChangeAspect="1"/>
          </p:cNvPicPr>
          <p:nvPr/>
        </p:nvPicPr>
        <p:blipFill rotWithShape="1">
          <a:blip r:embed="rId2"/>
          <a:srcRect t="12407"/>
          <a:stretch/>
        </p:blipFill>
        <p:spPr>
          <a:xfrm>
            <a:off x="1420484" y="211348"/>
            <a:ext cx="7054480" cy="1987727"/>
          </a:xfrm>
          <a:prstGeom prst="rect">
            <a:avLst/>
          </a:prstGeom>
        </p:spPr>
      </p:pic>
      <p:sp>
        <p:nvSpPr>
          <p:cNvPr id="4" name="TextBox 3">
            <a:extLst>
              <a:ext uri="{FF2B5EF4-FFF2-40B4-BE49-F238E27FC236}">
                <a16:creationId xmlns:a16="http://schemas.microsoft.com/office/drawing/2014/main" id="{CB10FF0A-F971-4302-8302-CDFF0BA2E6D7}"/>
              </a:ext>
            </a:extLst>
          </p:cNvPr>
          <p:cNvSpPr txBox="1"/>
          <p:nvPr/>
        </p:nvSpPr>
        <p:spPr>
          <a:xfrm>
            <a:off x="1416170" y="2645435"/>
            <a:ext cx="4572000" cy="425501"/>
          </a:xfrm>
          <a:prstGeom prst="rect">
            <a:avLst/>
          </a:prstGeom>
          <a:noFill/>
        </p:spPr>
        <p:txBody>
          <a:bodyPr wrap="square">
            <a:spAutoFit/>
          </a:bodyPr>
          <a:lstStyle/>
          <a:p>
            <a:pPr indent="457200">
              <a:lnSpc>
                <a:spcPct val="115000"/>
              </a:lnSpc>
              <a:spcAft>
                <a:spcPts val="1000"/>
              </a:spcAft>
            </a:pPr>
            <a:r>
              <a:rPr lang="en-IN" sz="2000" b="1" dirty="0">
                <a:effectLst/>
                <a:latin typeface="Calibri"/>
                <a:ea typeface="Cambria"/>
                <a:cs typeface="Calibri"/>
              </a:rPr>
              <a:t>(ii)</a:t>
            </a:r>
            <a:r>
              <a:rPr lang="en-IN" sz="2000" b="1" dirty="0">
                <a:solidFill>
                  <a:srgbClr val="231F20"/>
                </a:solidFill>
                <a:effectLst/>
                <a:latin typeface="Calibri"/>
                <a:ea typeface="Cambria"/>
                <a:cs typeface="Calibri"/>
              </a:rPr>
              <a:t> Unshielded twisted pair cable</a:t>
            </a:r>
            <a:endParaRPr lang="en-IN" sz="2000" b="1" dirty="0">
              <a:effectLst/>
              <a:latin typeface="Calibri"/>
              <a:ea typeface="Cambria"/>
              <a:cs typeface="Calibri"/>
            </a:endParaRPr>
          </a:p>
        </p:txBody>
      </p:sp>
      <p:pic>
        <p:nvPicPr>
          <p:cNvPr id="6" name="Picture 5">
            <a:extLst>
              <a:ext uri="{FF2B5EF4-FFF2-40B4-BE49-F238E27FC236}">
                <a16:creationId xmlns:a16="http://schemas.microsoft.com/office/drawing/2014/main" id="{9185FBA4-547A-4A1B-9C54-C0BE132C3647}"/>
              </a:ext>
            </a:extLst>
          </p:cNvPr>
          <p:cNvPicPr>
            <a:picLocks noChangeAspect="1"/>
          </p:cNvPicPr>
          <p:nvPr/>
        </p:nvPicPr>
        <p:blipFill>
          <a:blip r:embed="rId3"/>
          <a:stretch>
            <a:fillRect/>
          </a:stretch>
        </p:blipFill>
        <p:spPr>
          <a:xfrm>
            <a:off x="860087" y="2154965"/>
            <a:ext cx="8837273" cy="529805"/>
          </a:xfrm>
          <a:prstGeom prst="rect">
            <a:avLst/>
          </a:prstGeom>
        </p:spPr>
      </p:pic>
      <p:pic>
        <p:nvPicPr>
          <p:cNvPr id="7" name="Picture 6">
            <a:extLst>
              <a:ext uri="{FF2B5EF4-FFF2-40B4-BE49-F238E27FC236}">
                <a16:creationId xmlns:a16="http://schemas.microsoft.com/office/drawing/2014/main" id="{0C3E89EE-507C-44E9-8E1C-BC6EAB4FF453}"/>
              </a:ext>
            </a:extLst>
          </p:cNvPr>
          <p:cNvPicPr>
            <a:picLocks noChangeAspect="1"/>
          </p:cNvPicPr>
          <p:nvPr/>
        </p:nvPicPr>
        <p:blipFill>
          <a:blip r:embed="rId4"/>
          <a:stretch>
            <a:fillRect/>
          </a:stretch>
        </p:blipFill>
        <p:spPr>
          <a:xfrm>
            <a:off x="1818736" y="3962401"/>
            <a:ext cx="7758970" cy="2084458"/>
          </a:xfrm>
          <a:prstGeom prst="rect">
            <a:avLst/>
          </a:prstGeom>
        </p:spPr>
      </p:pic>
      <p:pic>
        <p:nvPicPr>
          <p:cNvPr id="3" name="Picture 2">
            <a:extLst>
              <a:ext uri="{FF2B5EF4-FFF2-40B4-BE49-F238E27FC236}">
                <a16:creationId xmlns:a16="http://schemas.microsoft.com/office/drawing/2014/main" id="{3CAA0649-9D6B-487A-BA04-5FD72382331D}"/>
              </a:ext>
            </a:extLst>
          </p:cNvPr>
          <p:cNvPicPr>
            <a:picLocks noChangeAspect="1"/>
          </p:cNvPicPr>
          <p:nvPr/>
        </p:nvPicPr>
        <p:blipFill>
          <a:blip r:embed="rId5"/>
          <a:stretch>
            <a:fillRect/>
          </a:stretch>
        </p:blipFill>
        <p:spPr>
          <a:xfrm>
            <a:off x="7347878" y="2497865"/>
            <a:ext cx="3102203" cy="1804033"/>
          </a:xfrm>
          <a:prstGeom prst="rect">
            <a:avLst/>
          </a:prstGeom>
        </p:spPr>
      </p:pic>
      <p:sp>
        <p:nvSpPr>
          <p:cNvPr id="8" name="TextBox 7">
            <a:extLst>
              <a:ext uri="{FF2B5EF4-FFF2-40B4-BE49-F238E27FC236}">
                <a16:creationId xmlns:a16="http://schemas.microsoft.com/office/drawing/2014/main" id="{47E60A69-ADEB-418E-85F6-66B5C1F4A0DE}"/>
              </a:ext>
            </a:extLst>
          </p:cNvPr>
          <p:cNvSpPr txBox="1"/>
          <p:nvPr/>
        </p:nvSpPr>
        <p:spPr>
          <a:xfrm>
            <a:off x="8462513" y="2064589"/>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dirty="0"/>
              <a:t>insulators</a:t>
            </a:r>
          </a:p>
        </p:txBody>
      </p:sp>
      <p:sp>
        <p:nvSpPr>
          <p:cNvPr id="12" name="TextBox 11">
            <a:extLst>
              <a:ext uri="{FF2B5EF4-FFF2-40B4-BE49-F238E27FC236}">
                <a16:creationId xmlns:a16="http://schemas.microsoft.com/office/drawing/2014/main" id="{B0905B7C-4357-42E5-AEDE-ACD49BA22D82}"/>
              </a:ext>
            </a:extLst>
          </p:cNvPr>
          <p:cNvSpPr txBox="1"/>
          <p:nvPr/>
        </p:nvSpPr>
        <p:spPr>
          <a:xfrm>
            <a:off x="7828113" y="4348792"/>
            <a:ext cx="2743200"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AutoNum type="romanLcPeriod"/>
            </a:pPr>
            <a:r>
              <a:rPr lang="en-US" sz="2000" b="1" dirty="0"/>
              <a:t>Twisted pair cable</a:t>
            </a:r>
          </a:p>
        </p:txBody>
      </p:sp>
      <p:sp>
        <p:nvSpPr>
          <p:cNvPr id="14" name="TextBox 13">
            <a:extLst>
              <a:ext uri="{FF2B5EF4-FFF2-40B4-BE49-F238E27FC236}">
                <a16:creationId xmlns:a16="http://schemas.microsoft.com/office/drawing/2014/main" id="{437D0EC3-72BD-44D6-94B5-DBCDB2897C05}"/>
              </a:ext>
            </a:extLst>
          </p:cNvPr>
          <p:cNvSpPr txBox="1"/>
          <p:nvPr/>
        </p:nvSpPr>
        <p:spPr>
          <a:xfrm>
            <a:off x="2665742" y="5843138"/>
            <a:ext cx="4209690"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t>(iii)   Shielded twisted pair cable</a:t>
            </a:r>
          </a:p>
        </p:txBody>
      </p:sp>
      <p:pic>
        <p:nvPicPr>
          <p:cNvPr id="5" name="Picture 2" descr="A picture containing diagram&#10;&#10;Description automatically generated">
            <a:extLst>
              <a:ext uri="{FF2B5EF4-FFF2-40B4-BE49-F238E27FC236}">
                <a16:creationId xmlns:a16="http://schemas.microsoft.com/office/drawing/2014/main" id="{53BBC68C-934F-47E0-BABF-B6CB2FCE748F}"/>
              </a:ext>
            </a:extLst>
          </p:cNvPr>
          <p:cNvPicPr>
            <a:picLocks noChangeAspect="1"/>
          </p:cNvPicPr>
          <p:nvPr/>
        </p:nvPicPr>
        <p:blipFill>
          <a:blip r:embed="rId6"/>
          <a:stretch>
            <a:fillRect/>
          </a:stretch>
        </p:blipFill>
        <p:spPr>
          <a:xfrm>
            <a:off x="10811324" y="-4493"/>
            <a:ext cx="1381125" cy="857250"/>
          </a:xfrm>
          <a:prstGeom prst="rect">
            <a:avLst/>
          </a:prstGeom>
        </p:spPr>
      </p:pic>
    </p:spTree>
    <p:extLst>
      <p:ext uri="{BB962C8B-B14F-4D97-AF65-F5344CB8AC3E}">
        <p14:creationId xmlns:p14="http://schemas.microsoft.com/office/powerpoint/2010/main" val="3052989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2037B38-CD77-486D-8422-F60BF3B140F3}"/>
              </a:ext>
            </a:extLst>
          </p:cNvPr>
          <p:cNvSpPr txBox="1"/>
          <p:nvPr/>
        </p:nvSpPr>
        <p:spPr>
          <a:xfrm>
            <a:off x="617508" y="622540"/>
            <a:ext cx="10640683" cy="5247783"/>
          </a:xfrm>
          <a:prstGeom prst="rect">
            <a:avLst/>
          </a:prstGeom>
          <a:noFill/>
        </p:spPr>
        <p:txBody>
          <a:bodyPr wrap="square" lIns="91440" tIns="45720" rIns="91440" bIns="45720" anchor="t">
            <a:spAutoFit/>
          </a:bodyPr>
          <a:lstStyle/>
          <a:p>
            <a:pPr>
              <a:lnSpc>
                <a:spcPct val="115000"/>
              </a:lnSpc>
              <a:spcAft>
                <a:spcPts val="1000"/>
              </a:spcAft>
            </a:pPr>
            <a:r>
              <a:rPr lang="en-IN" sz="3200" b="1" dirty="0">
                <a:solidFill>
                  <a:srgbClr val="FF0000"/>
                </a:solidFill>
                <a:effectLst/>
                <a:latin typeface="Calibri"/>
                <a:ea typeface="Times New Roman" panose="02020603050405020304" pitchFamily="18" charset="0"/>
                <a:cs typeface="Calibri"/>
              </a:rPr>
              <a:t>Advantages</a:t>
            </a:r>
            <a:r>
              <a:rPr lang="en-IN" sz="3200" b="1" dirty="0">
                <a:solidFill>
                  <a:srgbClr val="FF0000"/>
                </a:solidFill>
                <a:latin typeface="Calibri"/>
                <a:ea typeface="Times New Roman" panose="02020603050405020304" pitchFamily="18" charset="0"/>
                <a:cs typeface="Calibri"/>
              </a:rPr>
              <a:t>:</a:t>
            </a:r>
            <a:endParaRPr lang="en-IN" sz="3200" dirty="0">
              <a:solidFill>
                <a:srgbClr val="FF0000"/>
              </a:solidFill>
              <a:effectLst/>
              <a:latin typeface="Calibri"/>
              <a:ea typeface="Times New Roman" panose="02020603050405020304" pitchFamily="18" charset="0"/>
              <a:cs typeface="Calibri"/>
            </a:endParaRPr>
          </a:p>
          <a:p>
            <a:pPr lvl="3">
              <a:lnSpc>
                <a:spcPct val="115000"/>
              </a:lnSpc>
              <a:spcAft>
                <a:spcPts val="1000"/>
              </a:spcAft>
            </a:pPr>
            <a:r>
              <a:rPr lang="en-IN" sz="2400" dirty="0">
                <a:effectLst/>
                <a:latin typeface="Calibri"/>
                <a:ea typeface="Times New Roman" panose="02020603050405020304" pitchFamily="18" charset="0"/>
                <a:cs typeface="Calibri"/>
              </a:rPr>
              <a:t>The main advantages of twisted pair cable are :</a:t>
            </a:r>
            <a:endParaRPr lang="en-IN" sz="2400">
              <a:effectLst/>
              <a:latin typeface="Calibri"/>
              <a:ea typeface="Times New Roman" panose="02020603050405020304" pitchFamily="18" charset="0"/>
              <a:cs typeface="Calibri"/>
            </a:endParaRPr>
          </a:p>
          <a:p>
            <a:pPr marL="3086100" lvl="6" indent="-342900">
              <a:lnSpc>
                <a:spcPct val="150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It is simple.	</a:t>
            </a:r>
          </a:p>
          <a:p>
            <a:pPr marL="3086100" lvl="6" indent="-342900">
              <a:lnSpc>
                <a:spcPct val="150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It is easy to install and maintain.</a:t>
            </a:r>
            <a:endParaRPr lang="en-IN" sz="2400" dirty="0">
              <a:latin typeface="Calibri"/>
              <a:ea typeface="Times New Roman" panose="02020603050405020304" pitchFamily="18" charset="0"/>
              <a:cs typeface="Calibri"/>
            </a:endParaRPr>
          </a:p>
          <a:p>
            <a:pPr marL="3028950" lvl="6" indent="-285750">
              <a:lnSpc>
                <a:spcPct val="150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It</a:t>
            </a:r>
            <a:r>
              <a:rPr lang="en-IN" sz="2400" dirty="0">
                <a:latin typeface="Calibri"/>
                <a:ea typeface="Times New Roman" panose="02020603050405020304" pitchFamily="18" charset="0"/>
                <a:cs typeface="Calibri"/>
              </a:rPr>
              <a:t> </a:t>
            </a:r>
            <a:r>
              <a:rPr lang="en-IN" sz="2400" dirty="0">
                <a:effectLst/>
                <a:latin typeface="Calibri"/>
                <a:ea typeface="Times New Roman" panose="02020603050405020304" pitchFamily="18" charset="0"/>
                <a:cs typeface="Calibri"/>
              </a:rPr>
              <a:t> is physically flexible.		</a:t>
            </a:r>
            <a:endParaRPr lang="en-IN" sz="2400" dirty="0">
              <a:latin typeface="Calibri"/>
              <a:ea typeface="Times New Roman" panose="02020603050405020304" pitchFamily="18" charset="0"/>
              <a:cs typeface="Calibri"/>
            </a:endParaRPr>
          </a:p>
          <a:p>
            <a:pPr marL="3028950" lvl="6" indent="-285750">
              <a:lnSpc>
                <a:spcPct val="150000"/>
              </a:lnSpc>
              <a:spcAft>
                <a:spcPts val="1000"/>
              </a:spcAft>
              <a:buFont typeface="Arial" panose="020B0604020202020204" pitchFamily="34" charset="0"/>
              <a:buChar char="•"/>
            </a:pPr>
            <a:r>
              <a:rPr lang="en-IN" sz="2400" dirty="0">
                <a:effectLst/>
                <a:latin typeface="Calibri"/>
                <a:ea typeface="Times New Roman" panose="02020603050405020304" pitchFamily="18" charset="0"/>
                <a:cs typeface="Calibri"/>
              </a:rPr>
              <a:t>It has a low weight.</a:t>
            </a:r>
            <a:endParaRPr lang="en-IN" sz="2400" dirty="0">
              <a:latin typeface="Calibri"/>
              <a:ea typeface="Times New Roman" panose="02020603050405020304" pitchFamily="18" charset="0"/>
              <a:cs typeface="Calibri"/>
            </a:endParaRPr>
          </a:p>
          <a:p>
            <a:pPr marL="3028950" lvl="6" indent="-285750">
              <a:lnSpc>
                <a:spcPct val="150000"/>
              </a:lnSpc>
              <a:spcAft>
                <a:spcPts val="1000"/>
              </a:spcAft>
              <a:buFont typeface="Arial" panose="020B0604020202020204" pitchFamily="34" charset="0"/>
              <a:buChar char="•"/>
            </a:pPr>
            <a:r>
              <a:rPr lang="en-IN" sz="2400" dirty="0">
                <a:latin typeface="Calibri"/>
                <a:ea typeface="Times New Roman" panose="02020603050405020304" pitchFamily="18" charset="0"/>
                <a:cs typeface="Calibri"/>
              </a:rPr>
              <a:t> </a:t>
            </a:r>
            <a:r>
              <a:rPr lang="en-IN" sz="2400" dirty="0">
                <a:effectLst/>
                <a:latin typeface="Calibri"/>
                <a:ea typeface="Times New Roman" panose="02020603050405020304" pitchFamily="18" charset="0"/>
                <a:cs typeface="Calibri"/>
              </a:rPr>
              <a:t>It can be</a:t>
            </a:r>
            <a:r>
              <a:rPr lang="en-IN" sz="2400" dirty="0">
                <a:latin typeface="Calibri"/>
                <a:ea typeface="Times New Roman" panose="02020603050405020304" pitchFamily="18" charset="0"/>
                <a:cs typeface="Calibri"/>
              </a:rPr>
              <a:t> </a:t>
            </a:r>
            <a:r>
              <a:rPr lang="en-IN" sz="2400" dirty="0">
                <a:effectLst/>
                <a:latin typeface="Calibri"/>
                <a:ea typeface="Times New Roman" panose="02020603050405020304" pitchFamily="18" charset="0"/>
                <a:cs typeface="Calibri"/>
              </a:rPr>
              <a:t> easily connected.	</a:t>
            </a:r>
          </a:p>
          <a:p>
            <a:pPr marL="3028950" lvl="6" indent="-285750">
              <a:lnSpc>
                <a:spcPct val="150000"/>
              </a:lnSpc>
              <a:spcAft>
                <a:spcPts val="1000"/>
              </a:spcAft>
              <a:buFont typeface="Arial" panose="020B0604020202020204" pitchFamily="34" charset="0"/>
              <a:buChar char="•"/>
            </a:pPr>
            <a:r>
              <a:rPr lang="en-IN" sz="2400" dirty="0">
                <a:latin typeface="Calibri"/>
                <a:ea typeface="Times New Roman" panose="02020603050405020304" pitchFamily="18" charset="0"/>
                <a:cs typeface="Calibri"/>
              </a:rPr>
              <a:t> </a:t>
            </a:r>
            <a:r>
              <a:rPr lang="en-IN" sz="2400" dirty="0">
                <a:effectLst/>
                <a:latin typeface="Calibri"/>
                <a:ea typeface="Times New Roman" panose="02020603050405020304" pitchFamily="18" charset="0"/>
                <a:cs typeface="Calibri"/>
              </a:rPr>
              <a:t>It is very inexpensive</a:t>
            </a:r>
          </a:p>
        </p:txBody>
      </p:sp>
      <p:pic>
        <p:nvPicPr>
          <p:cNvPr id="2" name="Picture 2" descr="A picture containing diagram&#10;&#10;Description automatically generated">
            <a:extLst>
              <a:ext uri="{FF2B5EF4-FFF2-40B4-BE49-F238E27FC236}">
                <a16:creationId xmlns:a16="http://schemas.microsoft.com/office/drawing/2014/main" id="{A3283BDA-8493-4758-A71C-1897ACD749F2}"/>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1332645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FB9E8E6-3E72-4029-A122-D02364119413}"/>
              </a:ext>
            </a:extLst>
          </p:cNvPr>
          <p:cNvSpPr txBox="1"/>
          <p:nvPr/>
        </p:nvSpPr>
        <p:spPr>
          <a:xfrm>
            <a:off x="598098" y="483080"/>
            <a:ext cx="10808896" cy="440550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IN" sz="3200" b="1" dirty="0">
                <a:solidFill>
                  <a:srgbClr val="FF0000"/>
                </a:solidFill>
                <a:cs typeface="Arial"/>
              </a:rPr>
              <a:t>Disadvantages:</a:t>
            </a:r>
            <a:endParaRPr lang="en-IN" sz="3200" dirty="0">
              <a:solidFill>
                <a:srgbClr val="FF0000"/>
              </a:solidFill>
              <a:cs typeface="Arial"/>
            </a:endParaRPr>
          </a:p>
          <a:p>
            <a:pPr lvl="4">
              <a:lnSpc>
                <a:spcPct val="150000"/>
              </a:lnSpc>
              <a:buChar char="•"/>
            </a:pPr>
            <a:endParaRPr lang="en-IN" sz="2400" dirty="0">
              <a:cs typeface="Arial"/>
            </a:endParaRPr>
          </a:p>
          <a:p>
            <a:pPr marL="1714500" lvl="3" indent="-342900">
              <a:lnSpc>
                <a:spcPct val="150000"/>
              </a:lnSpc>
              <a:buFont typeface="Arial"/>
              <a:buChar char="•"/>
            </a:pPr>
            <a:r>
              <a:rPr lang="en-IN" sz="2400" dirty="0">
                <a:cs typeface="Arial"/>
              </a:rPr>
              <a:t>Because of high attenuation, it is incapable of carrying a signal over long distances without the use of repeaters (discussed later in the chapter).​</a:t>
            </a:r>
            <a:endParaRPr lang="en-IN">
              <a:cs typeface="Calibri"/>
            </a:endParaRPr>
          </a:p>
          <a:p>
            <a:pPr marL="1714500" lvl="3" indent="-342900">
              <a:lnSpc>
                <a:spcPct val="150000"/>
              </a:lnSpc>
              <a:buFont typeface="Arial"/>
              <a:buChar char="•"/>
            </a:pPr>
            <a:r>
              <a:rPr lang="en-IN" sz="2400" dirty="0">
                <a:cs typeface="Arial"/>
              </a:rPr>
              <a:t>Its low bandwidth capabilities make it unsuitable for broadband applications.​</a:t>
            </a:r>
          </a:p>
          <a:p>
            <a:pPr marL="1714500" lvl="3" indent="-342900">
              <a:lnSpc>
                <a:spcPct val="150000"/>
              </a:lnSpc>
              <a:buFont typeface="Arial"/>
              <a:buChar char="•"/>
            </a:pPr>
            <a:r>
              <a:rPr lang="en-IN" sz="2400" dirty="0">
                <a:cs typeface="Arial"/>
              </a:rPr>
              <a:t>It supports maximum data rates 1 Mbps without conditioning and 10 Mbps with conditioning.​</a:t>
            </a:r>
          </a:p>
        </p:txBody>
      </p:sp>
      <p:pic>
        <p:nvPicPr>
          <p:cNvPr id="4" name="Picture 2" descr="A picture containing diagram&#10;&#10;Description automatically generated">
            <a:extLst>
              <a:ext uri="{FF2B5EF4-FFF2-40B4-BE49-F238E27FC236}">
                <a16:creationId xmlns:a16="http://schemas.microsoft.com/office/drawing/2014/main" id="{A5BF8F3B-B25D-4600-9E4A-58DD317DD5F3}"/>
              </a:ext>
            </a:extLst>
          </p:cNvPr>
          <p:cNvPicPr>
            <a:picLocks noChangeAspect="1"/>
          </p:cNvPicPr>
          <p:nvPr/>
        </p:nvPicPr>
        <p:blipFill>
          <a:blip r:embed="rId2"/>
          <a:stretch>
            <a:fillRect/>
          </a:stretch>
        </p:blipFill>
        <p:spPr>
          <a:xfrm>
            <a:off x="10811324" y="-4493"/>
            <a:ext cx="1381125" cy="857250"/>
          </a:xfrm>
          <a:prstGeom prst="rect">
            <a:avLst/>
          </a:prstGeom>
        </p:spPr>
      </p:pic>
    </p:spTree>
    <p:extLst>
      <p:ext uri="{BB962C8B-B14F-4D97-AF65-F5344CB8AC3E}">
        <p14:creationId xmlns:p14="http://schemas.microsoft.com/office/powerpoint/2010/main" val="15935980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1114</TotalTime>
  <Words>1092</Words>
  <Application>Microsoft Office PowerPoint</Application>
  <PresentationFormat>Widescreen</PresentationFormat>
  <Paragraphs>96</Paragraphs>
  <Slides>22</Slides>
  <Notes>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Kalyan Sahoo</cp:lastModifiedBy>
  <cp:revision>468</cp:revision>
  <dcterms:created xsi:type="dcterms:W3CDTF">2006-08-16T00:00:00Z</dcterms:created>
  <dcterms:modified xsi:type="dcterms:W3CDTF">2021-10-17T06:47:22Z</dcterms:modified>
</cp:coreProperties>
</file>