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6"/>
  </p:notesMasterIdLst>
  <p:sldIdLst>
    <p:sldId id="256" r:id="rId2"/>
    <p:sldId id="274" r:id="rId3"/>
    <p:sldId id="276" r:id="rId4"/>
    <p:sldId id="275" r:id="rId5"/>
    <p:sldId id="279" r:id="rId6"/>
    <p:sldId id="258" r:id="rId7"/>
    <p:sldId id="266" r:id="rId8"/>
    <p:sldId id="264" r:id="rId9"/>
    <p:sldId id="267" r:id="rId10"/>
    <p:sldId id="259" r:id="rId11"/>
    <p:sldId id="268" r:id="rId12"/>
    <p:sldId id="260" r:id="rId13"/>
    <p:sldId id="269" r:id="rId14"/>
    <p:sldId id="265" r:id="rId15"/>
    <p:sldId id="270" r:id="rId16"/>
    <p:sldId id="261" r:id="rId17"/>
    <p:sldId id="271" r:id="rId18"/>
    <p:sldId id="262" r:id="rId19"/>
    <p:sldId id="272" r:id="rId20"/>
    <p:sldId id="263" r:id="rId21"/>
    <p:sldId id="273" r:id="rId22"/>
    <p:sldId id="277" r:id="rId23"/>
    <p:sldId id="278" r:id="rId24"/>
    <p:sldId id="25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34CDFE6-A316-495E-B5ED-1A1FA29E065C}">
          <p14:sldIdLst>
            <p14:sldId id="256"/>
            <p14:sldId id="274"/>
            <p14:sldId id="276"/>
            <p14:sldId id="275"/>
            <p14:sldId id="279"/>
            <p14:sldId id="258"/>
            <p14:sldId id="266"/>
            <p14:sldId id="264"/>
            <p14:sldId id="267"/>
            <p14:sldId id="259"/>
            <p14:sldId id="268"/>
            <p14:sldId id="260"/>
            <p14:sldId id="269"/>
            <p14:sldId id="265"/>
            <p14:sldId id="270"/>
            <p14:sldId id="261"/>
            <p14:sldId id="271"/>
            <p14:sldId id="262"/>
            <p14:sldId id="272"/>
            <p14:sldId id="263"/>
            <p14:sldId id="273"/>
            <p14:sldId id="277"/>
            <p14:sldId id="278"/>
          </p14:sldIdLst>
        </p14:section>
        <p14:section name="Untitled Section" id="{07D6D575-7ABE-4916-B85C-423C12E391C7}">
          <p14:sldIdLst>
            <p14:sldId id="25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5B73E6-97AB-43F9-8687-49193D972040}" v="334" dt="2021-10-14T14:34:38.291"/>
    <p1510:client id="{89279A9F-04BC-453F-852A-97E4D027AB22}" v="13" dt="2021-10-02T14:42:27.021"/>
    <p1510:client id="{B9480F52-FE4B-4BBF-ACAB-CC9612D4886F}" v="25" dt="2021-10-15T15:19:50.212"/>
    <p1510:client id="{BB16D18F-8DA0-43F3-990D-AE084056D3F9}" v="775" dt="2021-10-02T07:01:35.467"/>
    <p1510:client id="{F07A6E41-240C-4170-8BAC-C160E3311D32}" v="611" dt="2021-10-17T06:39:12.0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249" autoAdjust="0"/>
  </p:normalViewPr>
  <p:slideViewPr>
    <p:cSldViewPr>
      <p:cViewPr varScale="1">
        <p:scale>
          <a:sx n="89" d="100"/>
          <a:sy n="89" d="100"/>
        </p:scale>
        <p:origin x="437" y="7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ber raj kunal" userId="ff53f78b27f9dcad" providerId="Windows Live" clId="Web-{F07A6E41-240C-4170-8BAC-C160E3311D32}"/>
    <pc:docChg chg="modSld">
      <pc:chgData name="kuber raj kunal" userId="ff53f78b27f9dcad" providerId="Windows Live" clId="Web-{F07A6E41-240C-4170-8BAC-C160E3311D32}" dt="2021-10-17T06:39:12.065" v="332" actId="1076"/>
      <pc:docMkLst>
        <pc:docMk/>
      </pc:docMkLst>
      <pc:sldChg chg="addSp modSp">
        <pc:chgData name="kuber raj kunal" userId="ff53f78b27f9dcad" providerId="Windows Live" clId="Web-{F07A6E41-240C-4170-8BAC-C160E3311D32}" dt="2021-10-17T06:35:20.295" v="206" actId="20577"/>
        <pc:sldMkLst>
          <pc:docMk/>
          <pc:sldMk cId="2531918776" sldId="274"/>
        </pc:sldMkLst>
        <pc:spChg chg="add mod">
          <ac:chgData name="kuber raj kunal" userId="ff53f78b27f9dcad" providerId="Windows Live" clId="Web-{F07A6E41-240C-4170-8BAC-C160E3311D32}" dt="2021-10-17T06:35:20.295" v="206" actId="20577"/>
          <ac:spMkLst>
            <pc:docMk/>
            <pc:sldMk cId="2531918776" sldId="274"/>
            <ac:spMk id="3" creationId="{F1772668-755A-4C69-A2AA-94549537E9E5}"/>
          </ac:spMkLst>
        </pc:spChg>
      </pc:sldChg>
      <pc:sldChg chg="addSp modSp">
        <pc:chgData name="kuber raj kunal" userId="ff53f78b27f9dcad" providerId="Windows Live" clId="Web-{F07A6E41-240C-4170-8BAC-C160E3311D32}" dt="2021-10-17T06:35:25.576" v="207" actId="14100"/>
        <pc:sldMkLst>
          <pc:docMk/>
          <pc:sldMk cId="634557206" sldId="275"/>
        </pc:sldMkLst>
        <pc:spChg chg="add mod">
          <ac:chgData name="kuber raj kunal" userId="ff53f78b27f9dcad" providerId="Windows Live" clId="Web-{F07A6E41-240C-4170-8BAC-C160E3311D32}" dt="2021-10-17T06:35:25.576" v="207" actId="14100"/>
          <ac:spMkLst>
            <pc:docMk/>
            <pc:sldMk cId="634557206" sldId="275"/>
            <ac:spMk id="3" creationId="{E872F61C-475B-4ECA-B966-834BB08091D1}"/>
          </ac:spMkLst>
        </pc:spChg>
      </pc:sldChg>
      <pc:sldChg chg="addSp modSp">
        <pc:chgData name="kuber raj kunal" userId="ff53f78b27f9dcad" providerId="Windows Live" clId="Web-{F07A6E41-240C-4170-8BAC-C160E3311D32}" dt="2021-10-17T06:35:37.983" v="209" actId="1076"/>
        <pc:sldMkLst>
          <pc:docMk/>
          <pc:sldMk cId="3607714797" sldId="277"/>
        </pc:sldMkLst>
        <pc:spChg chg="add mod">
          <ac:chgData name="kuber raj kunal" userId="ff53f78b27f9dcad" providerId="Windows Live" clId="Web-{F07A6E41-240C-4170-8BAC-C160E3311D32}" dt="2021-10-17T06:35:37.983" v="209" actId="1076"/>
          <ac:spMkLst>
            <pc:docMk/>
            <pc:sldMk cId="3607714797" sldId="277"/>
            <ac:spMk id="3" creationId="{006280A6-E325-4C38-A917-C563E70ABC8D}"/>
          </ac:spMkLst>
        </pc:spChg>
      </pc:sldChg>
      <pc:sldChg chg="addSp modSp">
        <pc:chgData name="kuber raj kunal" userId="ff53f78b27f9dcad" providerId="Windows Live" clId="Web-{F07A6E41-240C-4170-8BAC-C160E3311D32}" dt="2021-10-17T06:39:12.065" v="332" actId="1076"/>
        <pc:sldMkLst>
          <pc:docMk/>
          <pc:sldMk cId="4021386071" sldId="278"/>
        </pc:sldMkLst>
        <pc:spChg chg="add mod">
          <ac:chgData name="kuber raj kunal" userId="ff53f78b27f9dcad" providerId="Windows Live" clId="Web-{F07A6E41-240C-4170-8BAC-C160E3311D32}" dt="2021-10-17T06:39:12.065" v="332" actId="1076"/>
          <ac:spMkLst>
            <pc:docMk/>
            <pc:sldMk cId="4021386071" sldId="278"/>
            <ac:spMk id="3" creationId="{B08AC237-4E90-409B-A60A-29D40AEA4074}"/>
          </ac:spMkLst>
        </pc:spChg>
      </pc:sldChg>
    </pc:docChg>
  </pc:docChgLst>
  <pc:docChgLst>
    <pc:chgData name="kuber raj kunal" userId="ff53f78b27f9dcad" providerId="Windows Live" clId="Web-{89279A9F-04BC-453F-852A-97E4D027AB22}"/>
    <pc:docChg chg="addSld modSld modSection">
      <pc:chgData name="kuber raj kunal" userId="ff53f78b27f9dcad" providerId="Windows Live" clId="Web-{89279A9F-04BC-453F-852A-97E4D027AB22}" dt="2021-10-02T14:42:27.021" v="11"/>
      <pc:docMkLst>
        <pc:docMk/>
      </pc:docMkLst>
      <pc:sldChg chg="addSp modSp">
        <pc:chgData name="kuber raj kunal" userId="ff53f78b27f9dcad" providerId="Windows Live" clId="Web-{89279A9F-04BC-453F-852A-97E4D027AB22}" dt="2021-10-02T14:37:37.626" v="1" actId="1076"/>
        <pc:sldMkLst>
          <pc:docMk/>
          <pc:sldMk cId="1653987709" sldId="256"/>
        </pc:sldMkLst>
        <pc:picChg chg="add mod">
          <ac:chgData name="kuber raj kunal" userId="ff53f78b27f9dcad" providerId="Windows Live" clId="Web-{89279A9F-04BC-453F-852A-97E4D027AB22}" dt="2021-10-02T14:37:37.626" v="1" actId="1076"/>
          <ac:picMkLst>
            <pc:docMk/>
            <pc:sldMk cId="1653987709" sldId="256"/>
            <ac:picMk id="2" creationId="{BD624584-F224-4C12-A133-1B3D7523475A}"/>
          </ac:picMkLst>
        </pc:picChg>
      </pc:sldChg>
      <pc:sldChg chg="addSp modSp new">
        <pc:chgData name="kuber raj kunal" userId="ff53f78b27f9dcad" providerId="Windows Live" clId="Web-{89279A9F-04BC-453F-852A-97E4D027AB22}" dt="2021-10-02T14:39:25.596" v="4" actId="14100"/>
        <pc:sldMkLst>
          <pc:docMk/>
          <pc:sldMk cId="2531918776" sldId="274"/>
        </pc:sldMkLst>
        <pc:spChg chg="add mod">
          <ac:chgData name="kuber raj kunal" userId="ff53f78b27f9dcad" providerId="Windows Live" clId="Web-{89279A9F-04BC-453F-852A-97E4D027AB22}" dt="2021-10-02T14:39:25.596" v="4" actId="14100"/>
          <ac:spMkLst>
            <pc:docMk/>
            <pc:sldMk cId="2531918776" sldId="274"/>
            <ac:spMk id="2" creationId="{BED09354-A253-46CF-979C-001CEE9A8531}"/>
          </ac:spMkLst>
        </pc:spChg>
      </pc:sldChg>
      <pc:sldChg chg="addSp new">
        <pc:chgData name="kuber raj kunal" userId="ff53f78b27f9dcad" providerId="Windows Live" clId="Web-{89279A9F-04BC-453F-852A-97E4D027AB22}" dt="2021-10-02T14:40:27.676" v="6"/>
        <pc:sldMkLst>
          <pc:docMk/>
          <pc:sldMk cId="634557206" sldId="275"/>
        </pc:sldMkLst>
        <pc:spChg chg="add">
          <ac:chgData name="kuber raj kunal" userId="ff53f78b27f9dcad" providerId="Windows Live" clId="Web-{89279A9F-04BC-453F-852A-97E4D027AB22}" dt="2021-10-02T14:40:27.676" v="6"/>
          <ac:spMkLst>
            <pc:docMk/>
            <pc:sldMk cId="634557206" sldId="275"/>
            <ac:spMk id="2" creationId="{E48B537B-1CA7-4B85-804A-1867586722F6}"/>
          </ac:spMkLst>
        </pc:spChg>
      </pc:sldChg>
      <pc:sldChg chg="new">
        <pc:chgData name="kuber raj kunal" userId="ff53f78b27f9dcad" providerId="Windows Live" clId="Web-{89279A9F-04BC-453F-852A-97E4D027AB22}" dt="2021-10-02T14:41:08.911" v="7"/>
        <pc:sldMkLst>
          <pc:docMk/>
          <pc:sldMk cId="4147250150" sldId="276"/>
        </pc:sldMkLst>
      </pc:sldChg>
      <pc:sldChg chg="addSp new">
        <pc:chgData name="kuber raj kunal" userId="ff53f78b27f9dcad" providerId="Windows Live" clId="Web-{89279A9F-04BC-453F-852A-97E4D027AB22}" dt="2021-10-02T14:42:09.834" v="10"/>
        <pc:sldMkLst>
          <pc:docMk/>
          <pc:sldMk cId="3607714797" sldId="277"/>
        </pc:sldMkLst>
        <pc:spChg chg="add">
          <ac:chgData name="kuber raj kunal" userId="ff53f78b27f9dcad" providerId="Windows Live" clId="Web-{89279A9F-04BC-453F-852A-97E4D027AB22}" dt="2021-10-02T14:42:09.834" v="10"/>
          <ac:spMkLst>
            <pc:docMk/>
            <pc:sldMk cId="3607714797" sldId="277"/>
            <ac:spMk id="2" creationId="{76A57122-20A2-437D-B456-B5B222F72152}"/>
          </ac:spMkLst>
        </pc:spChg>
      </pc:sldChg>
      <pc:sldChg chg="addSp new">
        <pc:chgData name="kuber raj kunal" userId="ff53f78b27f9dcad" providerId="Windows Live" clId="Web-{89279A9F-04BC-453F-852A-97E4D027AB22}" dt="2021-10-02T14:42:27.021" v="11"/>
        <pc:sldMkLst>
          <pc:docMk/>
          <pc:sldMk cId="4021386071" sldId="278"/>
        </pc:sldMkLst>
        <pc:spChg chg="add">
          <ac:chgData name="kuber raj kunal" userId="ff53f78b27f9dcad" providerId="Windows Live" clId="Web-{89279A9F-04BC-453F-852A-97E4D027AB22}" dt="2021-10-02T14:42:27.021" v="11"/>
          <ac:spMkLst>
            <pc:docMk/>
            <pc:sldMk cId="4021386071" sldId="278"/>
            <ac:spMk id="2" creationId="{94FEA763-0541-4EE8-B6E8-B99E0341E66B}"/>
          </ac:spMkLst>
        </pc:spChg>
      </pc:sldChg>
    </pc:docChg>
  </pc:docChgLst>
  <pc:docChgLst>
    <pc:chgData name="kuber raj kunal" userId="ff53f78b27f9dcad" providerId="Windows Live" clId="Web-{B9480F52-FE4B-4BBF-ACAB-CC9612D4886F}"/>
    <pc:docChg chg="modSld">
      <pc:chgData name="kuber raj kunal" userId="ff53f78b27f9dcad" providerId="Windows Live" clId="Web-{B9480F52-FE4B-4BBF-ACAB-CC9612D4886F}" dt="2021-10-15T15:19:50.212" v="24"/>
      <pc:docMkLst>
        <pc:docMk/>
      </pc:docMkLst>
      <pc:sldChg chg="addSp">
        <pc:chgData name="kuber raj kunal" userId="ff53f78b27f9dcad" providerId="Windows Live" clId="Web-{B9480F52-FE4B-4BBF-ACAB-CC9612D4886F}" dt="2021-10-15T15:19:50.212" v="24"/>
        <pc:sldMkLst>
          <pc:docMk/>
          <pc:sldMk cId="3621350876" sldId="257"/>
        </pc:sldMkLst>
        <pc:picChg chg="add">
          <ac:chgData name="kuber raj kunal" userId="ff53f78b27f9dcad" providerId="Windows Live" clId="Web-{B9480F52-FE4B-4BBF-ACAB-CC9612D4886F}" dt="2021-10-15T15:19:50.212" v="24"/>
          <ac:picMkLst>
            <pc:docMk/>
            <pc:sldMk cId="3621350876" sldId="257"/>
            <ac:picMk id="2" creationId="{269724C2-90CC-469D-80F7-B590F9C7176B}"/>
          </ac:picMkLst>
        </pc:picChg>
      </pc:sldChg>
      <pc:sldChg chg="addSp">
        <pc:chgData name="kuber raj kunal" userId="ff53f78b27f9dcad" providerId="Windows Live" clId="Web-{B9480F52-FE4B-4BBF-ACAB-CC9612D4886F}" dt="2021-10-15T15:19:14.710" v="6"/>
        <pc:sldMkLst>
          <pc:docMk/>
          <pc:sldMk cId="3666642225" sldId="258"/>
        </pc:sldMkLst>
        <pc:picChg chg="add">
          <ac:chgData name="kuber raj kunal" userId="ff53f78b27f9dcad" providerId="Windows Live" clId="Web-{B9480F52-FE4B-4BBF-ACAB-CC9612D4886F}" dt="2021-10-15T15:19:14.710" v="6"/>
          <ac:picMkLst>
            <pc:docMk/>
            <pc:sldMk cId="3666642225" sldId="258"/>
            <ac:picMk id="2" creationId="{323BF022-FF8F-4E4B-8C81-7CEF555D9A73}"/>
          </ac:picMkLst>
        </pc:picChg>
      </pc:sldChg>
      <pc:sldChg chg="addSp">
        <pc:chgData name="kuber raj kunal" userId="ff53f78b27f9dcad" providerId="Windows Live" clId="Web-{B9480F52-FE4B-4BBF-ACAB-CC9612D4886F}" dt="2021-10-15T15:19:20.335" v="10"/>
        <pc:sldMkLst>
          <pc:docMk/>
          <pc:sldMk cId="196142176" sldId="259"/>
        </pc:sldMkLst>
        <pc:picChg chg="add">
          <ac:chgData name="kuber raj kunal" userId="ff53f78b27f9dcad" providerId="Windows Live" clId="Web-{B9480F52-FE4B-4BBF-ACAB-CC9612D4886F}" dt="2021-10-15T15:19:20.335" v="10"/>
          <ac:picMkLst>
            <pc:docMk/>
            <pc:sldMk cId="196142176" sldId="259"/>
            <ac:picMk id="2" creationId="{44B53177-3020-4164-A0DC-2961DCDF7258}"/>
          </ac:picMkLst>
        </pc:picChg>
      </pc:sldChg>
      <pc:sldChg chg="addSp">
        <pc:chgData name="kuber raj kunal" userId="ff53f78b27f9dcad" providerId="Windows Live" clId="Web-{B9480F52-FE4B-4BBF-ACAB-CC9612D4886F}" dt="2021-10-15T15:19:27.538" v="13"/>
        <pc:sldMkLst>
          <pc:docMk/>
          <pc:sldMk cId="2151890527" sldId="260"/>
        </pc:sldMkLst>
        <pc:picChg chg="add">
          <ac:chgData name="kuber raj kunal" userId="ff53f78b27f9dcad" providerId="Windows Live" clId="Web-{B9480F52-FE4B-4BBF-ACAB-CC9612D4886F}" dt="2021-10-15T15:19:27.538" v="13"/>
          <ac:picMkLst>
            <pc:docMk/>
            <pc:sldMk cId="2151890527" sldId="260"/>
            <ac:picMk id="2" creationId="{4AC83AC2-3DA8-44CC-A782-CBD7413F8C90}"/>
          </ac:picMkLst>
        </pc:picChg>
      </pc:sldChg>
      <pc:sldChg chg="addSp">
        <pc:chgData name="kuber raj kunal" userId="ff53f78b27f9dcad" providerId="Windows Live" clId="Web-{B9480F52-FE4B-4BBF-ACAB-CC9612D4886F}" dt="2021-10-15T15:19:36.633" v="16"/>
        <pc:sldMkLst>
          <pc:docMk/>
          <pc:sldMk cId="1400653089" sldId="261"/>
        </pc:sldMkLst>
        <pc:picChg chg="add">
          <ac:chgData name="kuber raj kunal" userId="ff53f78b27f9dcad" providerId="Windows Live" clId="Web-{B9480F52-FE4B-4BBF-ACAB-CC9612D4886F}" dt="2021-10-15T15:19:36.633" v="16"/>
          <ac:picMkLst>
            <pc:docMk/>
            <pc:sldMk cId="1400653089" sldId="261"/>
            <ac:picMk id="2" creationId="{848BB941-E2A7-4823-AEB3-E5A03E62A918}"/>
          </ac:picMkLst>
        </pc:picChg>
      </pc:sldChg>
      <pc:sldChg chg="addSp">
        <pc:chgData name="kuber raj kunal" userId="ff53f78b27f9dcad" providerId="Windows Live" clId="Web-{B9480F52-FE4B-4BBF-ACAB-CC9612D4886F}" dt="2021-10-15T15:19:38.570" v="18"/>
        <pc:sldMkLst>
          <pc:docMk/>
          <pc:sldMk cId="949079426" sldId="262"/>
        </pc:sldMkLst>
        <pc:picChg chg="add">
          <ac:chgData name="kuber raj kunal" userId="ff53f78b27f9dcad" providerId="Windows Live" clId="Web-{B9480F52-FE4B-4BBF-ACAB-CC9612D4886F}" dt="2021-10-15T15:19:38.570" v="18"/>
          <ac:picMkLst>
            <pc:docMk/>
            <pc:sldMk cId="949079426" sldId="262"/>
            <ac:picMk id="2" creationId="{C7F6A308-2D90-4C82-9E80-E721D9BE5D31}"/>
          </ac:picMkLst>
        </pc:picChg>
      </pc:sldChg>
      <pc:sldChg chg="addSp">
        <pc:chgData name="kuber raj kunal" userId="ff53f78b27f9dcad" providerId="Windows Live" clId="Web-{B9480F52-FE4B-4BBF-ACAB-CC9612D4886F}" dt="2021-10-15T15:19:40.774" v="19"/>
        <pc:sldMkLst>
          <pc:docMk/>
          <pc:sldMk cId="3265773977" sldId="263"/>
        </pc:sldMkLst>
        <pc:picChg chg="add">
          <ac:chgData name="kuber raj kunal" userId="ff53f78b27f9dcad" providerId="Windows Live" clId="Web-{B9480F52-FE4B-4BBF-ACAB-CC9612D4886F}" dt="2021-10-15T15:19:40.774" v="19"/>
          <ac:picMkLst>
            <pc:docMk/>
            <pc:sldMk cId="3265773977" sldId="263"/>
            <ac:picMk id="2" creationId="{2DF359A3-953E-41C0-9A2A-F41DFF128424}"/>
          </ac:picMkLst>
        </pc:picChg>
      </pc:sldChg>
      <pc:sldChg chg="addSp">
        <pc:chgData name="kuber raj kunal" userId="ff53f78b27f9dcad" providerId="Windows Live" clId="Web-{B9480F52-FE4B-4BBF-ACAB-CC9612D4886F}" dt="2021-10-15T15:19:17.053" v="8"/>
        <pc:sldMkLst>
          <pc:docMk/>
          <pc:sldMk cId="2724924581" sldId="264"/>
        </pc:sldMkLst>
        <pc:picChg chg="add">
          <ac:chgData name="kuber raj kunal" userId="ff53f78b27f9dcad" providerId="Windows Live" clId="Web-{B9480F52-FE4B-4BBF-ACAB-CC9612D4886F}" dt="2021-10-15T15:19:17.053" v="8"/>
          <ac:picMkLst>
            <pc:docMk/>
            <pc:sldMk cId="2724924581" sldId="264"/>
            <ac:picMk id="2" creationId="{CAFF32CF-FD3D-4C69-8DBF-F9CED644D5C3}"/>
          </ac:picMkLst>
        </pc:picChg>
      </pc:sldChg>
      <pc:sldChg chg="addSp">
        <pc:chgData name="kuber raj kunal" userId="ff53f78b27f9dcad" providerId="Windows Live" clId="Web-{B9480F52-FE4B-4BBF-ACAB-CC9612D4886F}" dt="2021-10-15T15:19:32.054" v="14"/>
        <pc:sldMkLst>
          <pc:docMk/>
          <pc:sldMk cId="2400619722" sldId="265"/>
        </pc:sldMkLst>
        <pc:picChg chg="add">
          <ac:chgData name="kuber raj kunal" userId="ff53f78b27f9dcad" providerId="Windows Live" clId="Web-{B9480F52-FE4B-4BBF-ACAB-CC9612D4886F}" dt="2021-10-15T15:19:32.054" v="14"/>
          <ac:picMkLst>
            <pc:docMk/>
            <pc:sldMk cId="2400619722" sldId="265"/>
            <ac:picMk id="2" creationId="{4AAFA7C7-B7A4-4D13-B074-20B8DBDB3F76}"/>
          </ac:picMkLst>
        </pc:picChg>
      </pc:sldChg>
      <pc:sldChg chg="addSp">
        <pc:chgData name="kuber raj kunal" userId="ff53f78b27f9dcad" providerId="Windows Live" clId="Web-{B9480F52-FE4B-4BBF-ACAB-CC9612D4886F}" dt="2021-10-15T15:19:15.819" v="7"/>
        <pc:sldMkLst>
          <pc:docMk/>
          <pc:sldMk cId="1596379030" sldId="266"/>
        </pc:sldMkLst>
        <pc:picChg chg="add">
          <ac:chgData name="kuber raj kunal" userId="ff53f78b27f9dcad" providerId="Windows Live" clId="Web-{B9480F52-FE4B-4BBF-ACAB-CC9612D4886F}" dt="2021-10-15T15:19:15.819" v="7"/>
          <ac:picMkLst>
            <pc:docMk/>
            <pc:sldMk cId="1596379030" sldId="266"/>
            <ac:picMk id="4" creationId="{ED85F588-D60E-4F32-AE3C-6B415E84876A}"/>
          </ac:picMkLst>
        </pc:picChg>
      </pc:sldChg>
      <pc:sldChg chg="addSp">
        <pc:chgData name="kuber raj kunal" userId="ff53f78b27f9dcad" providerId="Windows Live" clId="Web-{B9480F52-FE4B-4BBF-ACAB-CC9612D4886F}" dt="2021-10-15T15:19:19.632" v="9"/>
        <pc:sldMkLst>
          <pc:docMk/>
          <pc:sldMk cId="1815091106" sldId="267"/>
        </pc:sldMkLst>
        <pc:picChg chg="add">
          <ac:chgData name="kuber raj kunal" userId="ff53f78b27f9dcad" providerId="Windows Live" clId="Web-{B9480F52-FE4B-4BBF-ACAB-CC9612D4886F}" dt="2021-10-15T15:19:19.632" v="9"/>
          <ac:picMkLst>
            <pc:docMk/>
            <pc:sldMk cId="1815091106" sldId="267"/>
            <ac:picMk id="4" creationId="{1E1A35C9-1676-4E2F-8FF9-5EF3044EBFC4}"/>
          </ac:picMkLst>
        </pc:picChg>
      </pc:sldChg>
      <pc:sldChg chg="addSp">
        <pc:chgData name="kuber raj kunal" userId="ff53f78b27f9dcad" providerId="Windows Live" clId="Web-{B9480F52-FE4B-4BBF-ACAB-CC9612D4886F}" dt="2021-10-15T15:19:21.507" v="11"/>
        <pc:sldMkLst>
          <pc:docMk/>
          <pc:sldMk cId="967786562" sldId="268"/>
        </pc:sldMkLst>
        <pc:picChg chg="add">
          <ac:chgData name="kuber raj kunal" userId="ff53f78b27f9dcad" providerId="Windows Live" clId="Web-{B9480F52-FE4B-4BBF-ACAB-CC9612D4886F}" dt="2021-10-15T15:19:21.507" v="11"/>
          <ac:picMkLst>
            <pc:docMk/>
            <pc:sldMk cId="967786562" sldId="268"/>
            <ac:picMk id="4" creationId="{A7AF34C7-70BC-474B-AE3B-5E8AEB3A08EF}"/>
          </ac:picMkLst>
        </pc:picChg>
      </pc:sldChg>
      <pc:sldChg chg="addSp">
        <pc:chgData name="kuber raj kunal" userId="ff53f78b27f9dcad" providerId="Windows Live" clId="Web-{B9480F52-FE4B-4BBF-ACAB-CC9612D4886F}" dt="2021-10-15T15:19:23.163" v="12"/>
        <pc:sldMkLst>
          <pc:docMk/>
          <pc:sldMk cId="2946234804" sldId="269"/>
        </pc:sldMkLst>
        <pc:picChg chg="add">
          <ac:chgData name="kuber raj kunal" userId="ff53f78b27f9dcad" providerId="Windows Live" clId="Web-{B9480F52-FE4B-4BBF-ACAB-CC9612D4886F}" dt="2021-10-15T15:19:23.163" v="12"/>
          <ac:picMkLst>
            <pc:docMk/>
            <pc:sldMk cId="2946234804" sldId="269"/>
            <ac:picMk id="4" creationId="{52E72248-57DE-49D5-B0BB-4409AD08C83A}"/>
          </ac:picMkLst>
        </pc:picChg>
      </pc:sldChg>
      <pc:sldChg chg="addSp">
        <pc:chgData name="kuber raj kunal" userId="ff53f78b27f9dcad" providerId="Windows Live" clId="Web-{B9480F52-FE4B-4BBF-ACAB-CC9612D4886F}" dt="2021-10-15T15:19:34.508" v="15"/>
        <pc:sldMkLst>
          <pc:docMk/>
          <pc:sldMk cId="1699186801" sldId="270"/>
        </pc:sldMkLst>
        <pc:picChg chg="add">
          <ac:chgData name="kuber raj kunal" userId="ff53f78b27f9dcad" providerId="Windows Live" clId="Web-{B9480F52-FE4B-4BBF-ACAB-CC9612D4886F}" dt="2021-10-15T15:19:34.508" v="15"/>
          <ac:picMkLst>
            <pc:docMk/>
            <pc:sldMk cId="1699186801" sldId="270"/>
            <ac:picMk id="4" creationId="{9E178D2F-D11D-476A-B671-B305709BFACE}"/>
          </ac:picMkLst>
        </pc:picChg>
      </pc:sldChg>
      <pc:sldChg chg="addSp">
        <pc:chgData name="kuber raj kunal" userId="ff53f78b27f9dcad" providerId="Windows Live" clId="Web-{B9480F52-FE4B-4BBF-ACAB-CC9612D4886F}" dt="2021-10-15T15:19:37.070" v="17"/>
        <pc:sldMkLst>
          <pc:docMk/>
          <pc:sldMk cId="3588639983" sldId="271"/>
        </pc:sldMkLst>
        <pc:picChg chg="add">
          <ac:chgData name="kuber raj kunal" userId="ff53f78b27f9dcad" providerId="Windows Live" clId="Web-{B9480F52-FE4B-4BBF-ACAB-CC9612D4886F}" dt="2021-10-15T15:19:37.070" v="17"/>
          <ac:picMkLst>
            <pc:docMk/>
            <pc:sldMk cId="3588639983" sldId="271"/>
            <ac:picMk id="4" creationId="{1B9FF57C-EB03-43B6-BEBB-231B0EF98546}"/>
          </ac:picMkLst>
        </pc:picChg>
      </pc:sldChg>
      <pc:sldChg chg="addSp">
        <pc:chgData name="kuber raj kunal" userId="ff53f78b27f9dcad" providerId="Windows Live" clId="Web-{B9480F52-FE4B-4BBF-ACAB-CC9612D4886F}" dt="2021-10-15T15:19:43.617" v="20"/>
        <pc:sldMkLst>
          <pc:docMk/>
          <pc:sldMk cId="1430124843" sldId="272"/>
        </pc:sldMkLst>
        <pc:picChg chg="add">
          <ac:chgData name="kuber raj kunal" userId="ff53f78b27f9dcad" providerId="Windows Live" clId="Web-{B9480F52-FE4B-4BBF-ACAB-CC9612D4886F}" dt="2021-10-15T15:19:43.617" v="20"/>
          <ac:picMkLst>
            <pc:docMk/>
            <pc:sldMk cId="1430124843" sldId="272"/>
            <ac:picMk id="4" creationId="{043848A1-2B70-4A4E-A8D0-0B7B8E770BF7}"/>
          </ac:picMkLst>
        </pc:picChg>
      </pc:sldChg>
      <pc:sldChg chg="addSp">
        <pc:chgData name="kuber raj kunal" userId="ff53f78b27f9dcad" providerId="Windows Live" clId="Web-{B9480F52-FE4B-4BBF-ACAB-CC9612D4886F}" dt="2021-10-15T15:19:45.102" v="21"/>
        <pc:sldMkLst>
          <pc:docMk/>
          <pc:sldMk cId="3359806511" sldId="273"/>
        </pc:sldMkLst>
        <pc:picChg chg="add">
          <ac:chgData name="kuber raj kunal" userId="ff53f78b27f9dcad" providerId="Windows Live" clId="Web-{B9480F52-FE4B-4BBF-ACAB-CC9612D4886F}" dt="2021-10-15T15:19:45.102" v="21"/>
          <ac:picMkLst>
            <pc:docMk/>
            <pc:sldMk cId="3359806511" sldId="273"/>
            <ac:picMk id="4" creationId="{16480B84-C4B9-4AD9-9B8B-C5792708DFF4}"/>
          </ac:picMkLst>
        </pc:picChg>
      </pc:sldChg>
      <pc:sldChg chg="addSp modSp">
        <pc:chgData name="kuber raj kunal" userId="ff53f78b27f9dcad" providerId="Windows Live" clId="Web-{B9480F52-FE4B-4BBF-ACAB-CC9612D4886F}" dt="2021-10-15T15:19:08.162" v="3" actId="1076"/>
        <pc:sldMkLst>
          <pc:docMk/>
          <pc:sldMk cId="2531918776" sldId="274"/>
        </pc:sldMkLst>
        <pc:picChg chg="add mod">
          <ac:chgData name="kuber raj kunal" userId="ff53f78b27f9dcad" providerId="Windows Live" clId="Web-{B9480F52-FE4B-4BBF-ACAB-CC9612D4886F}" dt="2021-10-15T15:19:08.162" v="3" actId="1076"/>
          <ac:picMkLst>
            <pc:docMk/>
            <pc:sldMk cId="2531918776" sldId="274"/>
            <ac:picMk id="4" creationId="{4B47F253-3623-4406-B37B-F8062208DFEC}"/>
          </ac:picMkLst>
        </pc:picChg>
      </pc:sldChg>
      <pc:sldChg chg="addSp">
        <pc:chgData name="kuber raj kunal" userId="ff53f78b27f9dcad" providerId="Windows Live" clId="Web-{B9480F52-FE4B-4BBF-ACAB-CC9612D4886F}" dt="2021-10-15T15:19:12.741" v="5"/>
        <pc:sldMkLst>
          <pc:docMk/>
          <pc:sldMk cId="634557206" sldId="275"/>
        </pc:sldMkLst>
        <pc:picChg chg="add">
          <ac:chgData name="kuber raj kunal" userId="ff53f78b27f9dcad" providerId="Windows Live" clId="Web-{B9480F52-FE4B-4BBF-ACAB-CC9612D4886F}" dt="2021-10-15T15:19:12.741" v="5"/>
          <ac:picMkLst>
            <pc:docMk/>
            <pc:sldMk cId="634557206" sldId="275"/>
            <ac:picMk id="4" creationId="{383FA1BF-2C99-4496-86F5-9AFA6564D8AD}"/>
          </ac:picMkLst>
        </pc:picChg>
      </pc:sldChg>
      <pc:sldChg chg="addSp">
        <pc:chgData name="kuber raj kunal" userId="ff53f78b27f9dcad" providerId="Windows Live" clId="Web-{B9480F52-FE4B-4BBF-ACAB-CC9612D4886F}" dt="2021-10-15T15:19:11.287" v="4"/>
        <pc:sldMkLst>
          <pc:docMk/>
          <pc:sldMk cId="4147250150" sldId="276"/>
        </pc:sldMkLst>
        <pc:spChg chg="add">
          <ac:chgData name="kuber raj kunal" userId="ff53f78b27f9dcad" providerId="Windows Live" clId="Web-{B9480F52-FE4B-4BBF-ACAB-CC9612D4886F}" dt="2021-10-15T15:17:13.609" v="0"/>
          <ac:spMkLst>
            <pc:docMk/>
            <pc:sldMk cId="4147250150" sldId="276"/>
            <ac:spMk id="3" creationId="{3054AFAB-9AD2-4646-9D3D-7A9866CAC76C}"/>
          </ac:spMkLst>
        </pc:spChg>
        <pc:picChg chg="add">
          <ac:chgData name="kuber raj kunal" userId="ff53f78b27f9dcad" providerId="Windows Live" clId="Web-{B9480F52-FE4B-4BBF-ACAB-CC9612D4886F}" dt="2021-10-15T15:19:11.287" v="4"/>
          <ac:picMkLst>
            <pc:docMk/>
            <pc:sldMk cId="4147250150" sldId="276"/>
            <ac:picMk id="2" creationId="{B908256B-7B6D-4701-B4DE-854C90958C9E}"/>
          </ac:picMkLst>
        </pc:picChg>
      </pc:sldChg>
      <pc:sldChg chg="addSp">
        <pc:chgData name="kuber raj kunal" userId="ff53f78b27f9dcad" providerId="Windows Live" clId="Web-{B9480F52-FE4B-4BBF-ACAB-CC9612D4886F}" dt="2021-10-15T15:19:47.227" v="22"/>
        <pc:sldMkLst>
          <pc:docMk/>
          <pc:sldMk cId="3607714797" sldId="277"/>
        </pc:sldMkLst>
        <pc:picChg chg="add">
          <ac:chgData name="kuber raj kunal" userId="ff53f78b27f9dcad" providerId="Windows Live" clId="Web-{B9480F52-FE4B-4BBF-ACAB-CC9612D4886F}" dt="2021-10-15T15:19:47.227" v="22"/>
          <ac:picMkLst>
            <pc:docMk/>
            <pc:sldMk cId="3607714797" sldId="277"/>
            <ac:picMk id="4" creationId="{AE3B3C40-25FB-4439-B82A-64916C9ECA46}"/>
          </ac:picMkLst>
        </pc:picChg>
      </pc:sldChg>
      <pc:sldChg chg="addSp">
        <pc:chgData name="kuber raj kunal" userId="ff53f78b27f9dcad" providerId="Windows Live" clId="Web-{B9480F52-FE4B-4BBF-ACAB-CC9612D4886F}" dt="2021-10-15T15:19:48.461" v="23"/>
        <pc:sldMkLst>
          <pc:docMk/>
          <pc:sldMk cId="4021386071" sldId="278"/>
        </pc:sldMkLst>
        <pc:picChg chg="add">
          <ac:chgData name="kuber raj kunal" userId="ff53f78b27f9dcad" providerId="Windows Live" clId="Web-{B9480F52-FE4B-4BBF-ACAB-CC9612D4886F}" dt="2021-10-15T15:19:48.461" v="23"/>
          <ac:picMkLst>
            <pc:docMk/>
            <pc:sldMk cId="4021386071" sldId="278"/>
            <ac:picMk id="4" creationId="{279A7998-3CD9-429E-8C61-945098A2CD3D}"/>
          </ac:picMkLst>
        </pc:picChg>
      </pc:sldChg>
    </pc:docChg>
  </pc:docChgLst>
  <pc:docChgLst>
    <pc:chgData name="kuber raj kunal" userId="ff53f78b27f9dcad" providerId="Windows Live" clId="Web-{BB16D18F-8DA0-43F3-990D-AE084056D3F9}"/>
    <pc:docChg chg="mod addSld modSld modMainMaster modSection setSldSz">
      <pc:chgData name="kuber raj kunal" userId="ff53f78b27f9dcad" providerId="Windows Live" clId="Web-{BB16D18F-8DA0-43F3-990D-AE084056D3F9}" dt="2021-10-02T07:01:35.467" v="528" actId="1076"/>
      <pc:docMkLst>
        <pc:docMk/>
      </pc:docMkLst>
      <pc:sldChg chg="delSp modSp">
        <pc:chgData name="kuber raj kunal" userId="ff53f78b27f9dcad" providerId="Windows Live" clId="Web-{BB16D18F-8DA0-43F3-990D-AE084056D3F9}" dt="2021-10-02T06:22:08.771" v="10" actId="20577"/>
        <pc:sldMkLst>
          <pc:docMk/>
          <pc:sldMk cId="1653987709" sldId="256"/>
        </pc:sldMkLst>
        <pc:spChg chg="mod">
          <ac:chgData name="kuber raj kunal" userId="ff53f78b27f9dcad" providerId="Windows Live" clId="Web-{BB16D18F-8DA0-43F3-990D-AE084056D3F9}" dt="2021-10-02T06:21:24.926" v="0"/>
          <ac:spMkLst>
            <pc:docMk/>
            <pc:sldMk cId="1653987709" sldId="256"/>
            <ac:spMk id="56" creationId="{00000000-0000-0000-0000-000000000000}"/>
          </ac:spMkLst>
        </pc:spChg>
        <pc:spChg chg="mod">
          <ac:chgData name="kuber raj kunal" userId="ff53f78b27f9dcad" providerId="Windows Live" clId="Web-{BB16D18F-8DA0-43F3-990D-AE084056D3F9}" dt="2021-10-02T06:22:08.771" v="10" actId="20577"/>
          <ac:spMkLst>
            <pc:docMk/>
            <pc:sldMk cId="1653987709" sldId="256"/>
            <ac:spMk id="57" creationId="{00000000-0000-0000-0000-000000000000}"/>
          </ac:spMkLst>
        </pc:spChg>
        <pc:picChg chg="mod">
          <ac:chgData name="kuber raj kunal" userId="ff53f78b27f9dcad" providerId="Windows Live" clId="Web-{BB16D18F-8DA0-43F3-990D-AE084056D3F9}" dt="2021-10-02T06:21:45.505" v="4" actId="14100"/>
          <ac:picMkLst>
            <pc:docMk/>
            <pc:sldMk cId="1653987709" sldId="256"/>
            <ac:picMk id="54" creationId="{00000000-0000-0000-0000-000000000000}"/>
          </ac:picMkLst>
        </pc:picChg>
        <pc:picChg chg="del mod">
          <ac:chgData name="kuber raj kunal" userId="ff53f78b27f9dcad" providerId="Windows Live" clId="Web-{BB16D18F-8DA0-43F3-990D-AE084056D3F9}" dt="2021-10-02T06:21:35.255" v="1"/>
          <ac:picMkLst>
            <pc:docMk/>
            <pc:sldMk cId="1653987709" sldId="256"/>
            <ac:picMk id="55" creationId="{00000000-0000-0000-0000-000000000000}"/>
          </ac:picMkLst>
        </pc:picChg>
      </pc:sldChg>
      <pc:sldChg chg="delSp modSp">
        <pc:chgData name="kuber raj kunal" userId="ff53f78b27f9dcad" providerId="Windows Live" clId="Web-{BB16D18F-8DA0-43F3-990D-AE084056D3F9}" dt="2021-10-02T06:23:32.976" v="19"/>
        <pc:sldMkLst>
          <pc:docMk/>
          <pc:sldMk cId="3621350876" sldId="257"/>
        </pc:sldMkLst>
        <pc:spChg chg="mod">
          <ac:chgData name="kuber raj kunal" userId="ff53f78b27f9dcad" providerId="Windows Live" clId="Web-{BB16D18F-8DA0-43F3-990D-AE084056D3F9}" dt="2021-10-02T06:21:24.926" v="0"/>
          <ac:spMkLst>
            <pc:docMk/>
            <pc:sldMk cId="3621350876" sldId="257"/>
            <ac:spMk id="77" creationId="{00000000-0000-0000-0000-000000000000}"/>
          </ac:spMkLst>
        </pc:spChg>
        <pc:picChg chg="del mod">
          <ac:chgData name="kuber raj kunal" userId="ff53f78b27f9dcad" providerId="Windows Live" clId="Web-{BB16D18F-8DA0-43F3-990D-AE084056D3F9}" dt="2021-10-02T06:23:32.976" v="19"/>
          <ac:picMkLst>
            <pc:docMk/>
            <pc:sldMk cId="3621350876" sldId="257"/>
            <ac:picMk id="76" creationId="{00000000-0000-0000-0000-000000000000}"/>
          </ac:picMkLst>
        </pc:picChg>
      </pc:sldChg>
      <pc:sldChg chg="delSp modSp">
        <pc:chgData name="kuber raj kunal" userId="ff53f78b27f9dcad" providerId="Windows Live" clId="Web-{BB16D18F-8DA0-43F3-990D-AE084056D3F9}" dt="2021-10-02T07:01:35.467" v="528" actId="1076"/>
        <pc:sldMkLst>
          <pc:docMk/>
          <pc:sldMk cId="3666642225" sldId="258"/>
        </pc:sldMkLst>
        <pc:spChg chg="mod">
          <ac:chgData name="kuber raj kunal" userId="ff53f78b27f9dcad" providerId="Windows Live" clId="Web-{BB16D18F-8DA0-43F3-990D-AE084056D3F9}" dt="2021-10-02T07:01:35.467" v="528" actId="1076"/>
          <ac:spMkLst>
            <pc:docMk/>
            <pc:sldMk cId="3666642225" sldId="258"/>
            <ac:spMk id="5" creationId="{FB7F0C74-491A-4C27-8286-76A8C28A121F}"/>
          </ac:spMkLst>
        </pc:spChg>
        <pc:picChg chg="del mod">
          <ac:chgData name="kuber raj kunal" userId="ff53f78b27f9dcad" providerId="Windows Live" clId="Web-{BB16D18F-8DA0-43F3-990D-AE084056D3F9}" dt="2021-10-02T06:22:22.693" v="12"/>
          <ac:picMkLst>
            <pc:docMk/>
            <pc:sldMk cId="3666642225" sldId="258"/>
            <ac:picMk id="7" creationId="{C08EE322-E992-4F53-9CC8-3403A72A54BE}"/>
          </ac:picMkLst>
        </pc:picChg>
      </pc:sldChg>
      <pc:sldChg chg="delSp modSp">
        <pc:chgData name="kuber raj kunal" userId="ff53f78b27f9dcad" providerId="Windows Live" clId="Web-{BB16D18F-8DA0-43F3-990D-AE084056D3F9}" dt="2021-10-02T06:43:56.271" v="157" actId="20577"/>
        <pc:sldMkLst>
          <pc:docMk/>
          <pc:sldMk cId="196142176" sldId="259"/>
        </pc:sldMkLst>
        <pc:spChg chg="mod">
          <ac:chgData name="kuber raj kunal" userId="ff53f78b27f9dcad" providerId="Windows Live" clId="Web-{BB16D18F-8DA0-43F3-990D-AE084056D3F9}" dt="2021-10-02T06:43:56.271" v="157" actId="20577"/>
          <ac:spMkLst>
            <pc:docMk/>
            <pc:sldMk cId="196142176" sldId="259"/>
            <ac:spMk id="3" creationId="{911B5603-E4A6-4403-A2E5-A502ED9FC9F0}"/>
          </ac:spMkLst>
        </pc:spChg>
        <pc:picChg chg="del mod">
          <ac:chgData name="kuber raj kunal" userId="ff53f78b27f9dcad" providerId="Windows Live" clId="Web-{BB16D18F-8DA0-43F3-990D-AE084056D3F9}" dt="2021-10-02T06:22:28.865" v="13"/>
          <ac:picMkLst>
            <pc:docMk/>
            <pc:sldMk cId="196142176" sldId="259"/>
            <ac:picMk id="5" creationId="{A131B89B-C95F-46A4-9BAA-1B5020D72122}"/>
          </ac:picMkLst>
        </pc:picChg>
      </pc:sldChg>
      <pc:sldChg chg="delSp modSp">
        <pc:chgData name="kuber raj kunal" userId="ff53f78b27f9dcad" providerId="Windows Live" clId="Web-{BB16D18F-8DA0-43F3-990D-AE084056D3F9}" dt="2021-10-02T06:48:22.996" v="220" actId="14100"/>
        <pc:sldMkLst>
          <pc:docMk/>
          <pc:sldMk cId="2151890527" sldId="260"/>
        </pc:sldMkLst>
        <pc:spChg chg="mod">
          <ac:chgData name="kuber raj kunal" userId="ff53f78b27f9dcad" providerId="Windows Live" clId="Web-{BB16D18F-8DA0-43F3-990D-AE084056D3F9}" dt="2021-10-02T06:48:22.996" v="220" actId="14100"/>
          <ac:spMkLst>
            <pc:docMk/>
            <pc:sldMk cId="2151890527" sldId="260"/>
            <ac:spMk id="3" creationId="{7736C753-6680-41C5-B515-526629EED4A4}"/>
          </ac:spMkLst>
        </pc:spChg>
        <pc:picChg chg="del mod">
          <ac:chgData name="kuber raj kunal" userId="ff53f78b27f9dcad" providerId="Windows Live" clId="Web-{BB16D18F-8DA0-43F3-990D-AE084056D3F9}" dt="2021-10-02T06:22:32.225" v="14"/>
          <ac:picMkLst>
            <pc:docMk/>
            <pc:sldMk cId="2151890527" sldId="260"/>
            <ac:picMk id="5" creationId="{4007F21D-266F-4F27-B12B-C4114CE2D4FF}"/>
          </ac:picMkLst>
        </pc:picChg>
      </pc:sldChg>
      <pc:sldChg chg="delSp modSp">
        <pc:chgData name="kuber raj kunal" userId="ff53f78b27f9dcad" providerId="Windows Live" clId="Web-{BB16D18F-8DA0-43F3-990D-AE084056D3F9}" dt="2021-10-02T06:52:48.455" v="335" actId="1076"/>
        <pc:sldMkLst>
          <pc:docMk/>
          <pc:sldMk cId="1400653089" sldId="261"/>
        </pc:sldMkLst>
        <pc:spChg chg="del mod">
          <ac:chgData name="kuber raj kunal" userId="ff53f78b27f9dcad" providerId="Windows Live" clId="Web-{BB16D18F-8DA0-43F3-990D-AE084056D3F9}" dt="2021-10-02T06:50:57.874" v="278"/>
          <ac:spMkLst>
            <pc:docMk/>
            <pc:sldMk cId="1400653089" sldId="261"/>
            <ac:spMk id="2" creationId="{2700D72B-839E-4027-B88A-6122412173C6}"/>
          </ac:spMkLst>
        </pc:spChg>
        <pc:spChg chg="mod">
          <ac:chgData name="kuber raj kunal" userId="ff53f78b27f9dcad" providerId="Windows Live" clId="Web-{BB16D18F-8DA0-43F3-990D-AE084056D3F9}" dt="2021-10-02T06:52:48.455" v="335" actId="1076"/>
          <ac:spMkLst>
            <pc:docMk/>
            <pc:sldMk cId="1400653089" sldId="261"/>
            <ac:spMk id="5" creationId="{326126DD-98F9-4E88-9BA9-116CDB33BBF0}"/>
          </ac:spMkLst>
        </pc:spChg>
        <pc:picChg chg="del mod">
          <ac:chgData name="kuber raj kunal" userId="ff53f78b27f9dcad" providerId="Windows Live" clId="Web-{BB16D18F-8DA0-43F3-990D-AE084056D3F9}" dt="2021-10-02T06:23:20.445" v="16"/>
          <ac:picMkLst>
            <pc:docMk/>
            <pc:sldMk cId="1400653089" sldId="261"/>
            <ac:picMk id="7" creationId="{DC007832-F213-4CAE-AB33-96E4BE77D307}"/>
          </ac:picMkLst>
        </pc:picChg>
      </pc:sldChg>
      <pc:sldChg chg="delSp modSp">
        <pc:chgData name="kuber raj kunal" userId="ff53f78b27f9dcad" providerId="Windows Live" clId="Web-{BB16D18F-8DA0-43F3-990D-AE084056D3F9}" dt="2021-10-02T06:55:49.319" v="408"/>
        <pc:sldMkLst>
          <pc:docMk/>
          <pc:sldMk cId="949079426" sldId="262"/>
        </pc:sldMkLst>
        <pc:spChg chg="del mod">
          <ac:chgData name="kuber raj kunal" userId="ff53f78b27f9dcad" providerId="Windows Live" clId="Web-{BB16D18F-8DA0-43F3-990D-AE084056D3F9}" dt="2021-10-02T06:54:36.411" v="367"/>
          <ac:spMkLst>
            <pc:docMk/>
            <pc:sldMk cId="949079426" sldId="262"/>
            <ac:spMk id="2" creationId="{A6E34409-FD9A-4424-8958-8AB065862B9B}"/>
          </ac:spMkLst>
        </pc:spChg>
        <pc:spChg chg="mod">
          <ac:chgData name="kuber raj kunal" userId="ff53f78b27f9dcad" providerId="Windows Live" clId="Web-{BB16D18F-8DA0-43F3-990D-AE084056D3F9}" dt="2021-10-02T06:55:49.319" v="408"/>
          <ac:spMkLst>
            <pc:docMk/>
            <pc:sldMk cId="949079426" sldId="262"/>
            <ac:spMk id="7" creationId="{3FA50CB9-1AC2-4AE4-A62E-5F58772DE345}"/>
          </ac:spMkLst>
        </pc:spChg>
        <pc:picChg chg="del mod">
          <ac:chgData name="kuber raj kunal" userId="ff53f78b27f9dcad" providerId="Windows Live" clId="Web-{BB16D18F-8DA0-43F3-990D-AE084056D3F9}" dt="2021-10-02T06:23:26.882" v="17"/>
          <ac:picMkLst>
            <pc:docMk/>
            <pc:sldMk cId="949079426" sldId="262"/>
            <ac:picMk id="11" creationId="{07995770-F430-4136-85C3-F777A369215A}"/>
          </ac:picMkLst>
        </pc:picChg>
      </pc:sldChg>
      <pc:sldChg chg="delSp modSp">
        <pc:chgData name="kuber raj kunal" userId="ff53f78b27f9dcad" providerId="Windows Live" clId="Web-{BB16D18F-8DA0-43F3-990D-AE084056D3F9}" dt="2021-10-02T06:58:36.666" v="460"/>
        <pc:sldMkLst>
          <pc:docMk/>
          <pc:sldMk cId="3265773977" sldId="263"/>
        </pc:sldMkLst>
        <pc:spChg chg="mod">
          <ac:chgData name="kuber raj kunal" userId="ff53f78b27f9dcad" providerId="Windows Live" clId="Web-{BB16D18F-8DA0-43F3-990D-AE084056D3F9}" dt="2021-10-02T06:58:36.666" v="460"/>
          <ac:spMkLst>
            <pc:docMk/>
            <pc:sldMk cId="3265773977" sldId="263"/>
            <ac:spMk id="7" creationId="{2950629B-EADC-4163-869B-761EB0912B57}"/>
          </ac:spMkLst>
        </pc:spChg>
        <pc:picChg chg="del mod">
          <ac:chgData name="kuber raj kunal" userId="ff53f78b27f9dcad" providerId="Windows Live" clId="Web-{BB16D18F-8DA0-43F3-990D-AE084056D3F9}" dt="2021-10-02T06:23:29.117" v="18"/>
          <ac:picMkLst>
            <pc:docMk/>
            <pc:sldMk cId="3265773977" sldId="263"/>
            <ac:picMk id="9" creationId="{E6BCB581-76BD-477D-8D5B-E17C42C86D72}"/>
          </ac:picMkLst>
        </pc:picChg>
      </pc:sldChg>
      <pc:sldChg chg="modSp">
        <pc:chgData name="kuber raj kunal" userId="ff53f78b27f9dcad" providerId="Windows Live" clId="Web-{BB16D18F-8DA0-43F3-990D-AE084056D3F9}" dt="2021-10-02T06:42:15.237" v="104" actId="1076"/>
        <pc:sldMkLst>
          <pc:docMk/>
          <pc:sldMk cId="2724924581" sldId="264"/>
        </pc:sldMkLst>
        <pc:spChg chg="mod">
          <ac:chgData name="kuber raj kunal" userId="ff53f78b27f9dcad" providerId="Windows Live" clId="Web-{BB16D18F-8DA0-43F3-990D-AE084056D3F9}" dt="2021-10-02T06:42:15.237" v="104" actId="1076"/>
          <ac:spMkLst>
            <pc:docMk/>
            <pc:sldMk cId="2724924581" sldId="264"/>
            <ac:spMk id="3" creationId="{4DA60F0F-0D5E-4A7E-8A26-57D235948F49}"/>
          </ac:spMkLst>
        </pc:spChg>
      </pc:sldChg>
      <pc:sldChg chg="delSp modSp">
        <pc:chgData name="kuber raj kunal" userId="ff53f78b27f9dcad" providerId="Windows Live" clId="Web-{BB16D18F-8DA0-43F3-990D-AE084056D3F9}" dt="2021-10-02T07:00:51.888" v="521" actId="1076"/>
        <pc:sldMkLst>
          <pc:docMk/>
          <pc:sldMk cId="2400619722" sldId="265"/>
        </pc:sldMkLst>
        <pc:spChg chg="del mod">
          <ac:chgData name="kuber raj kunal" userId="ff53f78b27f9dcad" providerId="Windows Live" clId="Web-{BB16D18F-8DA0-43F3-990D-AE084056D3F9}" dt="2021-10-02T06:49:18.481" v="243"/>
          <ac:spMkLst>
            <pc:docMk/>
            <pc:sldMk cId="2400619722" sldId="265"/>
            <ac:spMk id="3" creationId="{E7E87275-58A4-4FC3-82B6-1F0648E0EB0B}"/>
          </ac:spMkLst>
        </pc:spChg>
        <pc:spChg chg="mod">
          <ac:chgData name="kuber raj kunal" userId="ff53f78b27f9dcad" providerId="Windows Live" clId="Web-{BB16D18F-8DA0-43F3-990D-AE084056D3F9}" dt="2021-10-02T07:00:51.888" v="521" actId="1076"/>
          <ac:spMkLst>
            <pc:docMk/>
            <pc:sldMk cId="2400619722" sldId="265"/>
            <ac:spMk id="5" creationId="{CBF7FCFC-2CC1-46CC-9E83-540145E091F8}"/>
          </ac:spMkLst>
        </pc:spChg>
        <pc:picChg chg="del mod">
          <ac:chgData name="kuber raj kunal" userId="ff53f78b27f9dcad" providerId="Windows Live" clId="Web-{BB16D18F-8DA0-43F3-990D-AE084056D3F9}" dt="2021-10-02T06:22:34.912" v="15"/>
          <ac:picMkLst>
            <pc:docMk/>
            <pc:sldMk cId="2400619722" sldId="265"/>
            <ac:picMk id="7" creationId="{DCC91A46-2DEB-4101-A40D-2C2EDC7833BD}"/>
          </ac:picMkLst>
        </pc:picChg>
      </pc:sldChg>
      <pc:sldChg chg="addSp modSp new">
        <pc:chgData name="kuber raj kunal" userId="ff53f78b27f9dcad" providerId="Windows Live" clId="Web-{BB16D18F-8DA0-43F3-990D-AE084056D3F9}" dt="2021-10-02T06:40:11.875" v="58" actId="1076"/>
        <pc:sldMkLst>
          <pc:docMk/>
          <pc:sldMk cId="1596379030" sldId="266"/>
        </pc:sldMkLst>
        <pc:spChg chg="add mod">
          <ac:chgData name="kuber raj kunal" userId="ff53f78b27f9dcad" providerId="Windows Live" clId="Web-{BB16D18F-8DA0-43F3-990D-AE084056D3F9}" dt="2021-10-02T06:40:11.875" v="58" actId="1076"/>
          <ac:spMkLst>
            <pc:docMk/>
            <pc:sldMk cId="1596379030" sldId="266"/>
            <ac:spMk id="2" creationId="{72213845-7DC2-4322-8B71-A47472B18BF2}"/>
          </ac:spMkLst>
        </pc:spChg>
      </pc:sldChg>
      <pc:sldChg chg="addSp modSp new">
        <pc:chgData name="kuber raj kunal" userId="ff53f78b27f9dcad" providerId="Windows Live" clId="Web-{BB16D18F-8DA0-43F3-990D-AE084056D3F9}" dt="2021-10-02T06:42:50.816" v="123" actId="1076"/>
        <pc:sldMkLst>
          <pc:docMk/>
          <pc:sldMk cId="1815091106" sldId="267"/>
        </pc:sldMkLst>
        <pc:spChg chg="add mod">
          <ac:chgData name="kuber raj kunal" userId="ff53f78b27f9dcad" providerId="Windows Live" clId="Web-{BB16D18F-8DA0-43F3-990D-AE084056D3F9}" dt="2021-10-02T06:42:50.816" v="123" actId="1076"/>
          <ac:spMkLst>
            <pc:docMk/>
            <pc:sldMk cId="1815091106" sldId="267"/>
            <ac:spMk id="2" creationId="{3A79B624-9A67-42B0-9EB5-1691DDEB693C}"/>
          </ac:spMkLst>
        </pc:spChg>
      </pc:sldChg>
      <pc:sldChg chg="addSp modSp new">
        <pc:chgData name="kuber raj kunal" userId="ff53f78b27f9dcad" providerId="Windows Live" clId="Web-{BB16D18F-8DA0-43F3-990D-AE084056D3F9}" dt="2021-10-02T07:01:18.576" v="525" actId="1076"/>
        <pc:sldMkLst>
          <pc:docMk/>
          <pc:sldMk cId="967786562" sldId="268"/>
        </pc:sldMkLst>
        <pc:spChg chg="add mod">
          <ac:chgData name="kuber raj kunal" userId="ff53f78b27f9dcad" providerId="Windows Live" clId="Web-{BB16D18F-8DA0-43F3-990D-AE084056D3F9}" dt="2021-10-02T07:01:18.576" v="525" actId="1076"/>
          <ac:spMkLst>
            <pc:docMk/>
            <pc:sldMk cId="967786562" sldId="268"/>
            <ac:spMk id="2" creationId="{03784A48-D0A9-4AE8-8357-AD114053BA10}"/>
          </ac:spMkLst>
        </pc:spChg>
      </pc:sldChg>
      <pc:sldChg chg="addSp modSp new">
        <pc:chgData name="kuber raj kunal" userId="ff53f78b27f9dcad" providerId="Windows Live" clId="Web-{BB16D18F-8DA0-43F3-990D-AE084056D3F9}" dt="2021-10-02T07:00:37.294" v="514" actId="1076"/>
        <pc:sldMkLst>
          <pc:docMk/>
          <pc:sldMk cId="2946234804" sldId="269"/>
        </pc:sldMkLst>
        <pc:spChg chg="add mod">
          <ac:chgData name="kuber raj kunal" userId="ff53f78b27f9dcad" providerId="Windows Live" clId="Web-{BB16D18F-8DA0-43F3-990D-AE084056D3F9}" dt="2021-10-02T07:00:37.294" v="514" actId="1076"/>
          <ac:spMkLst>
            <pc:docMk/>
            <pc:sldMk cId="2946234804" sldId="269"/>
            <ac:spMk id="2" creationId="{391E32CC-71E5-4D3F-8045-2FB6794D6B9C}"/>
          </ac:spMkLst>
        </pc:spChg>
      </pc:sldChg>
      <pc:sldChg chg="addSp modSp new">
        <pc:chgData name="kuber raj kunal" userId="ff53f78b27f9dcad" providerId="Windows Live" clId="Web-{BB16D18F-8DA0-43F3-990D-AE084056D3F9}" dt="2021-10-02T06:50:39.046" v="276"/>
        <pc:sldMkLst>
          <pc:docMk/>
          <pc:sldMk cId="1699186801" sldId="270"/>
        </pc:sldMkLst>
        <pc:spChg chg="add mod">
          <ac:chgData name="kuber raj kunal" userId="ff53f78b27f9dcad" providerId="Windows Live" clId="Web-{BB16D18F-8DA0-43F3-990D-AE084056D3F9}" dt="2021-10-02T06:50:39.046" v="276"/>
          <ac:spMkLst>
            <pc:docMk/>
            <pc:sldMk cId="1699186801" sldId="270"/>
            <ac:spMk id="2" creationId="{29FAF86D-2FCA-40F9-B012-3B7B128F457D}"/>
          </ac:spMkLst>
        </pc:spChg>
      </pc:sldChg>
      <pc:sldChg chg="addSp modSp new">
        <pc:chgData name="kuber raj kunal" userId="ff53f78b27f9dcad" providerId="Windows Live" clId="Web-{BB16D18F-8DA0-43F3-990D-AE084056D3F9}" dt="2021-10-02T06:53:54.566" v="366" actId="1076"/>
        <pc:sldMkLst>
          <pc:docMk/>
          <pc:sldMk cId="3588639983" sldId="271"/>
        </pc:sldMkLst>
        <pc:spChg chg="add mod">
          <ac:chgData name="kuber raj kunal" userId="ff53f78b27f9dcad" providerId="Windows Live" clId="Web-{BB16D18F-8DA0-43F3-990D-AE084056D3F9}" dt="2021-10-02T06:53:54.566" v="366" actId="1076"/>
          <ac:spMkLst>
            <pc:docMk/>
            <pc:sldMk cId="3588639983" sldId="271"/>
            <ac:spMk id="2" creationId="{9DFDEA70-6F74-467D-B5DF-1F276BDEE291}"/>
          </ac:spMkLst>
        </pc:spChg>
      </pc:sldChg>
      <pc:sldChg chg="addSp modSp new">
        <pc:chgData name="kuber raj kunal" userId="ff53f78b27f9dcad" providerId="Windows Live" clId="Web-{BB16D18F-8DA0-43F3-990D-AE084056D3F9}" dt="2021-10-02T06:56:49.195" v="426" actId="1076"/>
        <pc:sldMkLst>
          <pc:docMk/>
          <pc:sldMk cId="1430124843" sldId="272"/>
        </pc:sldMkLst>
        <pc:spChg chg="add mod">
          <ac:chgData name="kuber raj kunal" userId="ff53f78b27f9dcad" providerId="Windows Live" clId="Web-{BB16D18F-8DA0-43F3-990D-AE084056D3F9}" dt="2021-10-02T06:56:49.195" v="426" actId="1076"/>
          <ac:spMkLst>
            <pc:docMk/>
            <pc:sldMk cId="1430124843" sldId="272"/>
            <ac:spMk id="2" creationId="{86F35898-092A-43AA-A9E5-EC9BA06789FC}"/>
          </ac:spMkLst>
        </pc:spChg>
      </pc:sldChg>
      <pc:sldChg chg="addSp modSp new">
        <pc:chgData name="kuber raj kunal" userId="ff53f78b27f9dcad" providerId="Windows Live" clId="Web-{BB16D18F-8DA0-43F3-990D-AE084056D3F9}" dt="2021-10-02T07:00:20.325" v="508" actId="20577"/>
        <pc:sldMkLst>
          <pc:docMk/>
          <pc:sldMk cId="3359806511" sldId="273"/>
        </pc:sldMkLst>
        <pc:spChg chg="add mod">
          <ac:chgData name="kuber raj kunal" userId="ff53f78b27f9dcad" providerId="Windows Live" clId="Web-{BB16D18F-8DA0-43F3-990D-AE084056D3F9}" dt="2021-10-02T07:00:20.325" v="508" actId="20577"/>
          <ac:spMkLst>
            <pc:docMk/>
            <pc:sldMk cId="3359806511" sldId="273"/>
            <ac:spMk id="2" creationId="{428DFD80-A15C-4369-B134-455EA861E62D}"/>
          </ac:spMkLst>
        </pc:spChg>
      </pc:sldChg>
      <pc:sldMasterChg chg="modSp modSldLayout">
        <pc:chgData name="kuber raj kunal" userId="ff53f78b27f9dcad" providerId="Windows Live" clId="Web-{BB16D18F-8DA0-43F3-990D-AE084056D3F9}" dt="2021-10-02T06:21:24.926" v="0"/>
        <pc:sldMasterMkLst>
          <pc:docMk/>
          <pc:sldMasterMk cId="0" sldId="2147483648"/>
        </pc:sldMasterMkLst>
        <pc:spChg chg="mod">
          <ac:chgData name="kuber raj kunal" userId="ff53f78b27f9dcad" providerId="Windows Live" clId="Web-{BB16D18F-8DA0-43F3-990D-AE084056D3F9}" dt="2021-10-02T06:21:24.926" v="0"/>
          <ac:spMkLst>
            <pc:docMk/>
            <pc:sldMasterMk cId="0" sldId="2147483648"/>
            <ac:spMk id="2" creationId="{00000000-0000-0000-0000-000000000000}"/>
          </ac:spMkLst>
        </pc:spChg>
        <pc:spChg chg="mod">
          <ac:chgData name="kuber raj kunal" userId="ff53f78b27f9dcad" providerId="Windows Live" clId="Web-{BB16D18F-8DA0-43F3-990D-AE084056D3F9}" dt="2021-10-02T06:21:24.926" v="0"/>
          <ac:spMkLst>
            <pc:docMk/>
            <pc:sldMasterMk cId="0" sldId="2147483648"/>
            <ac:spMk id="3" creationId="{00000000-0000-0000-0000-000000000000}"/>
          </ac:spMkLst>
        </pc:spChg>
        <pc:spChg chg="mod">
          <ac:chgData name="kuber raj kunal" userId="ff53f78b27f9dcad" providerId="Windows Live" clId="Web-{BB16D18F-8DA0-43F3-990D-AE084056D3F9}" dt="2021-10-02T06:21:24.926" v="0"/>
          <ac:spMkLst>
            <pc:docMk/>
            <pc:sldMasterMk cId="0" sldId="2147483648"/>
            <ac:spMk id="4" creationId="{00000000-0000-0000-0000-000000000000}"/>
          </ac:spMkLst>
        </pc:spChg>
        <pc:spChg chg="mod">
          <ac:chgData name="kuber raj kunal" userId="ff53f78b27f9dcad" providerId="Windows Live" clId="Web-{BB16D18F-8DA0-43F3-990D-AE084056D3F9}" dt="2021-10-02T06:21:24.926" v="0"/>
          <ac:spMkLst>
            <pc:docMk/>
            <pc:sldMasterMk cId="0" sldId="2147483648"/>
            <ac:spMk id="5" creationId="{00000000-0000-0000-0000-000000000000}"/>
          </ac:spMkLst>
        </pc:spChg>
        <pc:spChg chg="mod">
          <ac:chgData name="kuber raj kunal" userId="ff53f78b27f9dcad" providerId="Windows Live" clId="Web-{BB16D18F-8DA0-43F3-990D-AE084056D3F9}" dt="2021-10-02T06:21:24.926" v="0"/>
          <ac:spMkLst>
            <pc:docMk/>
            <pc:sldMasterMk cId="0" sldId="2147483648"/>
            <ac:spMk id="6" creationId="{00000000-0000-0000-0000-000000000000}"/>
          </ac:spMkLst>
        </pc:spChg>
        <pc:sldLayoutChg chg="modSp">
          <pc:chgData name="kuber raj kunal" userId="ff53f78b27f9dcad" providerId="Windows Live" clId="Web-{BB16D18F-8DA0-43F3-990D-AE084056D3F9}" dt="2021-10-02T06:21:24.926" v="0"/>
          <pc:sldLayoutMkLst>
            <pc:docMk/>
            <pc:sldMasterMk cId="0" sldId="2147483648"/>
            <pc:sldLayoutMk cId="0" sldId="2147483649"/>
          </pc:sldLayoutMkLst>
          <pc:spChg chg="mod">
            <ac:chgData name="kuber raj kunal" userId="ff53f78b27f9dcad" providerId="Windows Live" clId="Web-{BB16D18F-8DA0-43F3-990D-AE084056D3F9}" dt="2021-10-02T06:21:24.926" v="0"/>
            <ac:spMkLst>
              <pc:docMk/>
              <pc:sldMasterMk cId="0" sldId="2147483648"/>
              <pc:sldLayoutMk cId="0" sldId="2147483649"/>
              <ac:spMk id="2" creationId="{00000000-0000-0000-0000-000000000000}"/>
            </ac:spMkLst>
          </pc:spChg>
          <pc:spChg chg="mod">
            <ac:chgData name="kuber raj kunal" userId="ff53f78b27f9dcad" providerId="Windows Live" clId="Web-{BB16D18F-8DA0-43F3-990D-AE084056D3F9}" dt="2021-10-02T06:21:24.926" v="0"/>
            <ac:spMkLst>
              <pc:docMk/>
              <pc:sldMasterMk cId="0" sldId="2147483648"/>
              <pc:sldLayoutMk cId="0" sldId="2147483649"/>
              <ac:spMk id="3" creationId="{00000000-0000-0000-0000-000000000000}"/>
            </ac:spMkLst>
          </pc:spChg>
        </pc:sldLayoutChg>
        <pc:sldLayoutChg chg="modSp">
          <pc:chgData name="kuber raj kunal" userId="ff53f78b27f9dcad" providerId="Windows Live" clId="Web-{BB16D18F-8DA0-43F3-990D-AE084056D3F9}" dt="2021-10-02T06:21:24.926" v="0"/>
          <pc:sldLayoutMkLst>
            <pc:docMk/>
            <pc:sldMasterMk cId="0" sldId="2147483648"/>
            <pc:sldLayoutMk cId="0" sldId="2147483651"/>
          </pc:sldLayoutMkLst>
          <pc:spChg chg="mod">
            <ac:chgData name="kuber raj kunal" userId="ff53f78b27f9dcad" providerId="Windows Live" clId="Web-{BB16D18F-8DA0-43F3-990D-AE084056D3F9}" dt="2021-10-02T06:21:24.926" v="0"/>
            <ac:spMkLst>
              <pc:docMk/>
              <pc:sldMasterMk cId="0" sldId="2147483648"/>
              <pc:sldLayoutMk cId="0" sldId="2147483651"/>
              <ac:spMk id="2" creationId="{00000000-0000-0000-0000-000000000000}"/>
            </ac:spMkLst>
          </pc:spChg>
          <pc:spChg chg="mod">
            <ac:chgData name="kuber raj kunal" userId="ff53f78b27f9dcad" providerId="Windows Live" clId="Web-{BB16D18F-8DA0-43F3-990D-AE084056D3F9}" dt="2021-10-02T06:21:24.926" v="0"/>
            <ac:spMkLst>
              <pc:docMk/>
              <pc:sldMasterMk cId="0" sldId="2147483648"/>
              <pc:sldLayoutMk cId="0" sldId="2147483651"/>
              <ac:spMk id="3" creationId="{00000000-0000-0000-0000-000000000000}"/>
            </ac:spMkLst>
          </pc:spChg>
        </pc:sldLayoutChg>
        <pc:sldLayoutChg chg="modSp">
          <pc:chgData name="kuber raj kunal" userId="ff53f78b27f9dcad" providerId="Windows Live" clId="Web-{BB16D18F-8DA0-43F3-990D-AE084056D3F9}" dt="2021-10-02T06:21:24.926" v="0"/>
          <pc:sldLayoutMkLst>
            <pc:docMk/>
            <pc:sldMasterMk cId="0" sldId="2147483648"/>
            <pc:sldLayoutMk cId="0" sldId="2147483652"/>
          </pc:sldLayoutMkLst>
          <pc:spChg chg="mod">
            <ac:chgData name="kuber raj kunal" userId="ff53f78b27f9dcad" providerId="Windows Live" clId="Web-{BB16D18F-8DA0-43F3-990D-AE084056D3F9}" dt="2021-10-02T06:21:24.926" v="0"/>
            <ac:spMkLst>
              <pc:docMk/>
              <pc:sldMasterMk cId="0" sldId="2147483648"/>
              <pc:sldLayoutMk cId="0" sldId="2147483652"/>
              <ac:spMk id="3" creationId="{00000000-0000-0000-0000-000000000000}"/>
            </ac:spMkLst>
          </pc:spChg>
          <pc:spChg chg="mod">
            <ac:chgData name="kuber raj kunal" userId="ff53f78b27f9dcad" providerId="Windows Live" clId="Web-{BB16D18F-8DA0-43F3-990D-AE084056D3F9}" dt="2021-10-02T06:21:24.926" v="0"/>
            <ac:spMkLst>
              <pc:docMk/>
              <pc:sldMasterMk cId="0" sldId="2147483648"/>
              <pc:sldLayoutMk cId="0" sldId="2147483652"/>
              <ac:spMk id="4" creationId="{00000000-0000-0000-0000-000000000000}"/>
            </ac:spMkLst>
          </pc:spChg>
        </pc:sldLayoutChg>
        <pc:sldLayoutChg chg="modSp">
          <pc:chgData name="kuber raj kunal" userId="ff53f78b27f9dcad" providerId="Windows Live" clId="Web-{BB16D18F-8DA0-43F3-990D-AE084056D3F9}" dt="2021-10-02T06:21:24.926" v="0"/>
          <pc:sldLayoutMkLst>
            <pc:docMk/>
            <pc:sldMasterMk cId="0" sldId="2147483648"/>
            <pc:sldLayoutMk cId="0" sldId="2147483653"/>
          </pc:sldLayoutMkLst>
          <pc:spChg chg="mod">
            <ac:chgData name="kuber raj kunal" userId="ff53f78b27f9dcad" providerId="Windows Live" clId="Web-{BB16D18F-8DA0-43F3-990D-AE084056D3F9}" dt="2021-10-02T06:21:24.926" v="0"/>
            <ac:spMkLst>
              <pc:docMk/>
              <pc:sldMasterMk cId="0" sldId="2147483648"/>
              <pc:sldLayoutMk cId="0" sldId="2147483653"/>
              <ac:spMk id="3" creationId="{00000000-0000-0000-0000-000000000000}"/>
            </ac:spMkLst>
          </pc:spChg>
          <pc:spChg chg="mod">
            <ac:chgData name="kuber raj kunal" userId="ff53f78b27f9dcad" providerId="Windows Live" clId="Web-{BB16D18F-8DA0-43F3-990D-AE084056D3F9}" dt="2021-10-02T06:21:24.926" v="0"/>
            <ac:spMkLst>
              <pc:docMk/>
              <pc:sldMasterMk cId="0" sldId="2147483648"/>
              <pc:sldLayoutMk cId="0" sldId="2147483653"/>
              <ac:spMk id="4" creationId="{00000000-0000-0000-0000-000000000000}"/>
            </ac:spMkLst>
          </pc:spChg>
          <pc:spChg chg="mod">
            <ac:chgData name="kuber raj kunal" userId="ff53f78b27f9dcad" providerId="Windows Live" clId="Web-{BB16D18F-8DA0-43F3-990D-AE084056D3F9}" dt="2021-10-02T06:21:24.926" v="0"/>
            <ac:spMkLst>
              <pc:docMk/>
              <pc:sldMasterMk cId="0" sldId="2147483648"/>
              <pc:sldLayoutMk cId="0" sldId="2147483653"/>
              <ac:spMk id="5" creationId="{00000000-0000-0000-0000-000000000000}"/>
            </ac:spMkLst>
          </pc:spChg>
          <pc:spChg chg="mod">
            <ac:chgData name="kuber raj kunal" userId="ff53f78b27f9dcad" providerId="Windows Live" clId="Web-{BB16D18F-8DA0-43F3-990D-AE084056D3F9}" dt="2021-10-02T06:21:24.926" v="0"/>
            <ac:spMkLst>
              <pc:docMk/>
              <pc:sldMasterMk cId="0" sldId="2147483648"/>
              <pc:sldLayoutMk cId="0" sldId="2147483653"/>
              <ac:spMk id="6" creationId="{00000000-0000-0000-0000-000000000000}"/>
            </ac:spMkLst>
          </pc:spChg>
        </pc:sldLayoutChg>
        <pc:sldLayoutChg chg="modSp">
          <pc:chgData name="kuber raj kunal" userId="ff53f78b27f9dcad" providerId="Windows Live" clId="Web-{BB16D18F-8DA0-43F3-990D-AE084056D3F9}" dt="2021-10-02T06:21:24.926" v="0"/>
          <pc:sldLayoutMkLst>
            <pc:docMk/>
            <pc:sldMasterMk cId="0" sldId="2147483648"/>
            <pc:sldLayoutMk cId="0" sldId="2147483656"/>
          </pc:sldLayoutMkLst>
          <pc:spChg chg="mod">
            <ac:chgData name="kuber raj kunal" userId="ff53f78b27f9dcad" providerId="Windows Live" clId="Web-{BB16D18F-8DA0-43F3-990D-AE084056D3F9}" dt="2021-10-02T06:21:24.926" v="0"/>
            <ac:spMkLst>
              <pc:docMk/>
              <pc:sldMasterMk cId="0" sldId="2147483648"/>
              <pc:sldLayoutMk cId="0" sldId="2147483656"/>
              <ac:spMk id="2" creationId="{00000000-0000-0000-0000-000000000000}"/>
            </ac:spMkLst>
          </pc:spChg>
          <pc:spChg chg="mod">
            <ac:chgData name="kuber raj kunal" userId="ff53f78b27f9dcad" providerId="Windows Live" clId="Web-{BB16D18F-8DA0-43F3-990D-AE084056D3F9}" dt="2021-10-02T06:21:24.926" v="0"/>
            <ac:spMkLst>
              <pc:docMk/>
              <pc:sldMasterMk cId="0" sldId="2147483648"/>
              <pc:sldLayoutMk cId="0" sldId="2147483656"/>
              <ac:spMk id="3" creationId="{00000000-0000-0000-0000-000000000000}"/>
            </ac:spMkLst>
          </pc:spChg>
          <pc:spChg chg="mod">
            <ac:chgData name="kuber raj kunal" userId="ff53f78b27f9dcad" providerId="Windows Live" clId="Web-{BB16D18F-8DA0-43F3-990D-AE084056D3F9}" dt="2021-10-02T06:21:24.926" v="0"/>
            <ac:spMkLst>
              <pc:docMk/>
              <pc:sldMasterMk cId="0" sldId="2147483648"/>
              <pc:sldLayoutMk cId="0" sldId="2147483656"/>
              <ac:spMk id="4" creationId="{00000000-0000-0000-0000-000000000000}"/>
            </ac:spMkLst>
          </pc:spChg>
        </pc:sldLayoutChg>
        <pc:sldLayoutChg chg="modSp">
          <pc:chgData name="kuber raj kunal" userId="ff53f78b27f9dcad" providerId="Windows Live" clId="Web-{BB16D18F-8DA0-43F3-990D-AE084056D3F9}" dt="2021-10-02T06:21:24.926" v="0"/>
          <pc:sldLayoutMkLst>
            <pc:docMk/>
            <pc:sldMasterMk cId="0" sldId="2147483648"/>
            <pc:sldLayoutMk cId="0" sldId="2147483657"/>
          </pc:sldLayoutMkLst>
          <pc:spChg chg="mod">
            <ac:chgData name="kuber raj kunal" userId="ff53f78b27f9dcad" providerId="Windows Live" clId="Web-{BB16D18F-8DA0-43F3-990D-AE084056D3F9}" dt="2021-10-02T06:21:24.926" v="0"/>
            <ac:spMkLst>
              <pc:docMk/>
              <pc:sldMasterMk cId="0" sldId="2147483648"/>
              <pc:sldLayoutMk cId="0" sldId="2147483657"/>
              <ac:spMk id="2" creationId="{00000000-0000-0000-0000-000000000000}"/>
            </ac:spMkLst>
          </pc:spChg>
          <pc:spChg chg="mod">
            <ac:chgData name="kuber raj kunal" userId="ff53f78b27f9dcad" providerId="Windows Live" clId="Web-{BB16D18F-8DA0-43F3-990D-AE084056D3F9}" dt="2021-10-02T06:21:24.926" v="0"/>
            <ac:spMkLst>
              <pc:docMk/>
              <pc:sldMasterMk cId="0" sldId="2147483648"/>
              <pc:sldLayoutMk cId="0" sldId="2147483657"/>
              <ac:spMk id="3" creationId="{00000000-0000-0000-0000-000000000000}"/>
            </ac:spMkLst>
          </pc:spChg>
          <pc:spChg chg="mod">
            <ac:chgData name="kuber raj kunal" userId="ff53f78b27f9dcad" providerId="Windows Live" clId="Web-{BB16D18F-8DA0-43F3-990D-AE084056D3F9}" dt="2021-10-02T06:21:24.926" v="0"/>
            <ac:spMkLst>
              <pc:docMk/>
              <pc:sldMasterMk cId="0" sldId="2147483648"/>
              <pc:sldLayoutMk cId="0" sldId="2147483657"/>
              <ac:spMk id="4" creationId="{00000000-0000-0000-0000-000000000000}"/>
            </ac:spMkLst>
          </pc:spChg>
        </pc:sldLayoutChg>
        <pc:sldLayoutChg chg="modSp">
          <pc:chgData name="kuber raj kunal" userId="ff53f78b27f9dcad" providerId="Windows Live" clId="Web-{BB16D18F-8DA0-43F3-990D-AE084056D3F9}" dt="2021-10-02T06:21:24.926" v="0"/>
          <pc:sldLayoutMkLst>
            <pc:docMk/>
            <pc:sldMasterMk cId="0" sldId="2147483648"/>
            <pc:sldLayoutMk cId="0" sldId="2147483659"/>
          </pc:sldLayoutMkLst>
          <pc:spChg chg="mod">
            <ac:chgData name="kuber raj kunal" userId="ff53f78b27f9dcad" providerId="Windows Live" clId="Web-{BB16D18F-8DA0-43F3-990D-AE084056D3F9}" dt="2021-10-02T06:21:24.926" v="0"/>
            <ac:spMkLst>
              <pc:docMk/>
              <pc:sldMasterMk cId="0" sldId="2147483648"/>
              <pc:sldLayoutMk cId="0" sldId="2147483659"/>
              <ac:spMk id="2" creationId="{00000000-0000-0000-0000-000000000000}"/>
            </ac:spMkLst>
          </pc:spChg>
          <pc:spChg chg="mod">
            <ac:chgData name="kuber raj kunal" userId="ff53f78b27f9dcad" providerId="Windows Live" clId="Web-{BB16D18F-8DA0-43F3-990D-AE084056D3F9}" dt="2021-10-02T06:21:24.926" v="0"/>
            <ac:spMkLst>
              <pc:docMk/>
              <pc:sldMasterMk cId="0" sldId="2147483648"/>
              <pc:sldLayoutMk cId="0" sldId="2147483659"/>
              <ac:spMk id="3" creationId="{00000000-0000-0000-0000-000000000000}"/>
            </ac:spMkLst>
          </pc:spChg>
        </pc:sldLayoutChg>
      </pc:sldMasterChg>
    </pc:docChg>
  </pc:docChgLst>
  <pc:docChgLst>
    <pc:chgData name="kuber raj kunal" userId="ff53f78b27f9dcad" providerId="Windows Live" clId="Web-{515B73E6-97AB-43F9-8687-49193D972040}"/>
    <pc:docChg chg="modSld">
      <pc:chgData name="kuber raj kunal" userId="ff53f78b27f9dcad" providerId="Windows Live" clId="Web-{515B73E6-97AB-43F9-8687-49193D972040}" dt="2021-10-14T14:34:38.291" v="190" actId="20577"/>
      <pc:docMkLst>
        <pc:docMk/>
      </pc:docMkLst>
      <pc:sldChg chg="modSp">
        <pc:chgData name="kuber raj kunal" userId="ff53f78b27f9dcad" providerId="Windows Live" clId="Web-{515B73E6-97AB-43F9-8687-49193D972040}" dt="2021-10-14T14:25:32.905" v="23" actId="14100"/>
        <pc:sldMkLst>
          <pc:docMk/>
          <pc:sldMk cId="3666642225" sldId="258"/>
        </pc:sldMkLst>
        <pc:spChg chg="mod">
          <ac:chgData name="kuber raj kunal" userId="ff53f78b27f9dcad" providerId="Windows Live" clId="Web-{515B73E6-97AB-43F9-8687-49193D972040}" dt="2021-10-14T14:25:32.905" v="23" actId="14100"/>
          <ac:spMkLst>
            <pc:docMk/>
            <pc:sldMk cId="3666642225" sldId="258"/>
            <ac:spMk id="5" creationId="{FB7F0C74-491A-4C27-8286-76A8C28A121F}"/>
          </ac:spMkLst>
        </pc:spChg>
      </pc:sldChg>
      <pc:sldChg chg="addSp delSp modSp">
        <pc:chgData name="kuber raj kunal" userId="ff53f78b27f9dcad" providerId="Windows Live" clId="Web-{515B73E6-97AB-43F9-8687-49193D972040}" dt="2021-10-14T14:30:55.474" v="121"/>
        <pc:sldMkLst>
          <pc:docMk/>
          <pc:sldMk cId="196142176" sldId="259"/>
        </pc:sldMkLst>
        <pc:spChg chg="add del">
          <ac:chgData name="kuber raj kunal" userId="ff53f78b27f9dcad" providerId="Windows Live" clId="Web-{515B73E6-97AB-43F9-8687-49193D972040}" dt="2021-10-14T14:30:55.474" v="121"/>
          <ac:spMkLst>
            <pc:docMk/>
            <pc:sldMk cId="196142176" sldId="259"/>
            <ac:spMk id="2" creationId="{7F709BB7-4962-44BB-8843-D304C5EB9C3E}"/>
          </ac:spMkLst>
        </pc:spChg>
        <pc:spChg chg="mod">
          <ac:chgData name="kuber raj kunal" userId="ff53f78b27f9dcad" providerId="Windows Live" clId="Web-{515B73E6-97AB-43F9-8687-49193D972040}" dt="2021-10-14T14:30:52.083" v="120" actId="20577"/>
          <ac:spMkLst>
            <pc:docMk/>
            <pc:sldMk cId="196142176" sldId="259"/>
            <ac:spMk id="3" creationId="{911B5603-E4A6-4403-A2E5-A502ED9FC9F0}"/>
          </ac:spMkLst>
        </pc:spChg>
      </pc:sldChg>
      <pc:sldChg chg="modSp">
        <pc:chgData name="kuber raj kunal" userId="ff53f78b27f9dcad" providerId="Windows Live" clId="Web-{515B73E6-97AB-43F9-8687-49193D972040}" dt="2021-10-14T14:31:14.865" v="129" actId="20577"/>
        <pc:sldMkLst>
          <pc:docMk/>
          <pc:sldMk cId="2151890527" sldId="260"/>
        </pc:sldMkLst>
        <pc:spChg chg="mod">
          <ac:chgData name="kuber raj kunal" userId="ff53f78b27f9dcad" providerId="Windows Live" clId="Web-{515B73E6-97AB-43F9-8687-49193D972040}" dt="2021-10-14T14:31:14.865" v="129" actId="20577"/>
          <ac:spMkLst>
            <pc:docMk/>
            <pc:sldMk cId="2151890527" sldId="260"/>
            <ac:spMk id="3" creationId="{7736C753-6680-41C5-B515-526629EED4A4}"/>
          </ac:spMkLst>
        </pc:spChg>
      </pc:sldChg>
      <pc:sldChg chg="modSp">
        <pc:chgData name="kuber raj kunal" userId="ff53f78b27f9dcad" providerId="Windows Live" clId="Web-{515B73E6-97AB-43F9-8687-49193D972040}" dt="2021-10-14T14:32:19.944" v="163" actId="20577"/>
        <pc:sldMkLst>
          <pc:docMk/>
          <pc:sldMk cId="1400653089" sldId="261"/>
        </pc:sldMkLst>
        <pc:spChg chg="mod">
          <ac:chgData name="kuber raj kunal" userId="ff53f78b27f9dcad" providerId="Windows Live" clId="Web-{515B73E6-97AB-43F9-8687-49193D972040}" dt="2021-10-14T14:32:19.944" v="163" actId="20577"/>
          <ac:spMkLst>
            <pc:docMk/>
            <pc:sldMk cId="1400653089" sldId="261"/>
            <ac:spMk id="5" creationId="{326126DD-98F9-4E88-9BA9-116CDB33BBF0}"/>
          </ac:spMkLst>
        </pc:spChg>
      </pc:sldChg>
      <pc:sldChg chg="modSp">
        <pc:chgData name="kuber raj kunal" userId="ff53f78b27f9dcad" providerId="Windows Live" clId="Web-{515B73E6-97AB-43F9-8687-49193D972040}" dt="2021-10-14T14:32:39.960" v="166" actId="20577"/>
        <pc:sldMkLst>
          <pc:docMk/>
          <pc:sldMk cId="949079426" sldId="262"/>
        </pc:sldMkLst>
        <pc:spChg chg="mod">
          <ac:chgData name="kuber raj kunal" userId="ff53f78b27f9dcad" providerId="Windows Live" clId="Web-{515B73E6-97AB-43F9-8687-49193D972040}" dt="2021-10-14T14:32:39.960" v="166" actId="20577"/>
          <ac:spMkLst>
            <pc:docMk/>
            <pc:sldMk cId="949079426" sldId="262"/>
            <ac:spMk id="7" creationId="{3FA50CB9-1AC2-4AE4-A62E-5F58772DE345}"/>
          </ac:spMkLst>
        </pc:spChg>
      </pc:sldChg>
      <pc:sldChg chg="modSp">
        <pc:chgData name="kuber raj kunal" userId="ff53f78b27f9dcad" providerId="Windows Live" clId="Web-{515B73E6-97AB-43F9-8687-49193D972040}" dt="2021-10-14T14:30:13.301" v="105" actId="20577"/>
        <pc:sldMkLst>
          <pc:docMk/>
          <pc:sldMk cId="3265773977" sldId="263"/>
        </pc:sldMkLst>
        <pc:spChg chg="mod">
          <ac:chgData name="kuber raj kunal" userId="ff53f78b27f9dcad" providerId="Windows Live" clId="Web-{515B73E6-97AB-43F9-8687-49193D972040}" dt="2021-10-14T14:30:13.301" v="105" actId="20577"/>
          <ac:spMkLst>
            <pc:docMk/>
            <pc:sldMk cId="3265773977" sldId="263"/>
            <ac:spMk id="7" creationId="{2950629B-EADC-4163-869B-761EB0912B57}"/>
          </ac:spMkLst>
        </pc:spChg>
      </pc:sldChg>
      <pc:sldChg chg="modSp">
        <pc:chgData name="kuber raj kunal" userId="ff53f78b27f9dcad" providerId="Windows Live" clId="Web-{515B73E6-97AB-43F9-8687-49193D972040}" dt="2021-10-14T14:30:33.130" v="112" actId="20577"/>
        <pc:sldMkLst>
          <pc:docMk/>
          <pc:sldMk cId="2724924581" sldId="264"/>
        </pc:sldMkLst>
        <pc:spChg chg="mod">
          <ac:chgData name="kuber raj kunal" userId="ff53f78b27f9dcad" providerId="Windows Live" clId="Web-{515B73E6-97AB-43F9-8687-49193D972040}" dt="2021-10-14T14:30:33.130" v="112" actId="20577"/>
          <ac:spMkLst>
            <pc:docMk/>
            <pc:sldMk cId="2724924581" sldId="264"/>
            <ac:spMk id="3" creationId="{4DA60F0F-0D5E-4A7E-8A26-57D235948F49}"/>
          </ac:spMkLst>
        </pc:spChg>
      </pc:sldChg>
      <pc:sldChg chg="modSp">
        <pc:chgData name="kuber raj kunal" userId="ff53f78b27f9dcad" providerId="Windows Live" clId="Web-{515B73E6-97AB-43F9-8687-49193D972040}" dt="2021-10-14T14:31:41.975" v="144" actId="20577"/>
        <pc:sldMkLst>
          <pc:docMk/>
          <pc:sldMk cId="2400619722" sldId="265"/>
        </pc:sldMkLst>
        <pc:spChg chg="mod">
          <ac:chgData name="kuber raj kunal" userId="ff53f78b27f9dcad" providerId="Windows Live" clId="Web-{515B73E6-97AB-43F9-8687-49193D972040}" dt="2021-10-14T14:31:41.975" v="144" actId="20577"/>
          <ac:spMkLst>
            <pc:docMk/>
            <pc:sldMk cId="2400619722" sldId="265"/>
            <ac:spMk id="5" creationId="{CBF7FCFC-2CC1-46CC-9E83-540145E091F8}"/>
          </ac:spMkLst>
        </pc:spChg>
      </pc:sldChg>
      <pc:sldChg chg="modSp">
        <pc:chgData name="kuber raj kunal" userId="ff53f78b27f9dcad" providerId="Windows Live" clId="Web-{515B73E6-97AB-43F9-8687-49193D972040}" dt="2021-10-14T14:25:15.123" v="21" actId="20577"/>
        <pc:sldMkLst>
          <pc:docMk/>
          <pc:sldMk cId="1596379030" sldId="266"/>
        </pc:sldMkLst>
        <pc:spChg chg="mod">
          <ac:chgData name="kuber raj kunal" userId="ff53f78b27f9dcad" providerId="Windows Live" clId="Web-{515B73E6-97AB-43F9-8687-49193D972040}" dt="2021-10-14T14:25:15.123" v="21" actId="20577"/>
          <ac:spMkLst>
            <pc:docMk/>
            <pc:sldMk cId="1596379030" sldId="266"/>
            <ac:spMk id="2" creationId="{72213845-7DC2-4322-8B71-A47472B18BF2}"/>
          </ac:spMkLst>
        </pc:spChg>
      </pc:sldChg>
      <pc:sldChg chg="modSp">
        <pc:chgData name="kuber raj kunal" userId="ff53f78b27f9dcad" providerId="Windows Live" clId="Web-{515B73E6-97AB-43F9-8687-49193D972040}" dt="2021-10-14T14:30:39.677" v="115" actId="20577"/>
        <pc:sldMkLst>
          <pc:docMk/>
          <pc:sldMk cId="1815091106" sldId="267"/>
        </pc:sldMkLst>
        <pc:spChg chg="mod">
          <ac:chgData name="kuber raj kunal" userId="ff53f78b27f9dcad" providerId="Windows Live" clId="Web-{515B73E6-97AB-43F9-8687-49193D972040}" dt="2021-10-14T14:30:39.677" v="115" actId="20577"/>
          <ac:spMkLst>
            <pc:docMk/>
            <pc:sldMk cId="1815091106" sldId="267"/>
            <ac:spMk id="2" creationId="{3A79B624-9A67-42B0-9EB5-1691DDEB693C}"/>
          </ac:spMkLst>
        </pc:spChg>
      </pc:sldChg>
      <pc:sldChg chg="modSp">
        <pc:chgData name="kuber raj kunal" userId="ff53f78b27f9dcad" providerId="Windows Live" clId="Web-{515B73E6-97AB-43F9-8687-49193D972040}" dt="2021-10-14T14:31:01.615" v="122" actId="1076"/>
        <pc:sldMkLst>
          <pc:docMk/>
          <pc:sldMk cId="967786562" sldId="268"/>
        </pc:sldMkLst>
        <pc:spChg chg="mod">
          <ac:chgData name="kuber raj kunal" userId="ff53f78b27f9dcad" providerId="Windows Live" clId="Web-{515B73E6-97AB-43F9-8687-49193D972040}" dt="2021-10-14T14:31:01.615" v="122" actId="1076"/>
          <ac:spMkLst>
            <pc:docMk/>
            <pc:sldMk cId="967786562" sldId="268"/>
            <ac:spMk id="2" creationId="{03784A48-D0A9-4AE8-8357-AD114053BA10}"/>
          </ac:spMkLst>
        </pc:spChg>
      </pc:sldChg>
      <pc:sldChg chg="modSp">
        <pc:chgData name="kuber raj kunal" userId="ff53f78b27f9dcad" providerId="Windows Live" clId="Web-{515B73E6-97AB-43F9-8687-49193D972040}" dt="2021-10-14T14:31:27.412" v="137" actId="20577"/>
        <pc:sldMkLst>
          <pc:docMk/>
          <pc:sldMk cId="2946234804" sldId="269"/>
        </pc:sldMkLst>
        <pc:spChg chg="mod">
          <ac:chgData name="kuber raj kunal" userId="ff53f78b27f9dcad" providerId="Windows Live" clId="Web-{515B73E6-97AB-43F9-8687-49193D972040}" dt="2021-10-14T14:31:27.412" v="137" actId="20577"/>
          <ac:spMkLst>
            <pc:docMk/>
            <pc:sldMk cId="2946234804" sldId="269"/>
            <ac:spMk id="2" creationId="{391E32CC-71E5-4D3F-8045-2FB6794D6B9C}"/>
          </ac:spMkLst>
        </pc:spChg>
      </pc:sldChg>
      <pc:sldChg chg="modSp">
        <pc:chgData name="kuber raj kunal" userId="ff53f78b27f9dcad" providerId="Windows Live" clId="Web-{515B73E6-97AB-43F9-8687-49193D972040}" dt="2021-10-14T14:31:54.538" v="154" actId="20577"/>
        <pc:sldMkLst>
          <pc:docMk/>
          <pc:sldMk cId="1699186801" sldId="270"/>
        </pc:sldMkLst>
        <pc:spChg chg="mod">
          <ac:chgData name="kuber raj kunal" userId="ff53f78b27f9dcad" providerId="Windows Live" clId="Web-{515B73E6-97AB-43F9-8687-49193D972040}" dt="2021-10-14T14:31:54.538" v="154" actId="20577"/>
          <ac:spMkLst>
            <pc:docMk/>
            <pc:sldMk cId="1699186801" sldId="270"/>
            <ac:spMk id="2" creationId="{29FAF86D-2FCA-40F9-B012-3B7B128F457D}"/>
          </ac:spMkLst>
        </pc:spChg>
      </pc:sldChg>
      <pc:sldChg chg="modSp">
        <pc:chgData name="kuber raj kunal" userId="ff53f78b27f9dcad" providerId="Windows Live" clId="Web-{515B73E6-97AB-43F9-8687-49193D972040}" dt="2021-10-14T14:29:25.128" v="81" actId="14100"/>
        <pc:sldMkLst>
          <pc:docMk/>
          <pc:sldMk cId="3588639983" sldId="271"/>
        </pc:sldMkLst>
        <pc:spChg chg="mod">
          <ac:chgData name="kuber raj kunal" userId="ff53f78b27f9dcad" providerId="Windows Live" clId="Web-{515B73E6-97AB-43F9-8687-49193D972040}" dt="2021-10-14T14:29:25.128" v="81" actId="14100"/>
          <ac:spMkLst>
            <pc:docMk/>
            <pc:sldMk cId="3588639983" sldId="271"/>
            <ac:spMk id="2" creationId="{9DFDEA70-6F74-467D-B5DF-1F276BDEE291}"/>
          </ac:spMkLst>
        </pc:spChg>
      </pc:sldChg>
      <pc:sldChg chg="modSp">
        <pc:chgData name="kuber raj kunal" userId="ff53f78b27f9dcad" providerId="Windows Live" clId="Web-{515B73E6-97AB-43F9-8687-49193D972040}" dt="2021-10-14T14:29:47.363" v="92" actId="1076"/>
        <pc:sldMkLst>
          <pc:docMk/>
          <pc:sldMk cId="1430124843" sldId="272"/>
        </pc:sldMkLst>
        <pc:spChg chg="mod">
          <ac:chgData name="kuber raj kunal" userId="ff53f78b27f9dcad" providerId="Windows Live" clId="Web-{515B73E6-97AB-43F9-8687-49193D972040}" dt="2021-10-14T14:29:47.363" v="92" actId="1076"/>
          <ac:spMkLst>
            <pc:docMk/>
            <pc:sldMk cId="1430124843" sldId="272"/>
            <ac:spMk id="2" creationId="{86F35898-092A-43AA-A9E5-EC9BA06789FC}"/>
          </ac:spMkLst>
        </pc:spChg>
      </pc:sldChg>
      <pc:sldChg chg="modSp">
        <pc:chgData name="kuber raj kunal" userId="ff53f78b27f9dcad" providerId="Windows Live" clId="Web-{515B73E6-97AB-43F9-8687-49193D972040}" dt="2021-10-14T14:32:55.164" v="168" actId="20577"/>
        <pc:sldMkLst>
          <pc:docMk/>
          <pc:sldMk cId="3359806511" sldId="273"/>
        </pc:sldMkLst>
        <pc:spChg chg="mod">
          <ac:chgData name="kuber raj kunal" userId="ff53f78b27f9dcad" providerId="Windows Live" clId="Web-{515B73E6-97AB-43F9-8687-49193D972040}" dt="2021-10-14T14:32:55.164" v="168" actId="20577"/>
          <ac:spMkLst>
            <pc:docMk/>
            <pc:sldMk cId="3359806511" sldId="273"/>
            <ac:spMk id="2" creationId="{428DFD80-A15C-4369-B134-455EA861E62D}"/>
          </ac:spMkLst>
        </pc:spChg>
      </pc:sldChg>
      <pc:sldChg chg="addSp delSp modSp">
        <pc:chgData name="kuber raj kunal" userId="ff53f78b27f9dcad" providerId="Windows Live" clId="Web-{515B73E6-97AB-43F9-8687-49193D972040}" dt="2021-10-14T14:34:38.291" v="190" actId="20577"/>
        <pc:sldMkLst>
          <pc:docMk/>
          <pc:sldMk cId="4147250150" sldId="276"/>
        </pc:sldMkLst>
        <pc:spChg chg="add del mod">
          <ac:chgData name="kuber raj kunal" userId="ff53f78b27f9dcad" providerId="Windows Live" clId="Web-{515B73E6-97AB-43F9-8687-49193D972040}" dt="2021-10-14T14:34:10.993" v="171"/>
          <ac:spMkLst>
            <pc:docMk/>
            <pc:sldMk cId="4147250150" sldId="276"/>
            <ac:spMk id="2" creationId="{161B9A35-A2C4-43C2-9459-FD1A32CF05D2}"/>
          </ac:spMkLst>
        </pc:spChg>
        <pc:spChg chg="add mod">
          <ac:chgData name="kuber raj kunal" userId="ff53f78b27f9dcad" providerId="Windows Live" clId="Web-{515B73E6-97AB-43F9-8687-49193D972040}" dt="2021-10-14T14:34:38.291" v="190" actId="20577"/>
          <ac:spMkLst>
            <pc:docMk/>
            <pc:sldMk cId="4147250150" sldId="276"/>
            <ac:spMk id="4" creationId="{66E9A202-0BF7-4D74-A9F6-F1DD746BB9F3}"/>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B095B-BC9B-42DE-B9FA-2A5C46640429}" type="datetimeFigureOut">
              <a:rPr lang="en-IN" smtClean="0"/>
              <a:t>30-10-2021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B90513-F9CB-43B3-8EDD-CBD59747D84D}" type="slidenum">
              <a:rPr lang="en-IN" smtClean="0"/>
              <a:t>‹#›</a:t>
            </a:fld>
            <a:endParaRPr lang="en-IN"/>
          </a:p>
        </p:txBody>
      </p:sp>
    </p:spTree>
    <p:extLst>
      <p:ext uri="{BB962C8B-B14F-4D97-AF65-F5344CB8AC3E}">
        <p14:creationId xmlns:p14="http://schemas.microsoft.com/office/powerpoint/2010/main" val="371605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864010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80460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10/30/2021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1714500" y="1066801"/>
            <a:ext cx="8763000" cy="3651384"/>
          </a:xfrm>
          <a:prstGeom prst="rect">
            <a:avLst/>
          </a:prstGeom>
          <a:noFill/>
          <a:ln>
            <a:noFill/>
          </a:ln>
        </p:spPr>
        <p:txBody>
          <a:bodyPr spcFirstLastPara="1" wrap="square" lIns="91425" tIns="91425" rIns="91425" bIns="91425" anchor="t" anchorCtr="0">
            <a:noAutofit/>
          </a:bodyPr>
          <a:lstStyle/>
          <a:p>
            <a:pPr marL="0" marR="0" algn="ctr">
              <a:lnSpc>
                <a:spcPct val="115000"/>
              </a:lnSpc>
              <a:spcBef>
                <a:spcPts val="520"/>
              </a:spcBef>
              <a:spcAft>
                <a:spcPts val="0"/>
              </a:spcAft>
              <a:tabLst>
                <a:tab pos="624840" algn="l"/>
              </a:tabLst>
            </a:pPr>
            <a:r>
              <a:rPr lang="en-US" sz="40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NETWORKING TERMINOLOGY AND SWITCHING TECHNIQUES</a:t>
            </a:r>
            <a:endParaRPr lang="en-US" sz="4000" dirty="0">
              <a:effectLst/>
              <a:latin typeface="Calibri" panose="020F0502020204030204" pitchFamily="34" charset="0"/>
              <a:ea typeface="Times New Roman" panose="02020603050405020304" pitchFamily="18" charset="0"/>
              <a:cs typeface="Times New Roman" panose="02020603050405020304" pitchFamily="18" charset="0"/>
            </a:endParaRPr>
          </a:p>
          <a:p>
            <a:pPr lvl="0" algn="ctr">
              <a:buClr>
                <a:srgbClr val="000000"/>
              </a:buClr>
              <a:buSzPts val="3100"/>
            </a:pPr>
            <a:endParaRPr lang="en-US" sz="2500" b="1" i="0" u="none" strike="noStrike" cap="none" dirty="0">
              <a:latin typeface="Calibri"/>
              <a:ea typeface="Calibri"/>
              <a:cs typeface="Calibri"/>
              <a:sym typeface="Calibri"/>
            </a:endParaRPr>
          </a:p>
          <a:p>
            <a:pPr lvl="0" algn="ctr">
              <a:buClr>
                <a:srgbClr val="000000"/>
              </a:buClr>
              <a:buSzPts val="3100"/>
            </a:pPr>
            <a:r>
              <a:rPr lang="en-US" sz="2500" b="1" i="0" u="none" strike="noStrike" cap="none" dirty="0">
                <a:latin typeface="Calibri"/>
                <a:ea typeface="Calibri"/>
                <a:cs typeface="Calibri"/>
                <a:sym typeface="Calibri"/>
              </a:rPr>
              <a:t>PERIOD-2</a:t>
            </a:r>
            <a:endParaRPr sz="2500" b="1" i="0" u="none" strike="noStrike" cap="none" dirty="0">
              <a:latin typeface="Calibri"/>
              <a:ea typeface="Calibri"/>
              <a:cs typeface="Calibri"/>
              <a:sym typeface="Calibri"/>
            </a:endParaRPr>
          </a:p>
        </p:txBody>
      </p:sp>
      <p:sp>
        <p:nvSpPr>
          <p:cNvPr id="57" name="Google Shape;57;p13"/>
          <p:cNvSpPr txBox="1"/>
          <p:nvPr/>
        </p:nvSpPr>
        <p:spPr>
          <a:xfrm>
            <a:off x="4580062" y="3788418"/>
            <a:ext cx="4764000" cy="1289200"/>
          </a:xfrm>
          <a:prstGeom prst="rect">
            <a:avLst/>
          </a:prstGeom>
          <a:noFill/>
          <a:ln>
            <a:noFill/>
          </a:ln>
        </p:spPr>
        <p:txBody>
          <a:bodyPr spcFirstLastPara="1" wrap="square" lIns="91425" tIns="91425" rIns="91425" bIns="91425" anchor="t" anchorCtr="0">
            <a:noAutofit/>
          </a:bodyPr>
          <a:lstStyle/>
          <a:p>
            <a:r>
              <a:rPr lang="en" sz="1800" b="1" dirty="0"/>
              <a:t>SUBJECT: </a:t>
            </a:r>
            <a:r>
              <a:rPr lang="en" b="1" dirty="0"/>
              <a:t>COMPUTER SCIENCE</a:t>
            </a:r>
            <a:endParaRPr sz="1800" b="1" dirty="0"/>
          </a:p>
          <a:p>
            <a:r>
              <a:rPr lang="en" sz="1800" b="1" dirty="0"/>
              <a:t>CHAPTER NUMBER:</a:t>
            </a:r>
            <a:r>
              <a:rPr lang="en" b="1" dirty="0"/>
              <a:t> </a:t>
            </a:r>
            <a:r>
              <a:rPr lang="en" sz="1800" b="1" dirty="0"/>
              <a:t>8</a:t>
            </a:r>
            <a:endParaRPr sz="1800" b="1" dirty="0"/>
          </a:p>
          <a:p>
            <a:r>
              <a:rPr lang="en" sz="1800" b="1" dirty="0"/>
              <a:t>CHAPTER NAME:</a:t>
            </a:r>
            <a:r>
              <a:rPr lang="en" b="1" dirty="0"/>
              <a:t> </a:t>
            </a:r>
            <a:r>
              <a:rPr lang="en" sz="1800" b="1" dirty="0"/>
              <a:t>NETWORKING</a:t>
            </a:r>
            <a:endParaRPr sz="1800" b="1" dirty="0"/>
          </a:p>
        </p:txBody>
      </p:sp>
      <p:pic>
        <p:nvPicPr>
          <p:cNvPr id="2" name="Picture 2" descr="A picture containing diagram&#10;&#10;Description automatically generated">
            <a:extLst>
              <a:ext uri="{FF2B5EF4-FFF2-40B4-BE49-F238E27FC236}">
                <a16:creationId xmlns="" xmlns:a16="http://schemas.microsoft.com/office/drawing/2014/main" id="{BD624584-F224-4C12-A133-1B3D7523475A}"/>
              </a:ext>
            </a:extLst>
          </p:cNvPr>
          <p:cNvPicPr>
            <a:picLocks noChangeAspect="1"/>
          </p:cNvPicPr>
          <p:nvPr/>
        </p:nvPicPr>
        <p:blipFill>
          <a:blip r:embed="rId4"/>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6539877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11B5603-E4A6-4403-A2E5-A502ED9FC9F0}"/>
              </a:ext>
            </a:extLst>
          </p:cNvPr>
          <p:cNvSpPr txBox="1"/>
          <p:nvPr/>
        </p:nvSpPr>
        <p:spPr>
          <a:xfrm>
            <a:off x="450011" y="534839"/>
            <a:ext cx="11202837" cy="5232202"/>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3200" b="1" i="0" u="none" strike="noStrike" kern="1200" cap="none" spc="0" normalizeH="0" baseline="0" noProof="0" dirty="0">
                <a:ln>
                  <a:noFill/>
                </a:ln>
                <a:solidFill>
                  <a:srgbClr val="FF0000"/>
                </a:solidFill>
                <a:effectLst/>
                <a:uLnTx/>
                <a:uFillTx/>
                <a:latin typeface="Calibri"/>
                <a:ea typeface="+mn-ea"/>
                <a:cs typeface="+mn-cs"/>
              </a:rPr>
              <a:t>Network Interface Unit (NIU</a:t>
            </a:r>
            <a:r>
              <a:rPr lang="en-IN" sz="3200" b="1" dirty="0">
                <a:solidFill>
                  <a:srgbClr val="FF0000"/>
                </a:solidFill>
                <a:latin typeface="Calibri"/>
              </a:rPr>
              <a:t>):</a:t>
            </a:r>
            <a:endParaRPr kumimoji="0" lang="en-IN" sz="3200" b="1" i="0" u="none" strike="noStrike" kern="1200" cap="none" spc="0" normalizeH="0" baseline="0" noProof="0" dirty="0">
              <a:ln>
                <a:noFill/>
              </a:ln>
              <a:solidFill>
                <a:srgbClr val="FF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400" b="1" i="0" u="none" strike="noStrike" kern="1200" cap="none" spc="0" normalizeH="0" baseline="0" noProof="0" dirty="0">
              <a:ln>
                <a:noFill/>
              </a:ln>
              <a:solidFill>
                <a:prstClr val="black"/>
              </a:solidFill>
              <a:effectLst/>
              <a:uLnTx/>
              <a:uFillTx/>
              <a:latin typeface="Calibri"/>
              <a:ea typeface="+mn-ea"/>
              <a:cs typeface="+mn-cs"/>
            </a:endParaRPr>
          </a:p>
          <a:p>
            <a:pPr marL="1657350" marR="0" lvl="3"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IN" sz="2400" b="0" i="0" u="none" strike="noStrike" kern="1200" cap="none" spc="0" normalizeH="0" baseline="0" noProof="0" dirty="0">
                <a:ln>
                  <a:noFill/>
                </a:ln>
                <a:effectLst/>
                <a:uLnTx/>
                <a:uFillTx/>
                <a:latin typeface="Calibri"/>
                <a:ea typeface="+mn-ea"/>
                <a:cs typeface="+mn-cs"/>
              </a:rPr>
              <a:t>A standalone computer (a computer that is not attached to a network) lives in its own world and carries out its tasks with its own </a:t>
            </a:r>
            <a:r>
              <a:rPr kumimoji="0" lang="en-IN" sz="2400" b="0" i="0" u="none" strike="noStrike" kern="1200" cap="none" spc="0" normalizeH="0" baseline="0" noProof="0" dirty="0" smtClean="0">
                <a:ln>
                  <a:noFill/>
                </a:ln>
                <a:effectLst/>
                <a:uLnTx/>
                <a:uFillTx/>
                <a:latin typeface="Calibri"/>
                <a:ea typeface="+mn-ea"/>
                <a:cs typeface="+mn-cs"/>
              </a:rPr>
              <a:t>in-built </a:t>
            </a:r>
            <a:r>
              <a:rPr kumimoji="0" lang="en-IN" sz="2400" b="0" i="0" u="none" strike="noStrike" kern="1200" cap="none" spc="0" normalizeH="0" baseline="0" noProof="0" dirty="0">
                <a:ln>
                  <a:noFill/>
                </a:ln>
                <a:effectLst/>
                <a:uLnTx/>
                <a:uFillTx/>
                <a:latin typeface="Calibri"/>
                <a:ea typeface="+mn-ea"/>
                <a:cs typeface="+mn-cs"/>
              </a:rPr>
              <a:t>resources.</a:t>
            </a:r>
            <a:endParaRPr lang="en-IN" sz="2400" b="0" i="0" u="none" strike="noStrike" kern="1200" cap="none" spc="0" normalizeH="0" baseline="0" noProof="0" dirty="0">
              <a:ln>
                <a:noFill/>
              </a:ln>
              <a:effectLst/>
              <a:uLnTx/>
              <a:uFillTx/>
              <a:latin typeface="Calibri"/>
              <a:cs typeface="Calibri"/>
            </a:endParaRPr>
          </a:p>
          <a:p>
            <a:pPr marL="1657350" marR="0" lvl="3"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IN" sz="2400" b="0" i="0" u="none" strike="noStrike" kern="1200" cap="none" spc="0" normalizeH="0" baseline="0" noProof="0" dirty="0">
                <a:ln>
                  <a:noFill/>
                </a:ln>
                <a:effectLst/>
                <a:uLnTx/>
                <a:uFillTx/>
                <a:latin typeface="Calibri"/>
                <a:ea typeface="+mn-ea"/>
                <a:cs typeface="+mn-cs"/>
              </a:rPr>
              <a:t>But as soon as it becomes a workstation, it needs an interface to help establish a connection with the </a:t>
            </a:r>
            <a:r>
              <a:rPr kumimoji="0" lang="en-IN" sz="2400" b="0" i="0" u="none" strike="noStrike" kern="1200" cap="none" spc="0" normalizeH="0" baseline="0" noProof="0" dirty="0" smtClean="0">
                <a:ln>
                  <a:noFill/>
                </a:ln>
                <a:effectLst/>
                <a:uLnTx/>
                <a:uFillTx/>
                <a:latin typeface="Calibri"/>
                <a:ea typeface="+mn-ea"/>
                <a:cs typeface="+mn-cs"/>
              </a:rPr>
              <a:t>network.</a:t>
            </a:r>
            <a:r>
              <a:rPr kumimoji="0" lang="en-IN" sz="2400" b="0" i="0" u="none" strike="noStrike" kern="1200" cap="none" spc="0" normalizeH="0" noProof="0" dirty="0" smtClean="0">
                <a:ln>
                  <a:noFill/>
                </a:ln>
                <a:effectLst/>
                <a:uLnTx/>
                <a:uFillTx/>
                <a:latin typeface="Calibri"/>
                <a:ea typeface="+mn-ea"/>
                <a:cs typeface="+mn-cs"/>
              </a:rPr>
              <a:t> </a:t>
            </a:r>
            <a:r>
              <a:rPr kumimoji="0" lang="en-IN" sz="2400" b="0" i="0" u="none" strike="noStrike" kern="1200" cap="none" spc="0" normalizeH="0" baseline="0" noProof="0" dirty="0" smtClean="0">
                <a:ln>
                  <a:noFill/>
                </a:ln>
                <a:effectLst/>
                <a:uLnTx/>
                <a:uFillTx/>
                <a:latin typeface="Calibri"/>
                <a:ea typeface="+mn-ea"/>
                <a:cs typeface="+mn-cs"/>
              </a:rPr>
              <a:t>Without </a:t>
            </a:r>
            <a:r>
              <a:rPr kumimoji="0" lang="en-IN" sz="2400" b="0" i="0" u="none" strike="noStrike" kern="1200" cap="none" spc="0" normalizeH="0" baseline="0" noProof="0" dirty="0">
                <a:ln>
                  <a:noFill/>
                </a:ln>
                <a:effectLst/>
                <a:uLnTx/>
                <a:uFillTx/>
                <a:latin typeface="Calibri"/>
                <a:ea typeface="+mn-ea"/>
                <a:cs typeface="+mn-cs"/>
              </a:rPr>
              <a:t>this, the workstations will not be able to share network resources.</a:t>
            </a:r>
            <a:endParaRPr lang="en-IN" sz="2400" b="0" i="0" u="none" strike="noStrike" kern="1200" cap="none" spc="0" normalizeH="0" baseline="0" noProof="0" dirty="0">
              <a:ln>
                <a:noFill/>
              </a:ln>
              <a:effectLst/>
              <a:uLnTx/>
              <a:uFillTx/>
              <a:latin typeface="Calibri"/>
              <a:cs typeface="Calibri"/>
            </a:endParaRPr>
          </a:p>
          <a:p>
            <a:pPr marL="1657350" lvl="3" indent="-285750">
              <a:lnSpc>
                <a:spcPct val="150000"/>
              </a:lnSpc>
              <a:buFont typeface="Arial" panose="020B0604020202020204" pitchFamily="34" charset="0"/>
              <a:buChar char="•"/>
              <a:defRPr/>
            </a:pPr>
            <a:r>
              <a:rPr kumimoji="0" lang="en-IN" sz="2400" b="0" i="0" u="none" strike="noStrike" kern="1200" cap="none" spc="0" normalizeH="0" baseline="0" noProof="0" dirty="0">
                <a:ln>
                  <a:noFill/>
                </a:ln>
                <a:effectLst/>
                <a:uLnTx/>
                <a:uFillTx/>
                <a:latin typeface="Calibri"/>
                <a:ea typeface="+mn-ea"/>
                <a:cs typeface="+mn-cs"/>
              </a:rPr>
              <a:t>The network-interface-unit is a device that is attached to each of the workstations and the server, and helps the workstation establish the all-important connection with the network.</a:t>
            </a:r>
            <a:r>
              <a:rPr lang="en-IN" sz="2400" dirty="0">
                <a:latin typeface="Calibri"/>
              </a:rPr>
              <a:t> </a:t>
            </a:r>
            <a:endParaRPr lang="en-IN" sz="2400" b="0" i="0" u="none" strike="noStrike" kern="1200" cap="none" spc="0" normalizeH="0" baseline="0" noProof="0" dirty="0">
              <a:ln>
                <a:noFill/>
              </a:ln>
              <a:effectLst/>
              <a:uLnTx/>
              <a:uFillTx/>
              <a:latin typeface="Calibri"/>
              <a:cs typeface="Calibri"/>
            </a:endParaRPr>
          </a:p>
        </p:txBody>
      </p:sp>
      <p:pic>
        <p:nvPicPr>
          <p:cNvPr id="2" name="Picture 2" descr="A picture containing diagram&#10;&#10;Description automatically generated">
            <a:extLst>
              <a:ext uri="{FF2B5EF4-FFF2-40B4-BE49-F238E27FC236}">
                <a16:creationId xmlns="" xmlns:a16="http://schemas.microsoft.com/office/drawing/2014/main" id="{44B53177-3020-4164-A0DC-2961DCDF7258}"/>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961421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03784A48-D0A9-4AE8-8357-AD114053BA10}"/>
              </a:ext>
            </a:extLst>
          </p:cNvPr>
          <p:cNvSpPr txBox="1"/>
          <p:nvPr/>
        </p:nvSpPr>
        <p:spPr>
          <a:xfrm>
            <a:off x="914400" y="533400"/>
            <a:ext cx="10210800"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IN" sz="2400" dirty="0">
                <a:cs typeface="Arial"/>
              </a:rPr>
              <a:t>Each network-interface-unit that is attached to a workstation has a unique number identifying it which is known as the node address. ​</a:t>
            </a:r>
            <a:endParaRPr lang="en-US" sz="2400" dirty="0">
              <a:cs typeface="Calibri"/>
            </a:endParaRPr>
          </a:p>
          <a:p>
            <a:pPr marL="342900" indent="-342900">
              <a:lnSpc>
                <a:spcPct val="200000"/>
              </a:lnSpc>
              <a:buFont typeface="Arial" panose="020B0604020202020204" pitchFamily="34" charset="0"/>
              <a:buChar char="•"/>
            </a:pPr>
            <a:r>
              <a:rPr lang="en-IN" sz="2400" dirty="0">
                <a:cs typeface="Arial"/>
              </a:rPr>
              <a:t>The NIU is also called </a:t>
            </a:r>
            <a:r>
              <a:rPr lang="en-IN" sz="2400" b="1" dirty="0">
                <a:cs typeface="Arial"/>
              </a:rPr>
              <a:t>Terminal Access Point (TAP).</a:t>
            </a:r>
            <a:r>
              <a:rPr lang="en-IN" sz="2400" dirty="0">
                <a:cs typeface="Arial"/>
              </a:rPr>
              <a:t> ​</a:t>
            </a:r>
          </a:p>
          <a:p>
            <a:pPr marL="342900" indent="-342900">
              <a:lnSpc>
                <a:spcPct val="200000"/>
              </a:lnSpc>
              <a:buFont typeface="Arial" panose="020B0604020202020204" pitchFamily="34" charset="0"/>
              <a:buChar char="•"/>
            </a:pPr>
            <a:r>
              <a:rPr lang="en-IN" sz="2400" dirty="0">
                <a:cs typeface="Arial"/>
              </a:rPr>
              <a:t>Different manufacturers have different names for the interface. ​</a:t>
            </a:r>
          </a:p>
          <a:p>
            <a:pPr marL="342900" indent="-342900">
              <a:lnSpc>
                <a:spcPct val="200000"/>
              </a:lnSpc>
              <a:buFont typeface="Arial" panose="020B0604020202020204" pitchFamily="34" charset="0"/>
              <a:buChar char="•"/>
            </a:pPr>
            <a:r>
              <a:rPr lang="en-IN" sz="2400" dirty="0" smtClean="0">
                <a:cs typeface="Arial"/>
              </a:rPr>
              <a:t>The </a:t>
            </a:r>
            <a:r>
              <a:rPr lang="en-IN" sz="2400" dirty="0">
                <a:cs typeface="Arial"/>
              </a:rPr>
              <a:t>NIU is also called </a:t>
            </a:r>
            <a:r>
              <a:rPr lang="en-IN" sz="2400" b="1" dirty="0">
                <a:cs typeface="Arial"/>
              </a:rPr>
              <a:t>NIC</a:t>
            </a:r>
            <a:r>
              <a:rPr lang="en-IN" sz="2400" dirty="0">
                <a:cs typeface="Arial"/>
              </a:rPr>
              <a:t>.​</a:t>
            </a:r>
          </a:p>
          <a:p>
            <a:pPr marL="342900" indent="-342900">
              <a:lnSpc>
                <a:spcPct val="200000"/>
              </a:lnSpc>
              <a:buFont typeface="Arial" panose="020B0604020202020204" pitchFamily="34" charset="0"/>
              <a:buChar char="•"/>
            </a:pPr>
            <a:r>
              <a:rPr lang="en-IN" sz="2400" dirty="0">
                <a:cs typeface="Arial"/>
              </a:rPr>
              <a:t>The NIC manufacturer assigns a unique physical address to each NIC </a:t>
            </a:r>
            <a:r>
              <a:rPr lang="en-IN" sz="2400" dirty="0" smtClean="0">
                <a:cs typeface="Arial"/>
              </a:rPr>
              <a:t>card.</a:t>
            </a:r>
          </a:p>
          <a:p>
            <a:pPr marL="342900" indent="-342900">
              <a:lnSpc>
                <a:spcPct val="200000"/>
              </a:lnSpc>
              <a:buFont typeface="Arial" panose="020B0604020202020204" pitchFamily="34" charset="0"/>
              <a:buChar char="•"/>
            </a:pPr>
            <a:r>
              <a:rPr lang="en-IN" sz="2400" dirty="0" smtClean="0">
                <a:cs typeface="Arial"/>
              </a:rPr>
              <a:t>This </a:t>
            </a:r>
            <a:r>
              <a:rPr lang="en-IN" sz="2400" dirty="0">
                <a:cs typeface="Arial"/>
              </a:rPr>
              <a:t>physical address is known as </a:t>
            </a:r>
            <a:r>
              <a:rPr lang="en-IN" sz="2400" b="1" dirty="0">
                <a:cs typeface="Arial"/>
              </a:rPr>
              <a:t>MAC address</a:t>
            </a:r>
            <a:r>
              <a:rPr lang="en-IN" sz="2400" dirty="0">
                <a:cs typeface="Arial"/>
              </a:rPr>
              <a:t>.​</a:t>
            </a:r>
          </a:p>
        </p:txBody>
      </p:sp>
      <p:pic>
        <p:nvPicPr>
          <p:cNvPr id="4" name="Picture 2" descr="A picture containing diagram&#10;&#10;Description automatically generated">
            <a:extLst>
              <a:ext uri="{FF2B5EF4-FFF2-40B4-BE49-F238E27FC236}">
                <a16:creationId xmlns="" xmlns:a16="http://schemas.microsoft.com/office/drawing/2014/main" id="{A7AF34C7-70BC-474B-AE3B-5E8AEB3A08EF}"/>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9677865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7736C753-6680-41C5-B515-526629EED4A4}"/>
              </a:ext>
            </a:extLst>
          </p:cNvPr>
          <p:cNvSpPr txBox="1"/>
          <p:nvPr/>
        </p:nvSpPr>
        <p:spPr>
          <a:xfrm>
            <a:off x="454325" y="713118"/>
            <a:ext cx="11053312" cy="5095754"/>
          </a:xfrm>
          <a:prstGeom prst="rect">
            <a:avLst/>
          </a:prstGeom>
          <a:noFill/>
        </p:spPr>
        <p:txBody>
          <a:bodyPr wrap="square" lIns="91440" tIns="45720" rIns="91440" bIns="45720" anchor="t">
            <a:spAutoFit/>
          </a:bodyPr>
          <a:lstStyle/>
          <a:p>
            <a:pPr>
              <a:lnSpc>
                <a:spcPct val="115000"/>
              </a:lnSpc>
              <a:spcAft>
                <a:spcPts val="1000"/>
              </a:spcAft>
              <a:tabLst>
                <a:tab pos="5341620" algn="l"/>
              </a:tabLst>
            </a:pPr>
            <a:r>
              <a:rPr lang="en-IN" sz="3200" b="1" dirty="0">
                <a:solidFill>
                  <a:srgbClr val="FF0000"/>
                </a:solidFill>
                <a:latin typeface="Calibri"/>
                <a:ea typeface="Times New Roman" panose="02020603050405020304" pitchFamily="18" charset="0"/>
                <a:cs typeface="Calibri"/>
              </a:rPr>
              <a:t>Switching Techniques:</a:t>
            </a:r>
            <a:endParaRPr lang="en-IN" sz="3200" dirty="0">
              <a:solidFill>
                <a:srgbClr val="FF0000"/>
              </a:solidFill>
              <a:effectLst/>
              <a:latin typeface="Calibri"/>
              <a:ea typeface="Times New Roman" panose="02020603050405020304" pitchFamily="18" charset="0"/>
              <a:cs typeface="Calibri"/>
            </a:endParaRPr>
          </a:p>
          <a:p>
            <a:pPr>
              <a:lnSpc>
                <a:spcPct val="114999"/>
              </a:lnSpc>
              <a:spcAft>
                <a:spcPts val="1000"/>
              </a:spcAft>
              <a:tabLst>
                <a:tab pos="5341620" algn="l"/>
              </a:tabLst>
            </a:pPr>
            <a:endParaRPr lang="en-IN" sz="3200" b="1" dirty="0">
              <a:solidFill>
                <a:srgbClr val="FF0000"/>
              </a:solidFill>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tabLst>
                <a:tab pos="5341620" algn="l"/>
              </a:tabLst>
            </a:pPr>
            <a:r>
              <a:rPr lang="en-IN" sz="2400" dirty="0">
                <a:latin typeface="Calibri"/>
                <a:ea typeface="Times New Roman" panose="02020603050405020304" pitchFamily="18" charset="0"/>
                <a:cs typeface="Calibri"/>
              </a:rPr>
              <a:t>Switching techniques</a:t>
            </a:r>
            <a:r>
              <a:rPr lang="en-IN" sz="2400" dirty="0">
                <a:effectLst/>
                <a:latin typeface="Calibri"/>
                <a:ea typeface="Times New Roman" panose="02020603050405020304" pitchFamily="18" charset="0"/>
                <a:cs typeface="Calibri"/>
              </a:rPr>
              <a:t> desc</a:t>
            </a:r>
            <a:r>
              <a:rPr lang="en-IN" sz="2400" dirty="0">
                <a:latin typeface="Calibri"/>
                <a:ea typeface="Times New Roman" panose="02020603050405020304" pitchFamily="18" charset="0"/>
                <a:cs typeface="Calibri"/>
              </a:rPr>
              <a:t>ribes </a:t>
            </a:r>
            <a:r>
              <a:rPr lang="en-IN" sz="2400" dirty="0">
                <a:effectLst/>
                <a:latin typeface="Calibri"/>
                <a:ea typeface="Times New Roman" panose="02020603050405020304" pitchFamily="18" charset="0"/>
                <a:cs typeface="Calibri"/>
              </a:rPr>
              <a:t>how data are transmitted across </a:t>
            </a:r>
            <a:r>
              <a:rPr lang="en-IN" sz="2400" dirty="0" smtClean="0">
                <a:effectLst/>
                <a:latin typeface="Calibri"/>
                <a:ea typeface="Times New Roman" panose="02020603050405020304" pitchFamily="18" charset="0"/>
                <a:cs typeface="Calibri"/>
              </a:rPr>
              <a:t>networks</a:t>
            </a:r>
            <a:r>
              <a:rPr lang="en-IN" sz="2400" dirty="0" smtClean="0">
                <a:latin typeface="Calibri"/>
                <a:ea typeface="Times New Roman" panose="02020603050405020304" pitchFamily="18" charset="0"/>
                <a:cs typeface="Calibri"/>
              </a:rPr>
              <a:t>.</a:t>
            </a:r>
            <a:endParaRPr lang="en-IN" sz="2400" dirty="0">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tabLst>
                <a:tab pos="5341620" algn="l"/>
              </a:tabLst>
            </a:pPr>
            <a:r>
              <a:rPr lang="en-IN" sz="2400" dirty="0" smtClean="0">
                <a:effectLst/>
                <a:latin typeface="Calibri"/>
                <a:ea typeface="Times New Roman" panose="02020603050405020304" pitchFamily="18" charset="0"/>
                <a:cs typeface="Calibri"/>
              </a:rPr>
              <a:t>Different </a:t>
            </a:r>
            <a:r>
              <a:rPr lang="en-IN" sz="2400" dirty="0">
                <a:effectLst/>
                <a:latin typeface="Calibri"/>
                <a:ea typeface="Times New Roman" panose="02020603050405020304" pitchFamily="18" charset="0"/>
                <a:cs typeface="Calibri"/>
              </a:rPr>
              <a:t>types of switching techniques are employed to provide communication between two computers.</a:t>
            </a:r>
            <a:r>
              <a:rPr lang="en-IN" sz="2400" dirty="0">
                <a:latin typeface="Calibri"/>
                <a:ea typeface="Times New Roman" panose="02020603050405020304" pitchFamily="18" charset="0"/>
                <a:cs typeface="Calibri"/>
              </a:rPr>
              <a:t> </a:t>
            </a:r>
            <a:endParaRPr lang="en-IN" sz="2400" dirty="0" smtClean="0">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tabLst>
                <a:tab pos="5341620" algn="l"/>
              </a:tabLst>
            </a:pPr>
            <a:endParaRPr lang="en-IN" sz="2400" dirty="0">
              <a:latin typeface="Calibri"/>
              <a:ea typeface="Times New Roman" panose="02020603050405020304" pitchFamily="18" charset="0"/>
              <a:cs typeface="Calibri"/>
            </a:endParaRPr>
          </a:p>
          <a:p>
            <a:pPr marL="3086100" lvl="6" indent="-342900">
              <a:lnSpc>
                <a:spcPct val="115000"/>
              </a:lnSpc>
              <a:spcAft>
                <a:spcPts val="1000"/>
              </a:spcAft>
              <a:buFont typeface="Arial"/>
              <a:buChar char="•"/>
              <a:tabLst>
                <a:tab pos="5341620" algn="l"/>
              </a:tabLst>
            </a:pPr>
            <a:r>
              <a:rPr lang="en-IN" sz="2400" b="1" dirty="0">
                <a:effectLst/>
                <a:latin typeface="Calibri"/>
                <a:ea typeface="Times New Roman" panose="02020603050405020304" pitchFamily="18" charset="0"/>
                <a:cs typeface="Calibri"/>
              </a:rPr>
              <a:t>Circuit switching</a:t>
            </a:r>
          </a:p>
          <a:p>
            <a:pPr marL="3086100" lvl="6" indent="-342900">
              <a:lnSpc>
                <a:spcPct val="115000"/>
              </a:lnSpc>
              <a:spcAft>
                <a:spcPts val="1000"/>
              </a:spcAft>
              <a:buFont typeface="Arial" panose="020B0604020202020204" pitchFamily="34" charset="0"/>
              <a:buChar char="•"/>
              <a:tabLst>
                <a:tab pos="5341620" algn="l"/>
              </a:tabLst>
            </a:pPr>
            <a:r>
              <a:rPr lang="en-IN" sz="2400" b="1" dirty="0">
                <a:latin typeface="Calibri"/>
                <a:ea typeface="Times New Roman" panose="02020603050405020304" pitchFamily="18" charset="0"/>
                <a:cs typeface="Calibri"/>
              </a:rPr>
              <a:t>M</a:t>
            </a:r>
            <a:r>
              <a:rPr lang="en-IN" sz="2400" b="1" dirty="0">
                <a:effectLst/>
                <a:latin typeface="Calibri"/>
                <a:ea typeface="Times New Roman" panose="02020603050405020304" pitchFamily="18" charset="0"/>
                <a:cs typeface="Calibri"/>
              </a:rPr>
              <a:t>essage switching</a:t>
            </a:r>
            <a:r>
              <a:rPr lang="en-IN" sz="2400" b="1" dirty="0">
                <a:latin typeface="Calibri"/>
                <a:ea typeface="Times New Roman" panose="02020603050405020304" pitchFamily="18" charset="0"/>
                <a:cs typeface="Calibri"/>
              </a:rPr>
              <a:t> </a:t>
            </a:r>
            <a:endParaRPr lang="en-IN" sz="2400" b="1" dirty="0">
              <a:effectLst/>
              <a:latin typeface="Calibri"/>
              <a:ea typeface="Times New Roman" panose="02020603050405020304" pitchFamily="18" charset="0"/>
              <a:cs typeface="Calibri"/>
            </a:endParaRPr>
          </a:p>
          <a:p>
            <a:pPr marL="3086100" lvl="6" indent="-342900">
              <a:lnSpc>
                <a:spcPct val="115000"/>
              </a:lnSpc>
              <a:spcAft>
                <a:spcPts val="1000"/>
              </a:spcAft>
              <a:buFont typeface="Arial" panose="020B0604020202020204" pitchFamily="34" charset="0"/>
              <a:buChar char="•"/>
              <a:tabLst>
                <a:tab pos="5341620" algn="l"/>
              </a:tabLst>
            </a:pPr>
            <a:r>
              <a:rPr lang="en-IN" sz="2400" b="1" dirty="0">
                <a:latin typeface="Calibri"/>
                <a:ea typeface="Times New Roman" panose="02020603050405020304" pitchFamily="18" charset="0"/>
                <a:cs typeface="Calibri"/>
              </a:rPr>
              <a:t>P</a:t>
            </a:r>
            <a:r>
              <a:rPr lang="en-IN" sz="2400" b="1" dirty="0">
                <a:effectLst/>
                <a:latin typeface="Calibri"/>
                <a:ea typeface="Times New Roman" panose="02020603050405020304" pitchFamily="18" charset="0"/>
                <a:cs typeface="Calibri"/>
              </a:rPr>
              <a:t>acket switching.</a:t>
            </a:r>
          </a:p>
        </p:txBody>
      </p:sp>
      <p:pic>
        <p:nvPicPr>
          <p:cNvPr id="2" name="Picture 2" descr="A picture containing diagram&#10;&#10;Description automatically generated">
            <a:extLst>
              <a:ext uri="{FF2B5EF4-FFF2-40B4-BE49-F238E27FC236}">
                <a16:creationId xmlns="" xmlns:a16="http://schemas.microsoft.com/office/drawing/2014/main" id="{4AC83AC2-3DA8-44CC-A782-CBD7413F8C90}"/>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1518905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391E32CC-71E5-4D3F-8045-2FB6794D6B9C}"/>
              </a:ext>
            </a:extLst>
          </p:cNvPr>
          <p:cNvSpPr txBox="1"/>
          <p:nvPr/>
        </p:nvSpPr>
        <p:spPr>
          <a:xfrm>
            <a:off x="411191" y="626852"/>
            <a:ext cx="11211463" cy="55134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Circuit Switching</a:t>
            </a:r>
            <a:r>
              <a:rPr lang="en-IN" sz="3200" dirty="0">
                <a:solidFill>
                  <a:srgbClr val="FF0000"/>
                </a:solidFill>
                <a:cs typeface="Arial"/>
              </a:rPr>
              <a:t>​:</a:t>
            </a:r>
          </a:p>
          <a:p>
            <a:pPr lvl="4">
              <a:lnSpc>
                <a:spcPct val="150000"/>
              </a:lnSpc>
              <a:buChar char="•"/>
            </a:pPr>
            <a:endParaRPr lang="en-IN" sz="2400" dirty="0">
              <a:cs typeface="Arial"/>
            </a:endParaRPr>
          </a:p>
          <a:p>
            <a:pPr marL="1714500" lvl="3" indent="-342900">
              <a:lnSpc>
                <a:spcPct val="150000"/>
              </a:lnSpc>
              <a:buFont typeface="Arial"/>
              <a:buChar char="•"/>
            </a:pPr>
            <a:r>
              <a:rPr lang="en-IN" sz="2400" dirty="0">
                <a:cs typeface="Arial"/>
              </a:rPr>
              <a:t>In this technique, first the complete physical connection between two computers is established and then data are transmitted from the source computer to the destination computer. </a:t>
            </a:r>
            <a:r>
              <a:rPr lang="en-US" sz="2400" dirty="0">
                <a:cs typeface="Arial"/>
              </a:rPr>
              <a:t>​</a:t>
            </a:r>
            <a:endParaRPr lang="en-US" dirty="0">
              <a:cs typeface="Calibri"/>
            </a:endParaRPr>
          </a:p>
          <a:p>
            <a:pPr marL="1714500" lvl="3" indent="-342900">
              <a:lnSpc>
                <a:spcPct val="150000"/>
              </a:lnSpc>
              <a:buFont typeface="Arial"/>
              <a:buChar char="•"/>
            </a:pPr>
            <a:r>
              <a:rPr lang="en-IN" sz="2400" dirty="0">
                <a:cs typeface="Arial"/>
              </a:rPr>
              <a:t>That is, when a computer places a telephone call, the switching equipment within the telephone system seeks out a physical copper path all the way from sender telephone to the receiver’s telephone. </a:t>
            </a:r>
            <a:r>
              <a:rPr lang="en-US" sz="2400" dirty="0">
                <a:cs typeface="Arial"/>
              </a:rPr>
              <a:t>​</a:t>
            </a:r>
          </a:p>
          <a:p>
            <a:pPr marL="1714500" lvl="3" indent="-342900">
              <a:lnSpc>
                <a:spcPct val="150000"/>
              </a:lnSpc>
              <a:buFont typeface="Arial"/>
              <a:buChar char="•"/>
            </a:pPr>
            <a:r>
              <a:rPr lang="en-IN" sz="2400" dirty="0">
                <a:cs typeface="Arial"/>
              </a:rPr>
              <a:t>The important property of this switching technique is to setup an end-to-end path (connection) between computer before any data can be sent.​</a:t>
            </a:r>
          </a:p>
        </p:txBody>
      </p:sp>
      <p:pic>
        <p:nvPicPr>
          <p:cNvPr id="4" name="Picture 2" descr="A picture containing diagram&#10;&#10;Description automatically generated">
            <a:extLst>
              <a:ext uri="{FF2B5EF4-FFF2-40B4-BE49-F238E27FC236}">
                <a16:creationId xmlns="" xmlns:a16="http://schemas.microsoft.com/office/drawing/2014/main" id="{52E72248-57DE-49D5-B0BB-4409AD08C83A}"/>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9462348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CBF7FCFC-2CC1-46CC-9E83-540145E091F8}"/>
              </a:ext>
            </a:extLst>
          </p:cNvPr>
          <p:cNvSpPr txBox="1"/>
          <p:nvPr/>
        </p:nvSpPr>
        <p:spPr>
          <a:xfrm>
            <a:off x="320838" y="559279"/>
            <a:ext cx="11244531" cy="5393977"/>
          </a:xfrm>
          <a:prstGeom prst="rect">
            <a:avLst/>
          </a:prstGeom>
          <a:noFill/>
        </p:spPr>
        <p:txBody>
          <a:bodyPr wrap="square" lIns="91440" tIns="45720" rIns="91440" bIns="45720" anchor="t">
            <a:spAutoFit/>
          </a:bodyPr>
          <a:lstStyle/>
          <a:p>
            <a:pPr>
              <a:lnSpc>
                <a:spcPct val="115000"/>
              </a:lnSpc>
              <a:spcAft>
                <a:spcPts val="1000"/>
              </a:spcAft>
              <a:tabLst>
                <a:tab pos="5341620" algn="l"/>
              </a:tabLst>
            </a:pPr>
            <a:r>
              <a:rPr lang="en-IN" sz="3200" b="1" dirty="0">
                <a:solidFill>
                  <a:srgbClr val="FF0000"/>
                </a:solidFill>
                <a:effectLst/>
                <a:latin typeface="Calibri"/>
                <a:ea typeface="Times New Roman" panose="02020603050405020304" pitchFamily="18" charset="0"/>
                <a:cs typeface="Calibri"/>
              </a:rPr>
              <a:t>Packet Switching</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714500" lvl="3" indent="-342900">
              <a:lnSpc>
                <a:spcPct val="114999"/>
              </a:lnSpc>
              <a:spcAft>
                <a:spcPts val="1000"/>
              </a:spcAft>
              <a:buFont typeface="Arial"/>
              <a:buChar char="•"/>
              <a:tabLst>
                <a:tab pos="5341620" algn="l"/>
              </a:tabLst>
            </a:pPr>
            <a:r>
              <a:rPr lang="en-IN" sz="2400" dirty="0">
                <a:effectLst/>
                <a:latin typeface="Calibri"/>
                <a:ea typeface="Times New Roman" panose="02020603050405020304" pitchFamily="18" charset="0"/>
                <a:cs typeface="Calibri"/>
              </a:rPr>
              <a:t>With message switching, there is no limit on block size, in contrast, packet switching places a tight upper limit on block size.</a:t>
            </a:r>
            <a:endParaRPr lang="en-IN" dirty="0">
              <a:cs typeface="Calibri"/>
            </a:endParaRPr>
          </a:p>
          <a:p>
            <a:pPr marL="1714500" lvl="3" indent="-342900">
              <a:lnSpc>
                <a:spcPct val="115000"/>
              </a:lnSpc>
              <a:spcAft>
                <a:spcPts val="1000"/>
              </a:spcAft>
              <a:buFont typeface="Arial"/>
              <a:buChar char="•"/>
              <a:tabLst>
                <a:tab pos="5341620" algn="l"/>
              </a:tabLst>
            </a:pPr>
            <a:r>
              <a:rPr lang="en-IN" sz="2400" dirty="0">
                <a:effectLst/>
                <a:latin typeface="Calibri"/>
                <a:ea typeface="Times New Roman" panose="02020603050405020304" pitchFamily="18" charset="0"/>
                <a:cs typeface="Calibri"/>
              </a:rPr>
              <a:t>A fixed size of packet which can be transmitted across the network is specified. </a:t>
            </a:r>
          </a:p>
          <a:p>
            <a:pPr marL="1714500" lvl="3" indent="-342900">
              <a:lnSpc>
                <a:spcPct val="115000"/>
              </a:lnSpc>
              <a:spcAft>
                <a:spcPts val="1000"/>
              </a:spcAft>
              <a:buFont typeface="Arial"/>
              <a:buChar char="•"/>
              <a:tabLst>
                <a:tab pos="5341620" algn="l"/>
              </a:tabLst>
            </a:pPr>
            <a:r>
              <a:rPr lang="en-IN" sz="2400" dirty="0">
                <a:effectLst/>
                <a:latin typeface="Calibri"/>
                <a:ea typeface="Times New Roman" panose="02020603050405020304" pitchFamily="18" charset="0"/>
                <a:cs typeface="Calibri"/>
              </a:rPr>
              <a:t>Another point of its difference from message switching is that data packets are stored on the disk in message switching whereas in packet switching, all the packets of fixed size are stored in main memory. </a:t>
            </a:r>
          </a:p>
          <a:p>
            <a:pPr marL="1714500" lvl="3" indent="-342900">
              <a:lnSpc>
                <a:spcPct val="115000"/>
              </a:lnSpc>
              <a:spcAft>
                <a:spcPts val="1000"/>
              </a:spcAft>
              <a:buFont typeface="Arial"/>
              <a:buChar char="•"/>
              <a:tabLst>
                <a:tab pos="5341620" algn="l"/>
              </a:tabLst>
            </a:pPr>
            <a:r>
              <a:rPr lang="en-IN" sz="2400" dirty="0">
                <a:effectLst/>
                <a:latin typeface="Calibri"/>
                <a:ea typeface="Times New Roman" panose="02020603050405020304" pitchFamily="18" charset="0"/>
                <a:cs typeface="Calibri"/>
              </a:rPr>
              <a:t>This improves the performance as the access time (time taken to access a data packet) is reduced, thus, the throughput (measure of performance) of the network is improved.</a:t>
            </a:r>
          </a:p>
        </p:txBody>
      </p:sp>
      <p:pic>
        <p:nvPicPr>
          <p:cNvPr id="2" name="Picture 2" descr="A picture containing diagram&#10;&#10;Description automatically generated">
            <a:extLst>
              <a:ext uri="{FF2B5EF4-FFF2-40B4-BE49-F238E27FC236}">
                <a16:creationId xmlns="" xmlns:a16="http://schemas.microsoft.com/office/drawing/2014/main" id="{4AAFA7C7-B7A4-4D13-B074-20B8DBDB3F76}"/>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400619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29FAF86D-2FCA-40F9-B012-3B7B128F457D}"/>
              </a:ext>
            </a:extLst>
          </p:cNvPr>
          <p:cNvSpPr txBox="1"/>
          <p:nvPr/>
        </p:nvSpPr>
        <p:spPr>
          <a:xfrm>
            <a:off x="464388" y="497457"/>
            <a:ext cx="10902350" cy="5674567"/>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15000"/>
              </a:lnSpc>
              <a:spcBef>
                <a:spcPts val="0"/>
              </a:spcBef>
              <a:spcAft>
                <a:spcPts val="1000"/>
              </a:spcAft>
              <a:buClrTx/>
              <a:buSzTx/>
              <a:buFontTx/>
              <a:buNone/>
              <a:tabLst>
                <a:tab pos="853440" algn="l"/>
              </a:tabLst>
              <a:defRPr/>
            </a:pPr>
            <a:r>
              <a:rPr kumimoji="0" lang="en-IN" sz="3200" b="1"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rPr>
              <a:t>Message Switching</a:t>
            </a:r>
            <a:r>
              <a:rPr lang="en-IN" sz="3200" b="1" dirty="0">
                <a:solidFill>
                  <a:srgbClr val="FF0000"/>
                </a:solidFill>
                <a:latin typeface="Calibri"/>
                <a:ea typeface="Times New Roman" panose="02020603050405020304" pitchFamily="18" charset="0"/>
                <a:cs typeface="Calibri"/>
              </a:rPr>
              <a:t>:</a:t>
            </a:r>
            <a:endParaRPr lang="en-IN" sz="2400" b="0"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endParaRPr>
          </a:p>
          <a:p>
            <a:pPr marL="1714500" marR="0" lvl="3" indent="-342900" algn="l" defTabSz="914400" rtl="0" eaLnBrk="1" fontAlgn="auto" latinLnBrk="0" hangingPunct="1">
              <a:lnSpc>
                <a:spcPct val="150000"/>
              </a:lnSpc>
              <a:spcBef>
                <a:spcPts val="0"/>
              </a:spcBef>
              <a:spcAft>
                <a:spcPts val="1000"/>
              </a:spcAft>
              <a:buClrTx/>
              <a:buSzTx/>
              <a:buFont typeface="Arial"/>
              <a:buChar char="•"/>
              <a:tabLst>
                <a:tab pos="5341620" algn="l"/>
              </a:tabLst>
              <a:defRPr/>
            </a:pPr>
            <a:r>
              <a:rPr kumimoji="0"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In this technique, the source computer sends data or the message to the switching office first, which stores the data in its buffer. </a:t>
            </a:r>
            <a:endParaRPr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endParaRPr>
          </a:p>
          <a:p>
            <a:pPr marL="1714500" marR="0" lvl="3" indent="-342900" algn="l" defTabSz="914400" rtl="0" eaLnBrk="1" fontAlgn="auto" latinLnBrk="0" hangingPunct="1">
              <a:lnSpc>
                <a:spcPct val="150000"/>
              </a:lnSpc>
              <a:spcBef>
                <a:spcPts val="0"/>
              </a:spcBef>
              <a:spcAft>
                <a:spcPts val="1000"/>
              </a:spcAft>
              <a:buClrTx/>
              <a:buSzTx/>
              <a:buFont typeface="Arial"/>
              <a:buChar char="•"/>
              <a:tabLst>
                <a:tab pos="5341620" algn="l"/>
              </a:tabLst>
              <a:defRPr/>
            </a:pPr>
            <a:r>
              <a:rPr kumimoji="0"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It then looks for a free link to another switching office and then sends the data to this office. </a:t>
            </a:r>
            <a:endParaRPr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endParaRPr>
          </a:p>
          <a:p>
            <a:pPr marL="1714500" marR="0" lvl="3" indent="-342900" algn="l" defTabSz="914400" rtl="0" eaLnBrk="1" fontAlgn="auto" latinLnBrk="0" hangingPunct="1">
              <a:lnSpc>
                <a:spcPct val="150000"/>
              </a:lnSpc>
              <a:spcBef>
                <a:spcPts val="0"/>
              </a:spcBef>
              <a:spcAft>
                <a:spcPts val="1000"/>
              </a:spcAft>
              <a:buClrTx/>
              <a:buSzTx/>
              <a:buFont typeface="Arial"/>
              <a:buChar char="•"/>
              <a:tabLst>
                <a:tab pos="5341620" algn="l"/>
              </a:tabLst>
              <a:defRPr/>
            </a:pPr>
            <a:r>
              <a:rPr kumimoji="0"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This process is continued until the data are delivered to the destination computers. </a:t>
            </a:r>
            <a:endParaRPr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endParaRPr>
          </a:p>
          <a:p>
            <a:pPr marL="1714500" marR="0" lvl="3" indent="-342900" algn="l" defTabSz="914400" rtl="0" eaLnBrk="1" fontAlgn="auto" latinLnBrk="0" hangingPunct="1">
              <a:lnSpc>
                <a:spcPct val="150000"/>
              </a:lnSpc>
              <a:spcBef>
                <a:spcPts val="0"/>
              </a:spcBef>
              <a:spcAft>
                <a:spcPts val="1000"/>
              </a:spcAft>
              <a:buClrTx/>
              <a:buSzTx/>
              <a:buFont typeface="Arial"/>
              <a:buChar char="•"/>
              <a:tabLst>
                <a:tab pos="5341620" algn="l"/>
              </a:tabLst>
              <a:defRPr/>
            </a:pPr>
            <a:r>
              <a:rPr kumimoji="0"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Owing to its working principle, it is also known as store and forward. </a:t>
            </a:r>
            <a:endParaRPr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endParaRPr>
          </a:p>
          <a:p>
            <a:pPr marL="1714500" marR="0" lvl="3" indent="-342900" algn="l" defTabSz="914400" rtl="0" eaLnBrk="1" fontAlgn="auto" latinLnBrk="0" hangingPunct="1">
              <a:lnSpc>
                <a:spcPct val="150000"/>
              </a:lnSpc>
              <a:spcBef>
                <a:spcPts val="0"/>
              </a:spcBef>
              <a:spcAft>
                <a:spcPts val="1000"/>
              </a:spcAft>
              <a:buClrTx/>
              <a:buSzTx/>
              <a:buFont typeface="Arial"/>
              <a:buChar char="•"/>
              <a:tabLst>
                <a:tab pos="5341620" algn="l"/>
              </a:tabLst>
              <a:defRPr/>
            </a:pPr>
            <a:r>
              <a:rPr kumimoji="0"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That is, store first (in switching office), forward later, one jump at a time.</a:t>
            </a:r>
            <a:endParaRPr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endParaRPr>
          </a:p>
        </p:txBody>
      </p:sp>
      <p:pic>
        <p:nvPicPr>
          <p:cNvPr id="4" name="Picture 2" descr="A picture containing diagram&#10;&#10;Description automatically generated">
            <a:extLst>
              <a:ext uri="{FF2B5EF4-FFF2-40B4-BE49-F238E27FC236}">
                <a16:creationId xmlns="" xmlns:a16="http://schemas.microsoft.com/office/drawing/2014/main" id="{9E178D2F-D11D-476A-B671-B305709BFACE}"/>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6991868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326126DD-98F9-4E88-9BA9-116CDB33BBF0}"/>
              </a:ext>
            </a:extLst>
          </p:cNvPr>
          <p:cNvSpPr txBox="1"/>
          <p:nvPr/>
        </p:nvSpPr>
        <p:spPr>
          <a:xfrm>
            <a:off x="534447" y="534838"/>
            <a:ext cx="10993709" cy="5424755"/>
          </a:xfrm>
          <a:prstGeom prst="rect">
            <a:avLst/>
          </a:prstGeom>
          <a:noFill/>
        </p:spPr>
        <p:txBody>
          <a:bodyPr wrap="square" lIns="91440" tIns="45720" rIns="91440" bIns="45720" anchor="t">
            <a:spAutoFit/>
          </a:bodyPr>
          <a:lstStyle/>
          <a:p>
            <a:pPr>
              <a:lnSpc>
                <a:spcPct val="115000"/>
              </a:lnSpc>
              <a:spcAft>
                <a:spcPts val="1000"/>
              </a:spcAft>
              <a:tabLst>
                <a:tab pos="5341620" algn="l"/>
              </a:tabLst>
            </a:pPr>
            <a:r>
              <a:rPr lang="en-IN" sz="3200" b="1" dirty="0">
                <a:solidFill>
                  <a:srgbClr val="FF0000"/>
                </a:solidFill>
                <a:latin typeface="Calibri"/>
                <a:ea typeface="Times New Roman" panose="02020603050405020304" pitchFamily="18" charset="0"/>
                <a:cs typeface="Calibri"/>
              </a:rPr>
              <a:t>Data Communication Terminologies:</a:t>
            </a:r>
            <a:endParaRPr lang="en-IN" sz="2400" dirty="0">
              <a:solidFill>
                <a:srgbClr val="FF0000"/>
              </a:solidFill>
              <a:effectLst/>
              <a:latin typeface="Calibri"/>
              <a:ea typeface="Times New Roman" panose="02020603050405020304" pitchFamily="18" charset="0"/>
              <a:cs typeface="Calibri"/>
            </a:endParaRPr>
          </a:p>
          <a:p>
            <a:pPr lvl="3">
              <a:lnSpc>
                <a:spcPct val="115000"/>
              </a:lnSpc>
              <a:spcAft>
                <a:spcPts val="1000"/>
              </a:spcAft>
              <a:tabLst>
                <a:tab pos="5341620" algn="l"/>
              </a:tabLst>
            </a:pPr>
            <a:r>
              <a:rPr lang="en-IN" sz="2400" dirty="0">
                <a:effectLst/>
                <a:latin typeface="Calibri"/>
                <a:ea typeface="Times New Roman" panose="02020603050405020304" pitchFamily="18" charset="0"/>
                <a:cs typeface="Calibri"/>
              </a:rPr>
              <a:t>Let us now talk about some common data communication Terminologies.</a:t>
            </a:r>
          </a:p>
          <a:p>
            <a:pPr lvl="4">
              <a:lnSpc>
                <a:spcPct val="114999"/>
              </a:lnSpc>
              <a:spcAft>
                <a:spcPts val="1000"/>
              </a:spcAft>
              <a:tabLst>
                <a:tab pos="5341620" algn="l"/>
              </a:tabLst>
            </a:pPr>
            <a:endParaRPr lang="en-IN" sz="600" dirty="0">
              <a:solidFill>
                <a:srgbClr val="000000"/>
              </a:solidFill>
              <a:latin typeface="Calibri"/>
              <a:ea typeface="Times New Roman" panose="02020603050405020304" pitchFamily="18" charset="0"/>
              <a:cs typeface="Calibri"/>
            </a:endParaRPr>
          </a:p>
          <a:p>
            <a:pPr>
              <a:lnSpc>
                <a:spcPct val="115000"/>
              </a:lnSpc>
              <a:spcAft>
                <a:spcPts val="1000"/>
              </a:spcAft>
              <a:tabLst>
                <a:tab pos="5341620" algn="l"/>
              </a:tabLst>
            </a:pPr>
            <a:r>
              <a:rPr lang="en-IN" sz="2800" b="1" dirty="0">
                <a:solidFill>
                  <a:srgbClr val="FF0000"/>
                </a:solidFill>
                <a:effectLst/>
                <a:latin typeface="Calibri"/>
                <a:ea typeface="Times New Roman" panose="02020603050405020304" pitchFamily="18" charset="0"/>
                <a:cs typeface="Calibri"/>
              </a:rPr>
              <a:t>Data Channel</a:t>
            </a:r>
            <a:r>
              <a:rPr lang="en-IN" sz="2800" b="1" dirty="0">
                <a:solidFill>
                  <a:srgbClr val="FF0000"/>
                </a:solidFill>
                <a:latin typeface="Calibri"/>
                <a:ea typeface="Times New Roman" panose="02020603050405020304" pitchFamily="18" charset="0"/>
                <a:cs typeface="Calibri"/>
              </a:rPr>
              <a:t>:</a:t>
            </a:r>
            <a:endParaRPr lang="en-IN" sz="2800" dirty="0">
              <a:solidFill>
                <a:srgbClr val="FF0000"/>
              </a:solidFill>
              <a:effectLst/>
              <a:latin typeface="Calibri"/>
              <a:ea typeface="Times New Roman" panose="02020603050405020304" pitchFamily="18" charset="0"/>
              <a:cs typeface="Calibri"/>
            </a:endParaRPr>
          </a:p>
          <a:p>
            <a:pPr lvl="3">
              <a:lnSpc>
                <a:spcPct val="115000"/>
              </a:lnSpc>
              <a:spcAft>
                <a:spcPts val="1000"/>
              </a:spcAft>
              <a:tabLst>
                <a:tab pos="5341620" algn="l"/>
              </a:tabLst>
            </a:pPr>
            <a:r>
              <a:rPr lang="en-IN" sz="2400" dirty="0">
                <a:latin typeface="Calibri"/>
                <a:ea typeface="Times New Roman" panose="02020603050405020304" pitchFamily="18" charset="0"/>
                <a:cs typeface="Calibri"/>
              </a:rPr>
              <a:t>Channel is</a:t>
            </a:r>
            <a:r>
              <a:rPr lang="en-IN" sz="2400" dirty="0">
                <a:effectLst/>
                <a:latin typeface="Calibri"/>
                <a:ea typeface="Times New Roman" panose="02020603050405020304" pitchFamily="18" charset="0"/>
                <a:cs typeface="Calibri"/>
              </a:rPr>
              <a:t> the medium used to carry information or data from one point to another.</a:t>
            </a:r>
          </a:p>
          <a:p>
            <a:pPr lvl="4">
              <a:lnSpc>
                <a:spcPct val="114999"/>
              </a:lnSpc>
              <a:spcAft>
                <a:spcPts val="1000"/>
              </a:spcAft>
              <a:tabLst>
                <a:tab pos="5341620" algn="l"/>
              </a:tabLst>
            </a:pPr>
            <a:endParaRPr lang="en-IN" sz="600" dirty="0">
              <a:latin typeface="Calibri"/>
              <a:ea typeface="Times New Roman" panose="02020603050405020304" pitchFamily="18" charset="0"/>
              <a:cs typeface="Calibri"/>
            </a:endParaRPr>
          </a:p>
          <a:p>
            <a:pPr>
              <a:lnSpc>
                <a:spcPct val="115000"/>
              </a:lnSpc>
              <a:spcAft>
                <a:spcPts val="1000"/>
              </a:spcAft>
              <a:tabLst>
                <a:tab pos="5341620" algn="l"/>
              </a:tabLst>
            </a:pPr>
            <a:r>
              <a:rPr lang="en-IN" sz="2800" b="1" dirty="0">
                <a:solidFill>
                  <a:srgbClr val="FF0000"/>
                </a:solidFill>
                <a:effectLst/>
                <a:latin typeface="Calibri"/>
                <a:ea typeface="Times New Roman" panose="02020603050405020304" pitchFamily="18" charset="0"/>
                <a:cs typeface="Calibri"/>
              </a:rPr>
              <a:t>Baud</a:t>
            </a:r>
            <a:r>
              <a:rPr lang="en-IN" sz="2800" b="1" dirty="0">
                <a:solidFill>
                  <a:srgbClr val="FF0000"/>
                </a:solidFill>
                <a:latin typeface="Calibri"/>
                <a:ea typeface="Times New Roman" panose="02020603050405020304" pitchFamily="18" charset="0"/>
                <a:cs typeface="Calibri"/>
              </a:rPr>
              <a:t>:</a:t>
            </a:r>
            <a:endParaRPr lang="en-IN" sz="2800" dirty="0">
              <a:solidFill>
                <a:srgbClr val="FF0000"/>
              </a:solidFill>
              <a:effectLst/>
              <a:latin typeface="Calibri"/>
              <a:ea typeface="Times New Roman" panose="02020603050405020304" pitchFamily="18" charset="0"/>
              <a:cs typeface="Calibri"/>
            </a:endParaRPr>
          </a:p>
          <a:p>
            <a:pPr lvl="3">
              <a:lnSpc>
                <a:spcPct val="115000"/>
              </a:lnSpc>
              <a:spcAft>
                <a:spcPts val="1000"/>
              </a:spcAft>
              <a:tabLst>
                <a:tab pos="5341620" algn="l"/>
              </a:tabLst>
            </a:pPr>
            <a:r>
              <a:rPr lang="en-IN" sz="2400" dirty="0">
                <a:effectLst/>
                <a:latin typeface="Calibri"/>
                <a:ea typeface="Times New Roman" panose="02020603050405020304" pitchFamily="18" charset="0"/>
                <a:cs typeface="Calibri"/>
              </a:rPr>
              <a:t>It is the unit of measurement for the information carrying capacity of a communication channel. The baud is synonymous with bps (bits per second), another unit of measuring data transfer rates.</a:t>
            </a:r>
          </a:p>
        </p:txBody>
      </p:sp>
      <p:pic>
        <p:nvPicPr>
          <p:cNvPr id="2" name="Picture 2" descr="A picture containing diagram&#10;&#10;Description automatically generated">
            <a:extLst>
              <a:ext uri="{FF2B5EF4-FFF2-40B4-BE49-F238E27FC236}">
                <a16:creationId xmlns="" xmlns:a16="http://schemas.microsoft.com/office/drawing/2014/main" id="{848BB941-E2A7-4823-AEB3-E5A03E62A918}"/>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4006530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9DFDEA70-6F74-467D-B5DF-1F276BDEE291}"/>
              </a:ext>
            </a:extLst>
          </p:cNvPr>
          <p:cNvSpPr txBox="1"/>
          <p:nvPr/>
        </p:nvSpPr>
        <p:spPr>
          <a:xfrm>
            <a:off x="649882" y="403494"/>
            <a:ext cx="10971363" cy="6378156"/>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tabLst>
                <a:tab pos="5341620" algn="l"/>
              </a:tabLst>
            </a:pPr>
            <a:r>
              <a:rPr lang="en-IN" sz="3200" b="1" dirty="0">
                <a:solidFill>
                  <a:srgbClr val="FF0000"/>
                </a:solidFill>
                <a:effectLst/>
                <a:latin typeface="Calibri"/>
                <a:ea typeface="Times New Roman" panose="02020603050405020304" pitchFamily="18" charset="0"/>
                <a:cs typeface="Calibri"/>
              </a:rPr>
              <a:t>Bits Per Second (bps</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714500" lvl="3" indent="-342900">
              <a:lnSpc>
                <a:spcPct val="115000"/>
              </a:lnSpc>
              <a:spcAft>
                <a:spcPts val="1000"/>
              </a:spcAft>
              <a:buFont typeface="Arial" panose="020B0604020202020204" pitchFamily="34" charset="0"/>
              <a:buChar char="•"/>
              <a:tabLst>
                <a:tab pos="5341620" algn="l"/>
              </a:tabLst>
            </a:pPr>
            <a:r>
              <a:rPr lang="en-IN" sz="2400" dirty="0">
                <a:latin typeface="Calibri"/>
                <a:ea typeface="Times New Roman" panose="02020603050405020304" pitchFamily="18" charset="0"/>
                <a:cs typeface="Calibri"/>
              </a:rPr>
              <a:t>It</a:t>
            </a:r>
            <a:r>
              <a:rPr lang="en-IN" sz="2400" dirty="0">
                <a:effectLst/>
                <a:latin typeface="Calibri"/>
                <a:ea typeface="Times New Roman" panose="02020603050405020304" pitchFamily="18" charset="0"/>
                <a:cs typeface="Calibri"/>
              </a:rPr>
              <a:t> refers to the speed at which data transfer is measured. </a:t>
            </a:r>
            <a:endParaRPr lang="en-IN" sz="2400" dirty="0" smtClean="0">
              <a:effectLst/>
              <a:latin typeface="Calibri"/>
              <a:ea typeface="Times New Roman" panose="02020603050405020304" pitchFamily="18" charset="0"/>
              <a:cs typeface="Calibri"/>
            </a:endParaRPr>
          </a:p>
          <a:p>
            <a:pPr marL="1714500" lvl="3" indent="-342900">
              <a:lnSpc>
                <a:spcPct val="115000"/>
              </a:lnSpc>
              <a:spcAft>
                <a:spcPts val="1000"/>
              </a:spcAft>
              <a:buFont typeface="Arial" panose="020B0604020202020204" pitchFamily="34" charset="0"/>
              <a:buChar char="•"/>
              <a:tabLst>
                <a:tab pos="5341620" algn="l"/>
              </a:tabLst>
            </a:pPr>
            <a:r>
              <a:rPr lang="en-IN" sz="2400" dirty="0" smtClean="0">
                <a:effectLst/>
                <a:latin typeface="Calibri"/>
                <a:ea typeface="Times New Roman" panose="02020603050405020304" pitchFamily="18" charset="0"/>
                <a:cs typeface="Calibri"/>
              </a:rPr>
              <a:t>It </a:t>
            </a:r>
            <a:r>
              <a:rPr lang="en-IN" sz="2400" dirty="0">
                <a:effectLst/>
                <a:latin typeface="Calibri"/>
                <a:ea typeface="Times New Roman" panose="02020603050405020304" pitchFamily="18" charset="0"/>
                <a:cs typeface="Calibri"/>
              </a:rPr>
              <a:t>is generally used to measure the speed of information through a high-speed phone lines or modems.</a:t>
            </a:r>
          </a:p>
          <a:p>
            <a:pPr marL="1714500" lvl="3" indent="-342900">
              <a:lnSpc>
                <a:spcPct val="115000"/>
              </a:lnSpc>
              <a:spcAft>
                <a:spcPts val="1000"/>
              </a:spcAft>
              <a:buFont typeface="Arial" panose="020B0604020202020204" pitchFamily="34" charset="0"/>
              <a:buChar char="•"/>
              <a:tabLst>
                <a:tab pos="5341620" algn="l"/>
              </a:tabLst>
            </a:pPr>
            <a:r>
              <a:rPr lang="en-IN" sz="2400" dirty="0">
                <a:effectLst/>
                <a:latin typeface="Calibri"/>
                <a:ea typeface="Times New Roman" panose="02020603050405020304" pitchFamily="18" charset="0"/>
                <a:cs typeface="Calibri"/>
              </a:rPr>
              <a:t>Bytes per second are denoted as Bps – notice the capital B. Small b i.e., bps stands for</a:t>
            </a:r>
            <a:r>
              <a:rPr lang="en-IN" sz="2400" dirty="0">
                <a:latin typeface="Calibri"/>
                <a:ea typeface="Times New Roman" panose="02020603050405020304" pitchFamily="18" charset="0"/>
                <a:cs typeface="Times New Roman"/>
              </a:rPr>
              <a:t> </a:t>
            </a:r>
            <a:r>
              <a:rPr lang="en-IN" sz="2400" dirty="0">
                <a:effectLst/>
                <a:latin typeface="Calibri"/>
                <a:ea typeface="Times New Roman" panose="02020603050405020304" pitchFamily="18" charset="0"/>
                <a:cs typeface="Calibri"/>
              </a:rPr>
              <a:t>bits per second.</a:t>
            </a:r>
          </a:p>
          <a:p>
            <a:pPr marL="1714500" lvl="3" indent="-342900">
              <a:buFont typeface="Symbol" panose="05050102010706020507" pitchFamily="18" charset="2"/>
              <a:buChar char=""/>
              <a:tabLst>
                <a:tab pos="5341620" algn="l"/>
              </a:tabLst>
            </a:pPr>
            <a:r>
              <a:rPr lang="en-IN" sz="2400" dirty="0">
                <a:effectLst/>
                <a:latin typeface="Calibri"/>
                <a:ea typeface="Times New Roman" panose="02020603050405020304" pitchFamily="18" charset="0"/>
                <a:cs typeface="Calibri"/>
              </a:rPr>
              <a:t>The rate of a thousand bits per second is known as kbps i.e., kilobits per second. (Small k in kbps).</a:t>
            </a:r>
          </a:p>
          <a:p>
            <a:pPr marL="1714500" lvl="3" indent="-342900">
              <a:spcAft>
                <a:spcPts val="1000"/>
              </a:spcAft>
              <a:buFont typeface="Symbol" panose="05050102010706020507" pitchFamily="18" charset="2"/>
              <a:buChar char=""/>
              <a:tabLst>
                <a:tab pos="5341620" algn="l"/>
              </a:tabLst>
            </a:pPr>
            <a:r>
              <a:rPr lang="en-IN" sz="2400" dirty="0">
                <a:effectLst/>
                <a:latin typeface="Calibri"/>
                <a:ea typeface="Times New Roman" panose="02020603050405020304" pitchFamily="18" charset="0"/>
                <a:cs typeface="Calibri"/>
              </a:rPr>
              <a:t>A rate of a thousand bytes per second is denoted by Kbps (Kilo bytes per second).</a:t>
            </a:r>
          </a:p>
          <a:p>
            <a:pPr marL="1714500" lvl="3" indent="-342900">
              <a:buFont typeface="Symbol" panose="05050102010706020507" pitchFamily="18" charset="2"/>
              <a:buChar char=""/>
              <a:tabLst>
                <a:tab pos="5341620" algn="l"/>
              </a:tabLst>
            </a:pPr>
            <a:r>
              <a:rPr lang="en-IN" sz="2400" dirty="0">
                <a:effectLst/>
                <a:latin typeface="Calibri"/>
                <a:ea typeface="Times New Roman" panose="02020603050405020304" pitchFamily="18" charset="0"/>
                <a:cs typeface="Calibri"/>
              </a:rPr>
              <a:t>A rate of a million bits per second is denoted through mbps – megabits per second. (Small m in mbps).</a:t>
            </a:r>
          </a:p>
          <a:p>
            <a:pPr marL="1714500" lvl="3" indent="-342900">
              <a:spcAft>
                <a:spcPts val="1000"/>
              </a:spcAft>
              <a:buFont typeface="Symbol" panose="05050102010706020507" pitchFamily="18" charset="2"/>
              <a:buChar char=""/>
              <a:tabLst>
                <a:tab pos="5341620" algn="l"/>
              </a:tabLst>
            </a:pPr>
            <a:r>
              <a:rPr lang="en-IN" sz="2400" dirty="0">
                <a:effectLst/>
                <a:latin typeface="Calibri"/>
                <a:ea typeface="Times New Roman" panose="02020603050405020304" pitchFamily="18" charset="0"/>
                <a:cs typeface="Calibri"/>
              </a:rPr>
              <a:t>A rate of a million bytes per second is denoted as Mbps. (Capital M in Mbps).</a:t>
            </a:r>
          </a:p>
        </p:txBody>
      </p:sp>
      <p:pic>
        <p:nvPicPr>
          <p:cNvPr id="4" name="Picture 2" descr="A picture containing diagram&#10;&#10;Description automatically generated">
            <a:extLst>
              <a:ext uri="{FF2B5EF4-FFF2-40B4-BE49-F238E27FC236}">
                <a16:creationId xmlns="" xmlns:a16="http://schemas.microsoft.com/office/drawing/2014/main" id="{1B9FF57C-EB03-43B6-BEBB-231B0EF98546}"/>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5886399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 xmlns:a16="http://schemas.microsoft.com/office/drawing/2014/main" id="{3FA50CB9-1AC2-4AE4-A62E-5F58772DE345}"/>
              </a:ext>
            </a:extLst>
          </p:cNvPr>
          <p:cNvSpPr txBox="1"/>
          <p:nvPr/>
        </p:nvSpPr>
        <p:spPr>
          <a:xfrm>
            <a:off x="520460" y="534837"/>
            <a:ext cx="10967049" cy="5363712"/>
          </a:xfrm>
          <a:prstGeom prst="rect">
            <a:avLst/>
          </a:prstGeom>
          <a:noFill/>
        </p:spPr>
        <p:txBody>
          <a:bodyPr wrap="square" lIns="91440" tIns="45720" rIns="91440" bIns="45720" anchor="t">
            <a:spAutoFit/>
          </a:bodyPr>
          <a:lstStyle/>
          <a:p>
            <a:pPr>
              <a:lnSpc>
                <a:spcPct val="115000"/>
              </a:lnSpc>
              <a:spcAft>
                <a:spcPts val="1000"/>
              </a:spcAft>
              <a:tabLst>
                <a:tab pos="5341620" algn="l"/>
              </a:tabLst>
            </a:pPr>
            <a:r>
              <a:rPr lang="en-IN" sz="3200" b="1" dirty="0">
                <a:solidFill>
                  <a:srgbClr val="FF0000"/>
                </a:solidFill>
                <a:effectLst/>
                <a:latin typeface="Calibri"/>
                <a:ea typeface="Times New Roman" panose="02020603050405020304" pitchFamily="18" charset="0"/>
                <a:cs typeface="Calibri"/>
              </a:rPr>
              <a:t>Bandwidth</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tabLst>
                <a:tab pos="5341620" algn="l"/>
              </a:tabLst>
            </a:pPr>
            <a:r>
              <a:rPr lang="en-IN" sz="2400" dirty="0">
                <a:effectLst/>
                <a:latin typeface="Calibri"/>
                <a:ea typeface="Times New Roman" panose="02020603050405020304" pitchFamily="18" charset="0"/>
                <a:cs typeface="Calibri"/>
              </a:rPr>
              <a:t>Technically, the bandwidth refers to the difference between the highest and lowest frequencies of a transmission channel.</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657350" lvl="3" indent="-285750">
              <a:lnSpc>
                <a:spcPct val="115000"/>
              </a:lnSpc>
              <a:spcAft>
                <a:spcPts val="1000"/>
              </a:spcAft>
              <a:buFont typeface="Arial" panose="020B0604020202020204" pitchFamily="34" charset="0"/>
              <a:buChar char="•"/>
              <a:tabLst>
                <a:tab pos="5341620" algn="l"/>
              </a:tabLst>
            </a:pPr>
            <a:r>
              <a:rPr lang="en-IN" sz="2400" dirty="0">
                <a:effectLst/>
                <a:latin typeface="Calibri"/>
                <a:ea typeface="Times New Roman" panose="02020603050405020304" pitchFamily="18" charset="0"/>
                <a:cs typeface="Calibri"/>
              </a:rPr>
              <a:t>Or in other words, the bandwidth refers to the width of allocated band of frequencies to a channel.</a:t>
            </a:r>
          </a:p>
          <a:p>
            <a:pPr lvl="4">
              <a:lnSpc>
                <a:spcPct val="114999"/>
              </a:lnSpc>
              <a:spcAft>
                <a:spcPts val="1000"/>
              </a:spcAft>
              <a:tabLst>
                <a:tab pos="5341620" algn="l"/>
              </a:tabLst>
            </a:pPr>
            <a:endParaRPr lang="en-IN" sz="2400" dirty="0">
              <a:solidFill>
                <a:srgbClr val="000000"/>
              </a:solidFill>
              <a:latin typeface="Calibri"/>
              <a:ea typeface="Times New Roman" panose="02020603050405020304" pitchFamily="18" charset="0"/>
              <a:cs typeface="Calibri"/>
            </a:endParaRPr>
          </a:p>
          <a:p>
            <a:pPr>
              <a:lnSpc>
                <a:spcPct val="115000"/>
              </a:lnSpc>
              <a:spcAft>
                <a:spcPts val="1000"/>
              </a:spcAft>
              <a:tabLst>
                <a:tab pos="5341620" algn="l"/>
              </a:tabLst>
            </a:pPr>
            <a:r>
              <a:rPr lang="en-IN" sz="3200" b="1" dirty="0">
                <a:solidFill>
                  <a:srgbClr val="FF0000"/>
                </a:solidFill>
                <a:latin typeface="Calibri"/>
                <a:ea typeface="Times New Roman" panose="02020603050405020304" pitchFamily="18" charset="0"/>
                <a:cs typeface="Calibri"/>
              </a:rPr>
              <a:t>Units of bandwidth:</a:t>
            </a:r>
            <a:endParaRPr lang="en-IN" sz="3200" b="1" dirty="0">
              <a:solidFill>
                <a:srgbClr val="FF0000"/>
              </a:solidFill>
              <a:effectLst/>
              <a:latin typeface="Calibri"/>
              <a:ea typeface="Times New Roman" panose="02020603050405020304" pitchFamily="18" charset="0"/>
              <a:cs typeface="Calibri"/>
            </a:endParaRPr>
          </a:p>
          <a:p>
            <a:pPr marL="1714500" lvl="3" indent="-342900">
              <a:lnSpc>
                <a:spcPct val="200000"/>
              </a:lnSpc>
              <a:buFont typeface="Symbol" panose="05050102010706020507" pitchFamily="18" charset="2"/>
              <a:buChar char=""/>
              <a:tabLst>
                <a:tab pos="5341620" algn="l"/>
              </a:tabLst>
            </a:pPr>
            <a:r>
              <a:rPr lang="en-IN" sz="2400" dirty="0">
                <a:effectLst/>
                <a:latin typeface="Calibri"/>
                <a:ea typeface="Times New Roman" panose="02020603050405020304" pitchFamily="18" charset="0"/>
                <a:cs typeface="Calibri"/>
              </a:rPr>
              <a:t>In digital systems, bandwidth is data speed in bits per second (bps).</a:t>
            </a:r>
          </a:p>
          <a:p>
            <a:pPr marL="1714500" lvl="3" indent="-342900">
              <a:lnSpc>
                <a:spcPct val="200000"/>
              </a:lnSpc>
              <a:spcAft>
                <a:spcPts val="1000"/>
              </a:spcAft>
              <a:buFont typeface="Symbol" panose="05050102010706020507" pitchFamily="18" charset="2"/>
              <a:buChar char=""/>
              <a:tabLst>
                <a:tab pos="5341620" algn="l"/>
              </a:tabLst>
            </a:pPr>
            <a:r>
              <a:rPr lang="en-IN" sz="2400" dirty="0">
                <a:effectLst/>
                <a:latin typeface="Calibri"/>
                <a:ea typeface="Times New Roman" panose="02020603050405020304" pitchFamily="18" charset="0"/>
                <a:cs typeface="Calibri"/>
              </a:rPr>
              <a:t>A kilohertz (kHz) represents a thousand cycles per second</a:t>
            </a:r>
          </a:p>
        </p:txBody>
      </p:sp>
      <p:pic>
        <p:nvPicPr>
          <p:cNvPr id="2" name="Picture 2" descr="A picture containing diagram&#10;&#10;Description automatically generated">
            <a:extLst>
              <a:ext uri="{FF2B5EF4-FFF2-40B4-BE49-F238E27FC236}">
                <a16:creationId xmlns="" xmlns:a16="http://schemas.microsoft.com/office/drawing/2014/main" id="{C7F6A308-2D90-4C82-9E80-E721D9BE5D31}"/>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9490794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86F35898-092A-43AA-A9E5-EC9BA06789FC}"/>
              </a:ext>
            </a:extLst>
          </p:cNvPr>
          <p:cNvSpPr txBox="1"/>
          <p:nvPr/>
        </p:nvSpPr>
        <p:spPr>
          <a:xfrm>
            <a:off x="577970" y="612476"/>
            <a:ext cx="10810335" cy="4507901"/>
          </a:xfrm>
          <a:prstGeom prst="rect">
            <a:avLst/>
          </a:prstGeom>
          <a:noFill/>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tabLst>
                <a:tab pos="5341620" algn="l"/>
              </a:tabLst>
            </a:pPr>
            <a:r>
              <a:rPr lang="en-IN" sz="3200" b="1" dirty="0">
                <a:solidFill>
                  <a:srgbClr val="FF0000"/>
                </a:solidFill>
                <a:effectLst/>
                <a:latin typeface="Calibri"/>
                <a:ea typeface="Times New Roman" panose="02020603050405020304" pitchFamily="18" charset="0"/>
                <a:cs typeface="Calibri"/>
              </a:rPr>
              <a:t>Data Transfer Rates</a:t>
            </a:r>
            <a:r>
              <a:rPr lang="en-IN" sz="3200" b="1" dirty="0" smtClean="0">
                <a:solidFill>
                  <a:srgbClr val="FF0000"/>
                </a:solidFill>
                <a:latin typeface="Calibri"/>
                <a:ea typeface="Times New Roman" panose="02020603050405020304" pitchFamily="18" charset="0"/>
                <a:cs typeface="Calibri"/>
              </a:rPr>
              <a:t>:</a:t>
            </a:r>
          </a:p>
          <a:p>
            <a:pPr>
              <a:lnSpc>
                <a:spcPct val="115000"/>
              </a:lnSpc>
              <a:spcAft>
                <a:spcPts val="1000"/>
              </a:spcAft>
              <a:tabLst>
                <a:tab pos="5341620" algn="l"/>
              </a:tabLst>
            </a:pPr>
            <a:endParaRPr lang="en-IN" sz="3200" dirty="0">
              <a:solidFill>
                <a:srgbClr val="FF0000"/>
              </a:solidFill>
              <a:effectLst/>
              <a:latin typeface="Calibri"/>
              <a:ea typeface="Times New Roman" panose="02020603050405020304" pitchFamily="18" charset="0"/>
              <a:cs typeface="Calibri"/>
            </a:endParaRPr>
          </a:p>
          <a:p>
            <a:pPr marL="1543050" lvl="3" indent="-171450">
              <a:lnSpc>
                <a:spcPct val="150000"/>
              </a:lnSpc>
              <a:spcAft>
                <a:spcPts val="1000"/>
              </a:spcAft>
              <a:buFont typeface="Arial" panose="020B0604020202020204" pitchFamily="34" charset="0"/>
              <a:buChar char="•"/>
              <a:tabLst>
                <a:tab pos="5341620" algn="l"/>
              </a:tabLst>
            </a:pPr>
            <a:r>
              <a:rPr lang="en-IN" sz="2400" dirty="0">
                <a:effectLst/>
                <a:latin typeface="Calibri"/>
                <a:ea typeface="Times New Roman" panose="02020603050405020304" pitchFamily="18" charset="0"/>
                <a:cs typeface="Calibri"/>
              </a:rPr>
              <a:t>The data transfer rate represents the amount of data transferred per second by a communications channel or a computing or storage device</a:t>
            </a:r>
            <a:r>
              <a:rPr lang="en-IN" sz="2400" dirty="0" smtClean="0">
                <a:effectLst/>
                <a:latin typeface="Calibri"/>
                <a:ea typeface="Times New Roman" panose="02020603050405020304" pitchFamily="18" charset="0"/>
                <a:cs typeface="Calibri"/>
              </a:rPr>
              <a:t>.</a:t>
            </a:r>
          </a:p>
          <a:p>
            <a:pPr marL="1543050" lvl="3" indent="-171450">
              <a:lnSpc>
                <a:spcPct val="150000"/>
              </a:lnSpc>
              <a:spcAft>
                <a:spcPts val="1000"/>
              </a:spcAft>
              <a:buFont typeface="Arial" panose="020B0604020202020204" pitchFamily="34" charset="0"/>
              <a:buChar char="•"/>
              <a:tabLst>
                <a:tab pos="5341620" algn="l"/>
              </a:tabLst>
            </a:pPr>
            <a:endParaRPr lang="en-IN" sz="2400" dirty="0">
              <a:effectLst/>
              <a:latin typeface="Calibri"/>
              <a:ea typeface="Times New Roman" panose="02020603050405020304" pitchFamily="18" charset="0"/>
              <a:cs typeface="Calibri"/>
            </a:endParaRPr>
          </a:p>
          <a:p>
            <a:pPr marL="1543050" lvl="3" indent="-171450">
              <a:lnSpc>
                <a:spcPct val="150000"/>
              </a:lnSpc>
              <a:spcAft>
                <a:spcPts val="1000"/>
              </a:spcAft>
              <a:buFont typeface="Arial" panose="020B0604020202020204" pitchFamily="34" charset="0"/>
              <a:buChar char="•"/>
              <a:tabLst>
                <a:tab pos="5341620" algn="l"/>
              </a:tabLst>
            </a:pPr>
            <a:r>
              <a:rPr lang="en-IN" sz="2400" dirty="0">
                <a:effectLst/>
                <a:latin typeface="Calibri"/>
                <a:ea typeface="Times New Roman" panose="02020603050405020304" pitchFamily="18" charset="0"/>
                <a:cs typeface="Calibri"/>
              </a:rPr>
              <a:t>Data rate is measured in units of bits per second (bps), bytes per second (Bps), or baud.</a:t>
            </a:r>
          </a:p>
        </p:txBody>
      </p:sp>
      <p:pic>
        <p:nvPicPr>
          <p:cNvPr id="4" name="Picture 2" descr="A picture containing diagram&#10;&#10;Description automatically generated">
            <a:extLst>
              <a:ext uri="{FF2B5EF4-FFF2-40B4-BE49-F238E27FC236}">
                <a16:creationId xmlns="" xmlns:a16="http://schemas.microsoft.com/office/drawing/2014/main" id="{043848A1-2B70-4A4E-A8D0-0B7B8E770BF7}"/>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430124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1;p2">
            <a:extLst>
              <a:ext uri="{FF2B5EF4-FFF2-40B4-BE49-F238E27FC236}">
                <a16:creationId xmlns="" xmlns:a16="http://schemas.microsoft.com/office/drawing/2014/main" id="{BED09354-A253-46CF-979C-001CEE9A8531}"/>
              </a:ext>
            </a:extLst>
          </p:cNvPr>
          <p:cNvSpPr/>
          <p:nvPr/>
        </p:nvSpPr>
        <p:spPr>
          <a:xfrm>
            <a:off x="902141" y="1080364"/>
            <a:ext cx="4101668"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en-US" sz="3200" b="1" i="0" u="none" strike="noStrike" cap="none" dirty="0">
                <a:solidFill>
                  <a:srgbClr val="FF0000"/>
                </a:solidFill>
                <a:latin typeface="Calibri"/>
                <a:cs typeface="Calibri"/>
              </a:rPr>
              <a:t>Learning </a:t>
            </a:r>
            <a:r>
              <a:rPr lang="en-US" sz="3200" b="1" dirty="0">
                <a:solidFill>
                  <a:srgbClr val="FF0000"/>
                </a:solidFill>
                <a:latin typeface="Calibri"/>
                <a:cs typeface="Calibri"/>
              </a:rPr>
              <a:t>Outcomes</a:t>
            </a:r>
            <a:r>
              <a:rPr lang="en-US" sz="3200" b="1" i="0" u="none" strike="noStrike" cap="none" dirty="0">
                <a:solidFill>
                  <a:srgbClr val="FF0000"/>
                </a:solidFill>
                <a:latin typeface="Calibri"/>
                <a:cs typeface="Calibri"/>
              </a:rPr>
              <a:t>:</a:t>
            </a:r>
            <a:endParaRPr lang="en-US" sz="2900" b="1" dirty="0">
              <a:ea typeface="Calibri"/>
              <a:cs typeface="Calibri"/>
            </a:endParaRPr>
          </a:p>
        </p:txBody>
      </p:sp>
      <p:pic>
        <p:nvPicPr>
          <p:cNvPr id="4" name="Picture 2" descr="A picture containing diagram&#10;&#10;Description automatically generated">
            <a:extLst>
              <a:ext uri="{FF2B5EF4-FFF2-40B4-BE49-F238E27FC236}">
                <a16:creationId xmlns="" xmlns:a16="http://schemas.microsoft.com/office/drawing/2014/main" id="{4B47F253-3623-4406-B37B-F8062208DFEC}"/>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 xmlns:a16="http://schemas.microsoft.com/office/drawing/2014/main" id="{F1772668-755A-4C69-A2AA-94549537E9E5}"/>
              </a:ext>
            </a:extLst>
          </p:cNvPr>
          <p:cNvSpPr txBox="1"/>
          <p:nvPr/>
        </p:nvSpPr>
        <p:spPr>
          <a:xfrm>
            <a:off x="1981200" y="2209800"/>
            <a:ext cx="7919049"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a:buChar char="•"/>
            </a:pPr>
            <a:r>
              <a:rPr lang="en-US" sz="2400" dirty="0"/>
              <a:t>Students will </a:t>
            </a:r>
            <a:r>
              <a:rPr lang="en-US" sz="2400" dirty="0" smtClean="0"/>
              <a:t>know the basic terminologies </a:t>
            </a:r>
            <a:r>
              <a:rPr lang="en-US" sz="2400" dirty="0"/>
              <a:t>of </a:t>
            </a:r>
            <a:r>
              <a:rPr lang="en-US" sz="2400" dirty="0" smtClean="0"/>
              <a:t>network.</a:t>
            </a:r>
            <a:endParaRPr lang="en-US" sz="2400" dirty="0">
              <a:cs typeface="Calibri"/>
            </a:endParaRPr>
          </a:p>
          <a:p>
            <a:pPr marL="342900" indent="-342900">
              <a:lnSpc>
                <a:spcPct val="200000"/>
              </a:lnSpc>
              <a:buFont typeface="Arial"/>
              <a:buChar char="•"/>
            </a:pPr>
            <a:r>
              <a:rPr lang="en-US" sz="2400" dirty="0" smtClean="0">
                <a:cs typeface="Calibri"/>
              </a:rPr>
              <a:t>They Know </a:t>
            </a:r>
            <a:r>
              <a:rPr lang="en-US" sz="2400" dirty="0">
                <a:cs typeface="Calibri"/>
              </a:rPr>
              <a:t>about the different switching </a:t>
            </a:r>
            <a:r>
              <a:rPr lang="en-US" sz="2400" dirty="0" smtClean="0">
                <a:cs typeface="Calibri"/>
              </a:rPr>
              <a:t>techniques.</a:t>
            </a:r>
            <a:endParaRPr lang="en-US" sz="2400" dirty="0">
              <a:cs typeface="Calibri"/>
            </a:endParaRPr>
          </a:p>
          <a:p>
            <a:pPr marL="342900" indent="-342900">
              <a:lnSpc>
                <a:spcPct val="200000"/>
              </a:lnSpc>
              <a:buFont typeface="Arial"/>
              <a:buChar char="•"/>
            </a:pPr>
            <a:r>
              <a:rPr lang="en-US" sz="2400" dirty="0" smtClean="0">
                <a:cs typeface="Calibri"/>
              </a:rPr>
              <a:t>They will learn </a:t>
            </a:r>
            <a:r>
              <a:rPr lang="en-US" sz="2400" dirty="0">
                <a:cs typeface="Calibri"/>
              </a:rPr>
              <a:t>the data communication terminologies.</a:t>
            </a:r>
          </a:p>
        </p:txBody>
      </p:sp>
    </p:spTree>
    <p:extLst>
      <p:ext uri="{BB962C8B-B14F-4D97-AF65-F5344CB8AC3E}">
        <p14:creationId xmlns:p14="http://schemas.microsoft.com/office/powerpoint/2010/main" val="25319187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 xmlns:a16="http://schemas.microsoft.com/office/drawing/2014/main" id="{2950629B-EADC-4163-869B-761EB0912B57}"/>
              </a:ext>
            </a:extLst>
          </p:cNvPr>
          <p:cNvSpPr txBox="1"/>
          <p:nvPr/>
        </p:nvSpPr>
        <p:spPr>
          <a:xfrm>
            <a:off x="391064" y="458638"/>
            <a:ext cx="11107947" cy="5264005"/>
          </a:xfrm>
          <a:prstGeom prst="rect">
            <a:avLst/>
          </a:prstGeom>
          <a:noFill/>
        </p:spPr>
        <p:txBody>
          <a:bodyPr wrap="square" lIns="91440" tIns="45720" rIns="91440" bIns="45720" anchor="t">
            <a:spAutoFit/>
          </a:bodyPr>
          <a:lstStyle/>
          <a:p>
            <a:pPr>
              <a:lnSpc>
                <a:spcPct val="115000"/>
              </a:lnSpc>
              <a:spcAft>
                <a:spcPts val="1000"/>
              </a:spcAft>
              <a:tabLst>
                <a:tab pos="5341620" algn="l"/>
              </a:tabLst>
            </a:pPr>
            <a:r>
              <a:rPr lang="en-IN" sz="3200" b="1" dirty="0">
                <a:solidFill>
                  <a:srgbClr val="FF0000"/>
                </a:solidFill>
                <a:latin typeface="Calibri"/>
                <a:ea typeface="Times New Roman" panose="02020603050405020304" pitchFamily="18" charset="0"/>
                <a:cs typeface="Calibri"/>
              </a:rPr>
              <a:t>Transmission Media:</a:t>
            </a:r>
            <a:endParaRPr lang="en-IN" sz="3200" dirty="0">
              <a:solidFill>
                <a:srgbClr val="FF0000"/>
              </a:solidFill>
              <a:effectLst/>
              <a:latin typeface="Calibri"/>
              <a:ea typeface="Times New Roman" panose="02020603050405020304" pitchFamily="18" charset="0"/>
              <a:cs typeface="Calibri"/>
            </a:endParaRPr>
          </a:p>
          <a:p>
            <a:pPr marL="1714500" lvl="3" indent="-342900">
              <a:lnSpc>
                <a:spcPct val="115000"/>
              </a:lnSpc>
              <a:spcAft>
                <a:spcPts val="1000"/>
              </a:spcAft>
              <a:buFont typeface="Arial" panose="020B0604020202020204" pitchFamily="34" charset="0"/>
              <a:buChar char="•"/>
              <a:tabLst>
                <a:tab pos="5341620" algn="l"/>
              </a:tabLst>
            </a:pPr>
            <a:r>
              <a:rPr lang="en-IN" sz="2400" dirty="0">
                <a:effectLst/>
                <a:latin typeface="Calibri"/>
                <a:ea typeface="Times New Roman" panose="02020603050405020304" pitchFamily="18" charset="0"/>
                <a:cs typeface="Calibri"/>
              </a:rPr>
              <a:t>By </a:t>
            </a:r>
            <a:r>
              <a:rPr lang="en-IN" sz="2400" i="1" dirty="0">
                <a:effectLst/>
                <a:latin typeface="Calibri"/>
                <a:ea typeface="Times New Roman" panose="02020603050405020304" pitchFamily="18" charset="0"/>
                <a:cs typeface="Calibri"/>
              </a:rPr>
              <a:t>transmission media </a:t>
            </a:r>
            <a:r>
              <a:rPr lang="en-IN" sz="2400" dirty="0">
                <a:effectLst/>
                <a:latin typeface="Calibri"/>
                <a:ea typeface="Times New Roman" panose="02020603050405020304" pitchFamily="18" charset="0"/>
                <a:cs typeface="Calibri"/>
              </a:rPr>
              <a:t>or </a:t>
            </a:r>
            <a:r>
              <a:rPr lang="en-IN" sz="2400" i="1" dirty="0">
                <a:effectLst/>
                <a:latin typeface="Calibri"/>
                <a:ea typeface="Times New Roman" panose="02020603050405020304" pitchFamily="18" charset="0"/>
                <a:cs typeface="Calibri"/>
              </a:rPr>
              <a:t>communication channels </a:t>
            </a:r>
            <a:r>
              <a:rPr lang="en-IN" sz="2400" dirty="0">
                <a:effectLst/>
                <a:latin typeface="Calibri"/>
                <a:ea typeface="Times New Roman" panose="02020603050405020304" pitchFamily="18" charset="0"/>
                <a:cs typeface="Calibri"/>
              </a:rPr>
              <a:t>of network, it is meant that the ‘connecting cables’ or ‘</a:t>
            </a:r>
            <a:r>
              <a:rPr lang="en-IN" sz="2400" i="1" dirty="0">
                <a:effectLst/>
                <a:latin typeface="Calibri"/>
                <a:ea typeface="Times New Roman" panose="02020603050405020304" pitchFamily="18" charset="0"/>
                <a:cs typeface="Calibri"/>
              </a:rPr>
              <a:t>connecting media</a:t>
            </a:r>
            <a:r>
              <a:rPr lang="en-IN" sz="2400" dirty="0">
                <a:effectLst/>
                <a:latin typeface="Calibri"/>
                <a:ea typeface="Times New Roman" panose="02020603050405020304" pitchFamily="18" charset="0"/>
                <a:cs typeface="Calibri"/>
              </a:rPr>
              <a:t>‘ </a:t>
            </a:r>
            <a:r>
              <a:rPr lang="en-IN" sz="2400" dirty="0" smtClean="0">
                <a:effectLst/>
                <a:latin typeface="Calibri"/>
                <a:ea typeface="Times New Roman" panose="02020603050405020304" pitchFamily="18" charset="0"/>
                <a:cs typeface="Calibri"/>
              </a:rPr>
              <a:t>through which data is transmitted.</a:t>
            </a:r>
          </a:p>
          <a:p>
            <a:pPr marL="1714500" lvl="3" indent="-342900">
              <a:lnSpc>
                <a:spcPct val="115000"/>
              </a:lnSpc>
              <a:spcAft>
                <a:spcPts val="1000"/>
              </a:spcAft>
              <a:buFont typeface="Arial" panose="020B0604020202020204" pitchFamily="34" charset="0"/>
              <a:buChar char="•"/>
              <a:tabLst>
                <a:tab pos="5341620" algn="l"/>
              </a:tabLst>
            </a:pPr>
            <a:r>
              <a:rPr lang="en-IN" sz="2400" dirty="0" smtClean="0">
                <a:effectLst/>
                <a:latin typeface="Calibri"/>
                <a:ea typeface="Times New Roman" panose="02020603050405020304" pitchFamily="18" charset="0"/>
                <a:cs typeface="Calibri"/>
              </a:rPr>
              <a:t>The </a:t>
            </a:r>
            <a:r>
              <a:rPr lang="en-IN" sz="2400" dirty="0">
                <a:effectLst/>
                <a:latin typeface="Calibri"/>
                <a:ea typeface="Times New Roman" panose="02020603050405020304" pitchFamily="18" charset="0"/>
                <a:cs typeface="Calibri"/>
              </a:rPr>
              <a:t>cables that connect two or more workstations are the communication channels.</a:t>
            </a:r>
          </a:p>
          <a:p>
            <a:pPr>
              <a:lnSpc>
                <a:spcPct val="115000"/>
              </a:lnSpc>
              <a:spcAft>
                <a:spcPts val="1000"/>
              </a:spcAft>
              <a:tabLst>
                <a:tab pos="5341620" algn="l"/>
              </a:tabLst>
            </a:pPr>
            <a:r>
              <a:rPr lang="en-US" sz="3200" b="1" dirty="0" smtClean="0">
                <a:solidFill>
                  <a:srgbClr val="FF0000"/>
                </a:solidFill>
                <a:effectLst/>
                <a:latin typeface="Calibri"/>
                <a:ea typeface="Times New Roman" panose="02020603050405020304" pitchFamily="18" charset="0"/>
                <a:cs typeface="Calibri"/>
              </a:rPr>
              <a:t>Types </a:t>
            </a:r>
            <a:r>
              <a:rPr lang="en-US" sz="3200" b="1" dirty="0">
                <a:solidFill>
                  <a:srgbClr val="FF0000"/>
                </a:solidFill>
                <a:effectLst/>
                <a:latin typeface="Calibri"/>
                <a:ea typeface="Times New Roman" panose="02020603050405020304" pitchFamily="18" charset="0"/>
                <a:cs typeface="Calibri"/>
              </a:rPr>
              <a:t>of </a:t>
            </a:r>
            <a:r>
              <a:rPr lang="en-US" sz="3200" b="1" dirty="0">
                <a:solidFill>
                  <a:srgbClr val="FF0000"/>
                </a:solidFill>
                <a:latin typeface="Calibri"/>
                <a:ea typeface="Times New Roman" panose="02020603050405020304" pitchFamily="18" charset="0"/>
                <a:cs typeface="Calibri"/>
              </a:rPr>
              <a:t>Communication Media:</a:t>
            </a:r>
            <a:endParaRPr lang="en-IN" sz="3200" dirty="0">
              <a:solidFill>
                <a:srgbClr val="FF0000"/>
              </a:solidFill>
              <a:effectLst/>
              <a:latin typeface="Calibri"/>
              <a:ea typeface="Times New Roman" panose="02020603050405020304" pitchFamily="18" charset="0"/>
              <a:cs typeface="Calibri"/>
            </a:endParaRPr>
          </a:p>
          <a:p>
            <a:pPr lvl="3">
              <a:lnSpc>
                <a:spcPct val="115000"/>
              </a:lnSpc>
              <a:spcAft>
                <a:spcPts val="1000"/>
              </a:spcAft>
              <a:tabLst>
                <a:tab pos="5341620" algn="l"/>
              </a:tabLst>
            </a:pPr>
            <a:r>
              <a:rPr lang="en-US" sz="2400" dirty="0">
                <a:effectLst/>
                <a:latin typeface="Calibri"/>
                <a:ea typeface="Times New Roman" panose="02020603050405020304" pitchFamily="18" charset="0"/>
                <a:cs typeface="Calibri"/>
              </a:rPr>
              <a:t>We can group the communication media in two categories:</a:t>
            </a:r>
            <a:endParaRPr lang="en-IN" sz="2400" dirty="0">
              <a:effectLst/>
              <a:latin typeface="Calibri"/>
              <a:ea typeface="Times New Roman" panose="02020603050405020304" pitchFamily="18" charset="0"/>
              <a:cs typeface="Calibri"/>
            </a:endParaRPr>
          </a:p>
          <a:p>
            <a:pPr marL="2628900" lvl="5" indent="-342900">
              <a:lnSpc>
                <a:spcPct val="115000"/>
              </a:lnSpc>
              <a:buFont typeface="Symbol" panose="05050102010706020507" pitchFamily="18" charset="2"/>
              <a:buChar char=""/>
              <a:tabLst>
                <a:tab pos="5341620" algn="l"/>
              </a:tabLst>
            </a:pPr>
            <a:r>
              <a:rPr lang="en-US" sz="2400" b="1" dirty="0">
                <a:effectLst/>
                <a:latin typeface="Calibri"/>
                <a:ea typeface="Times New Roman" panose="02020603050405020304" pitchFamily="18" charset="0"/>
                <a:cs typeface="Calibri"/>
              </a:rPr>
              <a:t>Guided media</a:t>
            </a:r>
            <a:r>
              <a:rPr lang="en-US" sz="2400" b="1"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2628900" lvl="5" indent="-342900">
              <a:lnSpc>
                <a:spcPct val="115000"/>
              </a:lnSpc>
              <a:spcAft>
                <a:spcPts val="1000"/>
              </a:spcAft>
              <a:buFont typeface="Symbol" panose="05050102010706020507" pitchFamily="18" charset="2"/>
              <a:buChar char=""/>
              <a:tabLst>
                <a:tab pos="5341620" algn="l"/>
              </a:tabLst>
            </a:pPr>
            <a:r>
              <a:rPr lang="en-US" sz="2400" b="1" dirty="0">
                <a:effectLst/>
                <a:latin typeface="Calibri"/>
                <a:ea typeface="Times New Roman" panose="02020603050405020304" pitchFamily="18" charset="0"/>
                <a:cs typeface="Calibri"/>
              </a:rPr>
              <a:t>Unguided </a:t>
            </a:r>
            <a:r>
              <a:rPr lang="en-US" sz="2400" b="1" dirty="0" smtClean="0">
                <a:effectLst/>
                <a:latin typeface="Calibri"/>
                <a:ea typeface="Times New Roman" panose="02020603050405020304" pitchFamily="18" charset="0"/>
                <a:cs typeface="Calibri"/>
              </a:rPr>
              <a:t>media</a:t>
            </a:r>
            <a:endParaRPr lang="en-IN" sz="2400" dirty="0">
              <a:effectLst/>
              <a:latin typeface="Calibri"/>
              <a:ea typeface="Times New Roman" panose="02020603050405020304" pitchFamily="18" charset="0"/>
              <a:cs typeface="Calibri"/>
            </a:endParaRPr>
          </a:p>
        </p:txBody>
      </p:sp>
      <p:pic>
        <p:nvPicPr>
          <p:cNvPr id="2" name="Picture 2" descr="A picture containing diagram&#10;&#10;Description automatically generated">
            <a:extLst>
              <a:ext uri="{FF2B5EF4-FFF2-40B4-BE49-F238E27FC236}">
                <a16:creationId xmlns="" xmlns:a16="http://schemas.microsoft.com/office/drawing/2014/main" id="{2DF359A3-953E-41C0-9A2A-F41DFF128424}"/>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2657739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428DFD80-A15C-4369-B134-455EA861E62D}"/>
              </a:ext>
            </a:extLst>
          </p:cNvPr>
          <p:cNvSpPr txBox="1"/>
          <p:nvPr/>
        </p:nvSpPr>
        <p:spPr>
          <a:xfrm>
            <a:off x="439948" y="669985"/>
            <a:ext cx="11312105" cy="58785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solidFill>
                  <a:srgbClr val="FF0000"/>
                </a:solidFill>
                <a:cs typeface="Arial"/>
              </a:rPr>
              <a:t>Guided Media</a:t>
            </a:r>
            <a:r>
              <a:rPr lang="en-IN" sz="3200" b="1" dirty="0">
                <a:solidFill>
                  <a:srgbClr val="FF0000"/>
                </a:solidFill>
                <a:cs typeface="Arial"/>
              </a:rPr>
              <a:t>​:</a:t>
            </a:r>
          </a:p>
          <a:p>
            <a:pPr lvl="5"/>
            <a:endParaRPr lang="en-US" sz="2400" dirty="0">
              <a:cs typeface="Arial"/>
            </a:endParaRPr>
          </a:p>
          <a:p>
            <a:pPr lvl="4"/>
            <a:r>
              <a:rPr lang="en-US" sz="2400" dirty="0">
                <a:cs typeface="Arial"/>
              </a:rPr>
              <a:t>The </a:t>
            </a:r>
            <a:r>
              <a:rPr lang="en-US" sz="2400" b="1" dirty="0">
                <a:cs typeface="Arial"/>
              </a:rPr>
              <a:t>guided </a:t>
            </a:r>
            <a:r>
              <a:rPr lang="en-US" sz="2400" dirty="0">
                <a:cs typeface="Arial"/>
              </a:rPr>
              <a:t>media includes cables. The basic types of cables (</a:t>
            </a:r>
            <a:r>
              <a:rPr lang="en-US" sz="2400" i="1" dirty="0">
                <a:cs typeface="Arial"/>
              </a:rPr>
              <a:t>i.e</a:t>
            </a:r>
            <a:r>
              <a:rPr lang="en-US" sz="2400" dirty="0">
                <a:cs typeface="Arial"/>
              </a:rPr>
              <a:t>., guided media) are</a:t>
            </a:r>
            <a:r>
              <a:rPr lang="en-IN" sz="2400" dirty="0">
                <a:cs typeface="Arial"/>
              </a:rPr>
              <a:t>​</a:t>
            </a:r>
            <a:endParaRPr lang="en-IN" dirty="0">
              <a:cs typeface="Calibri"/>
            </a:endParaRPr>
          </a:p>
          <a:p>
            <a:pPr lvl="7">
              <a:buChar char="•"/>
            </a:pPr>
            <a:r>
              <a:rPr lang="en-US" sz="2400" dirty="0">
                <a:cs typeface="Arial"/>
              </a:rPr>
              <a:t>Twisted pair cable</a:t>
            </a:r>
            <a:r>
              <a:rPr lang="en-IN" sz="2400" dirty="0">
                <a:cs typeface="Arial"/>
              </a:rPr>
              <a:t>​</a:t>
            </a:r>
          </a:p>
          <a:p>
            <a:pPr lvl="7">
              <a:buChar char="•"/>
            </a:pPr>
            <a:r>
              <a:rPr lang="en-US" sz="2400" dirty="0">
                <a:cs typeface="Arial"/>
              </a:rPr>
              <a:t>Coaxial cable</a:t>
            </a:r>
            <a:r>
              <a:rPr lang="en-IN" sz="2400" dirty="0">
                <a:cs typeface="Arial"/>
              </a:rPr>
              <a:t>​</a:t>
            </a:r>
          </a:p>
          <a:p>
            <a:pPr lvl="7">
              <a:buChar char="•"/>
            </a:pPr>
            <a:r>
              <a:rPr lang="en-US" sz="2400" dirty="0">
                <a:cs typeface="Arial"/>
              </a:rPr>
              <a:t>Optical fiber</a:t>
            </a:r>
            <a:r>
              <a:rPr lang="en-IN" sz="2400" dirty="0">
                <a:cs typeface="Arial"/>
              </a:rPr>
              <a:t>​</a:t>
            </a:r>
          </a:p>
          <a:p>
            <a:pPr lvl="5"/>
            <a:endParaRPr lang="en-IN" sz="2400" dirty="0">
              <a:solidFill>
                <a:srgbClr val="000000"/>
              </a:solidFill>
              <a:cs typeface="Arial"/>
            </a:endParaRPr>
          </a:p>
          <a:p>
            <a:r>
              <a:rPr lang="en-US" sz="3200" b="1" dirty="0">
                <a:solidFill>
                  <a:srgbClr val="FF0000"/>
                </a:solidFill>
                <a:cs typeface="Arial"/>
              </a:rPr>
              <a:t>Unguided Media</a:t>
            </a:r>
            <a:r>
              <a:rPr lang="en-IN" sz="3200" b="1" dirty="0">
                <a:solidFill>
                  <a:srgbClr val="FF0000"/>
                </a:solidFill>
                <a:cs typeface="Arial"/>
              </a:rPr>
              <a:t>​:</a:t>
            </a:r>
          </a:p>
          <a:p>
            <a:pPr lvl="5"/>
            <a:endParaRPr lang="en-US" sz="2400" b="1" dirty="0">
              <a:cs typeface="Arial"/>
            </a:endParaRPr>
          </a:p>
          <a:p>
            <a:pPr lvl="4"/>
            <a:r>
              <a:rPr lang="en-US" sz="2400" b="1" dirty="0">
                <a:cs typeface="Arial"/>
              </a:rPr>
              <a:t>Unguided </a:t>
            </a:r>
            <a:r>
              <a:rPr lang="en-US" sz="2400" dirty="0">
                <a:cs typeface="Arial"/>
              </a:rPr>
              <a:t>media includes waves through air, water, or vacuum. The unguided media are</a:t>
            </a:r>
            <a:r>
              <a:rPr lang="en-IN" sz="2400" dirty="0">
                <a:cs typeface="Arial"/>
              </a:rPr>
              <a:t>​</a:t>
            </a:r>
            <a:endParaRPr lang="en-IN" dirty="0">
              <a:cs typeface="Calibri"/>
            </a:endParaRPr>
          </a:p>
          <a:p>
            <a:pPr lvl="7">
              <a:buChar char="•"/>
            </a:pPr>
            <a:r>
              <a:rPr lang="en-US" sz="2400" dirty="0">
                <a:cs typeface="Arial"/>
              </a:rPr>
              <a:t>Microwaves</a:t>
            </a:r>
            <a:r>
              <a:rPr lang="en-IN" sz="2400" dirty="0">
                <a:cs typeface="Arial"/>
              </a:rPr>
              <a:t>​</a:t>
            </a:r>
          </a:p>
          <a:p>
            <a:pPr lvl="7">
              <a:buChar char="•"/>
            </a:pPr>
            <a:r>
              <a:rPr lang="en-US" sz="2400" dirty="0">
                <a:cs typeface="Arial"/>
              </a:rPr>
              <a:t>Radio waves</a:t>
            </a:r>
            <a:r>
              <a:rPr lang="en-IN" sz="2400" dirty="0">
                <a:cs typeface="Arial"/>
              </a:rPr>
              <a:t>​</a:t>
            </a:r>
          </a:p>
          <a:p>
            <a:pPr lvl="7">
              <a:buChar char="•"/>
            </a:pPr>
            <a:r>
              <a:rPr lang="en-US" sz="2400" dirty="0">
                <a:cs typeface="Arial"/>
              </a:rPr>
              <a:t>Satellites</a:t>
            </a:r>
            <a:r>
              <a:rPr lang="en-IN" sz="2400" dirty="0">
                <a:cs typeface="Arial"/>
              </a:rPr>
              <a:t>​</a:t>
            </a:r>
          </a:p>
        </p:txBody>
      </p:sp>
      <p:pic>
        <p:nvPicPr>
          <p:cNvPr id="4" name="Picture 2" descr="A picture containing diagram&#10;&#10;Description automatically generated">
            <a:extLst>
              <a:ext uri="{FF2B5EF4-FFF2-40B4-BE49-F238E27FC236}">
                <a16:creationId xmlns="" xmlns:a16="http://schemas.microsoft.com/office/drawing/2014/main" id="{16480B84-C4B9-4AD9-9B8B-C5792708DFF4}"/>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3598065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88;p14">
            <a:extLst>
              <a:ext uri="{FF2B5EF4-FFF2-40B4-BE49-F238E27FC236}">
                <a16:creationId xmlns="" xmlns:a16="http://schemas.microsoft.com/office/drawing/2014/main" id="{76A57122-20A2-437D-B456-B5B222F72152}"/>
              </a:ext>
            </a:extLst>
          </p:cNvPr>
          <p:cNvSpPr txBox="1">
            <a:spLocks noGrp="1"/>
          </p:cNvSpPr>
          <p:nvPr/>
        </p:nvSpPr>
        <p:spPr>
          <a:xfrm>
            <a:off x="654170" y="597523"/>
            <a:ext cx="3328358" cy="136297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dirty="0" smtClean="0">
                <a:solidFill>
                  <a:srgbClr val="FF0000"/>
                </a:solidFill>
              </a:rPr>
              <a:t>Session Review:</a:t>
            </a:r>
            <a:endParaRPr lang="en-US" sz="3200" b="1" cap="none" dirty="0">
              <a:solidFill>
                <a:srgbClr val="FF0000"/>
              </a:solidFill>
            </a:endParaRPr>
          </a:p>
        </p:txBody>
      </p:sp>
      <p:pic>
        <p:nvPicPr>
          <p:cNvPr id="4" name="Picture 2" descr="A picture containing diagram&#10;&#10;Description automatically generated">
            <a:extLst>
              <a:ext uri="{FF2B5EF4-FFF2-40B4-BE49-F238E27FC236}">
                <a16:creationId xmlns="" xmlns:a16="http://schemas.microsoft.com/office/drawing/2014/main" id="{AE3B3C40-25FB-4439-B82A-64916C9ECA46}"/>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 xmlns:a16="http://schemas.microsoft.com/office/drawing/2014/main" id="{006280A6-E325-4C38-A917-C563E70ABC8D}"/>
              </a:ext>
            </a:extLst>
          </p:cNvPr>
          <p:cNvSpPr txBox="1"/>
          <p:nvPr/>
        </p:nvSpPr>
        <p:spPr>
          <a:xfrm>
            <a:off x="2514600" y="1938930"/>
            <a:ext cx="6222520"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dirty="0"/>
              <a:t>Elementary terminologies of networks</a:t>
            </a:r>
            <a:endParaRPr lang="en-US" dirty="0"/>
          </a:p>
          <a:p>
            <a:pPr marL="342900" indent="-342900">
              <a:lnSpc>
                <a:spcPct val="200000"/>
              </a:lnSpc>
              <a:buFont typeface="Arial" panose="020B0604020202020204" pitchFamily="34" charset="0"/>
              <a:buChar char="•"/>
            </a:pPr>
            <a:r>
              <a:rPr lang="en-US" sz="2400" dirty="0">
                <a:cs typeface="Calibri"/>
              </a:rPr>
              <a:t>Switching technique</a:t>
            </a:r>
          </a:p>
          <a:p>
            <a:pPr marL="342900" indent="-342900">
              <a:lnSpc>
                <a:spcPct val="200000"/>
              </a:lnSpc>
              <a:buFont typeface="Arial" panose="020B0604020202020204" pitchFamily="34" charset="0"/>
              <a:buChar char="•"/>
            </a:pPr>
            <a:r>
              <a:rPr lang="en-US" sz="2400" dirty="0">
                <a:cs typeface="Calibri"/>
              </a:rPr>
              <a:t>Data communication terminologies</a:t>
            </a:r>
          </a:p>
        </p:txBody>
      </p:sp>
    </p:spTree>
    <p:extLst>
      <p:ext uri="{BB962C8B-B14F-4D97-AF65-F5344CB8AC3E}">
        <p14:creationId xmlns:p14="http://schemas.microsoft.com/office/powerpoint/2010/main" val="36077147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74;p12">
            <a:extLst>
              <a:ext uri="{FF2B5EF4-FFF2-40B4-BE49-F238E27FC236}">
                <a16:creationId xmlns="" xmlns:a16="http://schemas.microsoft.com/office/drawing/2014/main" id="{94FEA763-0541-4EE8-B6E8-B99E0341E66B}"/>
              </a:ext>
            </a:extLst>
          </p:cNvPr>
          <p:cNvSpPr txBox="1">
            <a:spLocks noGrp="1"/>
          </p:cNvSpPr>
          <p:nvPr/>
        </p:nvSpPr>
        <p:spPr>
          <a:xfrm>
            <a:off x="509468" y="283593"/>
            <a:ext cx="3095864" cy="935607"/>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dirty="0" smtClean="0">
                <a:solidFill>
                  <a:srgbClr val="FF0000"/>
                </a:solidFill>
              </a:rPr>
              <a:t>Assignment:</a:t>
            </a:r>
            <a:endParaRPr lang="en-US" sz="6000" dirty="0"/>
          </a:p>
        </p:txBody>
      </p:sp>
      <p:pic>
        <p:nvPicPr>
          <p:cNvPr id="4" name="Picture 2" descr="A picture containing diagram&#10;&#10;Description automatically generated">
            <a:extLst>
              <a:ext uri="{FF2B5EF4-FFF2-40B4-BE49-F238E27FC236}">
                <a16:creationId xmlns="" xmlns:a16="http://schemas.microsoft.com/office/drawing/2014/main" id="{279A7998-3CD9-429E-8C61-945098A2CD3D}"/>
              </a:ext>
            </a:extLst>
          </p:cNvPr>
          <p:cNvPicPr>
            <a:picLocks noChangeAspect="1"/>
          </p:cNvPicPr>
          <p:nvPr/>
        </p:nvPicPr>
        <p:blipFill>
          <a:blip r:embed="rId2"/>
          <a:stretch>
            <a:fillRect/>
          </a:stretch>
        </p:blipFill>
        <p:spPr>
          <a:xfrm>
            <a:off x="10810875" y="0"/>
            <a:ext cx="1381125" cy="857250"/>
          </a:xfrm>
          <a:prstGeom prst="rect">
            <a:avLst/>
          </a:prstGeom>
        </p:spPr>
      </p:pic>
      <p:sp>
        <p:nvSpPr>
          <p:cNvPr id="3" name="TextBox 2">
            <a:extLst>
              <a:ext uri="{FF2B5EF4-FFF2-40B4-BE49-F238E27FC236}">
                <a16:creationId xmlns="" xmlns:a16="http://schemas.microsoft.com/office/drawing/2014/main" id="{B08AC237-4E90-409B-A60A-29D40AEA4074}"/>
              </a:ext>
            </a:extLst>
          </p:cNvPr>
          <p:cNvSpPr txBox="1"/>
          <p:nvPr/>
        </p:nvSpPr>
        <p:spPr>
          <a:xfrm>
            <a:off x="1752600" y="1219200"/>
            <a:ext cx="10210800"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dirty="0" smtClean="0"/>
              <a:t>Differentiate between dedicated and non-dedicated server.</a:t>
            </a:r>
            <a:endParaRPr lang="en-US" sz="2400" dirty="0" smtClean="0"/>
          </a:p>
          <a:p>
            <a:pPr marL="342900" indent="-342900">
              <a:lnSpc>
                <a:spcPct val="200000"/>
              </a:lnSpc>
              <a:buFont typeface="Arial" panose="020B0604020202020204" pitchFamily="34" charset="0"/>
              <a:buChar char="•"/>
            </a:pPr>
            <a:r>
              <a:rPr lang="en-US" sz="2400" dirty="0" smtClean="0"/>
              <a:t>What is NIC?</a:t>
            </a:r>
          </a:p>
          <a:p>
            <a:pPr marL="342900" indent="-342900">
              <a:lnSpc>
                <a:spcPct val="200000"/>
              </a:lnSpc>
              <a:buFont typeface="Arial" panose="020B0604020202020204" pitchFamily="34" charset="0"/>
              <a:buChar char="•"/>
            </a:pPr>
            <a:r>
              <a:rPr lang="en-US" sz="2400" dirty="0" smtClean="0"/>
              <a:t>What is MAC address?</a:t>
            </a:r>
            <a:endParaRPr lang="en-US" dirty="0"/>
          </a:p>
          <a:p>
            <a:pPr marL="342900" indent="-342900">
              <a:lnSpc>
                <a:spcPct val="200000"/>
              </a:lnSpc>
              <a:buFont typeface="Arial" panose="020B0604020202020204" pitchFamily="34" charset="0"/>
              <a:buChar char="•"/>
            </a:pPr>
            <a:r>
              <a:rPr lang="en-US" sz="2400" dirty="0">
                <a:cs typeface="Calibri"/>
              </a:rPr>
              <a:t>Write </a:t>
            </a:r>
            <a:r>
              <a:rPr lang="en-US" sz="2400" dirty="0" smtClean="0">
                <a:cs typeface="Calibri"/>
              </a:rPr>
              <a:t> </a:t>
            </a:r>
            <a:r>
              <a:rPr lang="en-US" sz="2400" dirty="0">
                <a:cs typeface="Calibri"/>
              </a:rPr>
              <a:t>the </a:t>
            </a:r>
            <a:r>
              <a:rPr lang="en-US" sz="2400" dirty="0" smtClean="0">
                <a:cs typeface="Calibri"/>
              </a:rPr>
              <a:t>difference between message switching and packet switching.</a:t>
            </a:r>
          </a:p>
          <a:p>
            <a:pPr marL="342900" indent="-342900">
              <a:lnSpc>
                <a:spcPct val="200000"/>
              </a:lnSpc>
              <a:buFont typeface="Arial" panose="020B0604020202020204" pitchFamily="34" charset="0"/>
              <a:buChar char="•"/>
            </a:pPr>
            <a:r>
              <a:rPr lang="en-US" sz="2400" dirty="0" smtClean="0">
                <a:cs typeface="Calibri"/>
              </a:rPr>
              <a:t>What is circuit switching?</a:t>
            </a:r>
            <a:endParaRPr lang="en-US" sz="2400" dirty="0">
              <a:cs typeface="Calibri"/>
            </a:endParaRPr>
          </a:p>
          <a:p>
            <a:pPr marL="342900" indent="-342900">
              <a:lnSpc>
                <a:spcPct val="200000"/>
              </a:lnSpc>
              <a:buFont typeface="Arial" panose="020B0604020202020204" pitchFamily="34" charset="0"/>
              <a:buChar char="•"/>
            </a:pPr>
            <a:r>
              <a:rPr lang="en-US" sz="2400" dirty="0">
                <a:cs typeface="Calibri"/>
              </a:rPr>
              <a:t>What </a:t>
            </a:r>
            <a:r>
              <a:rPr lang="en-US" sz="2400" dirty="0" smtClean="0">
                <a:cs typeface="Calibri"/>
              </a:rPr>
              <a:t>are the </a:t>
            </a:r>
            <a:r>
              <a:rPr lang="en-US" sz="2400" dirty="0">
                <a:cs typeface="Calibri"/>
              </a:rPr>
              <a:t>two communication media?</a:t>
            </a:r>
          </a:p>
        </p:txBody>
      </p:sp>
    </p:spTree>
    <p:extLst>
      <p:ext uri="{BB962C8B-B14F-4D97-AF65-F5344CB8AC3E}">
        <p14:creationId xmlns:p14="http://schemas.microsoft.com/office/powerpoint/2010/main" val="40213860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pic>
        <p:nvPicPr>
          <p:cNvPr id="2" name="Picture 2" descr="A picture containing diagram&#10;&#10;Description automatically generated">
            <a:extLst>
              <a:ext uri="{FF2B5EF4-FFF2-40B4-BE49-F238E27FC236}">
                <a16:creationId xmlns="" xmlns:a16="http://schemas.microsoft.com/office/drawing/2014/main" id="{269724C2-90CC-469D-80F7-B590F9C7176B}"/>
              </a:ext>
            </a:extLst>
          </p:cNvPr>
          <p:cNvPicPr>
            <a:picLocks noChangeAspect="1"/>
          </p:cNvPicPr>
          <p:nvPr/>
        </p:nvPicPr>
        <p:blipFill>
          <a:blip r:embed="rId3"/>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62135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01;p2">
            <a:extLst>
              <a:ext uri="{FF2B5EF4-FFF2-40B4-BE49-F238E27FC236}">
                <a16:creationId xmlns="" xmlns:a16="http://schemas.microsoft.com/office/drawing/2014/main" id="{66E9A202-0BF7-4D74-A9F6-F1DD746BB9F3}"/>
              </a:ext>
            </a:extLst>
          </p:cNvPr>
          <p:cNvSpPr/>
          <p:nvPr/>
        </p:nvSpPr>
        <p:spPr>
          <a:xfrm>
            <a:off x="902141" y="1080364"/>
            <a:ext cx="4101668"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200" b="1" dirty="0">
                <a:solidFill>
                  <a:srgbClr val="FF0000"/>
                </a:solidFill>
                <a:latin typeface="Calibri"/>
                <a:cs typeface="Calibri"/>
              </a:rPr>
              <a:t>Discussed So Far </a:t>
            </a:r>
            <a:r>
              <a:rPr lang="en-US" sz="3200" b="1" i="0" u="none" strike="noStrike" cap="none" dirty="0">
                <a:solidFill>
                  <a:srgbClr val="FF0000"/>
                </a:solidFill>
                <a:latin typeface="Calibri"/>
                <a:cs typeface="Calibri"/>
              </a:rPr>
              <a:t>:</a:t>
            </a:r>
            <a:endParaRPr lang="en-US" sz="2900" b="1" dirty="0">
              <a:ea typeface="Calibri"/>
              <a:cs typeface="Calibri"/>
            </a:endParaRPr>
          </a:p>
        </p:txBody>
      </p:sp>
      <p:sp>
        <p:nvSpPr>
          <p:cNvPr id="3" name="TextBox 1">
            <a:extLst>
              <a:ext uri="{FF2B5EF4-FFF2-40B4-BE49-F238E27FC236}">
                <a16:creationId xmlns="" xmlns:a16="http://schemas.microsoft.com/office/drawing/2014/main" id="{3054AFAB-9AD2-4646-9D3D-7A9866CAC76C}"/>
              </a:ext>
            </a:extLst>
          </p:cNvPr>
          <p:cNvSpPr txBox="1"/>
          <p:nvPr/>
        </p:nvSpPr>
        <p:spPr>
          <a:xfrm>
            <a:off x="2514600" y="1981200"/>
            <a:ext cx="5446143" cy="3682226"/>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buFont typeface="Arial" panose="020B0604020202020204" pitchFamily="34" charset="0"/>
              <a:buChar char="•"/>
            </a:pPr>
            <a:r>
              <a:rPr lang="en-US" sz="2400" dirty="0"/>
              <a:t>Networks and it goals</a:t>
            </a:r>
            <a:endParaRPr lang="en-US" sz="2400" dirty="0">
              <a:cs typeface="Calibri"/>
            </a:endParaRPr>
          </a:p>
          <a:p>
            <a:pPr marL="342900" indent="-342900">
              <a:lnSpc>
                <a:spcPct val="200000"/>
              </a:lnSpc>
              <a:buFont typeface="Arial" panose="020B0604020202020204" pitchFamily="34" charset="0"/>
              <a:buChar char="•"/>
            </a:pPr>
            <a:r>
              <a:rPr lang="en-US" sz="2400" dirty="0">
                <a:cs typeface="Calibri"/>
              </a:rPr>
              <a:t>Evolution of network</a:t>
            </a:r>
          </a:p>
          <a:p>
            <a:pPr marL="342900" indent="-342900">
              <a:lnSpc>
                <a:spcPct val="200000"/>
              </a:lnSpc>
              <a:buFont typeface="Arial" panose="020B0604020202020204" pitchFamily="34" charset="0"/>
              <a:buChar char="•"/>
            </a:pPr>
            <a:r>
              <a:rPr lang="en-US" sz="2400" dirty="0">
                <a:cs typeface="Calibri"/>
              </a:rPr>
              <a:t>Functioning</a:t>
            </a:r>
          </a:p>
          <a:p>
            <a:pPr marL="342900" indent="-342900">
              <a:lnSpc>
                <a:spcPct val="200000"/>
              </a:lnSpc>
              <a:buFont typeface="Arial" panose="020B0604020202020204" pitchFamily="34" charset="0"/>
              <a:buChar char="•"/>
            </a:pPr>
            <a:r>
              <a:rPr lang="en-US" sz="2400" dirty="0">
                <a:cs typeface="Calibri"/>
              </a:rPr>
              <a:t>Working</a:t>
            </a:r>
          </a:p>
          <a:p>
            <a:pPr marL="342900" indent="-342900">
              <a:lnSpc>
                <a:spcPct val="200000"/>
              </a:lnSpc>
              <a:buFont typeface="Arial" panose="020B0604020202020204" pitchFamily="34" charset="0"/>
              <a:buChar char="•"/>
            </a:pPr>
            <a:r>
              <a:rPr lang="en-US" sz="2400" dirty="0">
                <a:cs typeface="Calibri"/>
              </a:rPr>
              <a:t>Interspace </a:t>
            </a:r>
          </a:p>
        </p:txBody>
      </p:sp>
      <p:pic>
        <p:nvPicPr>
          <p:cNvPr id="2" name="Picture 2" descr="A picture containing diagram&#10;&#10;Description automatically generated">
            <a:extLst>
              <a:ext uri="{FF2B5EF4-FFF2-40B4-BE49-F238E27FC236}">
                <a16:creationId xmlns="" xmlns:a16="http://schemas.microsoft.com/office/drawing/2014/main" id="{B908256B-7B6D-4701-B4DE-854C90958C9E}"/>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41472501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6;p3">
            <a:extLst>
              <a:ext uri="{FF2B5EF4-FFF2-40B4-BE49-F238E27FC236}">
                <a16:creationId xmlns="" xmlns:a16="http://schemas.microsoft.com/office/drawing/2014/main" id="{E48B537B-1CA7-4B85-804A-1867586722F6}"/>
              </a:ext>
            </a:extLst>
          </p:cNvPr>
          <p:cNvSpPr txBox="1">
            <a:spLocks noGrp="1"/>
          </p:cNvSpPr>
          <p:nvPr/>
        </p:nvSpPr>
        <p:spPr>
          <a:xfrm>
            <a:off x="782991" y="1016508"/>
            <a:ext cx="2910662" cy="96469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000"/>
              <a:buFont typeface="Calibri"/>
              <a:buNone/>
            </a:pPr>
            <a:r>
              <a:rPr lang="en-US" sz="3200" b="1" cap="none" dirty="0" smtClean="0">
                <a:solidFill>
                  <a:srgbClr val="FF0000"/>
                </a:solidFill>
              </a:rPr>
              <a:t>Sub-Concepts:</a:t>
            </a:r>
            <a:endParaRPr lang="en-US" sz="6000" b="1" dirty="0"/>
          </a:p>
        </p:txBody>
      </p:sp>
      <p:pic>
        <p:nvPicPr>
          <p:cNvPr id="4" name="Picture 2" descr="A picture containing diagram&#10;&#10;Description automatically generated">
            <a:extLst>
              <a:ext uri="{FF2B5EF4-FFF2-40B4-BE49-F238E27FC236}">
                <a16:creationId xmlns="" xmlns:a16="http://schemas.microsoft.com/office/drawing/2014/main" id="{383FA1BF-2C99-4496-86F5-9AFA6564D8AD}"/>
              </a:ext>
            </a:extLst>
          </p:cNvPr>
          <p:cNvPicPr>
            <a:picLocks noChangeAspect="1"/>
          </p:cNvPicPr>
          <p:nvPr/>
        </p:nvPicPr>
        <p:blipFill>
          <a:blip r:embed="rId2"/>
          <a:stretch>
            <a:fillRect/>
          </a:stretch>
        </p:blipFill>
        <p:spPr>
          <a:xfrm>
            <a:off x="10811325" y="-4493"/>
            <a:ext cx="1381125" cy="857250"/>
          </a:xfrm>
          <a:prstGeom prst="rect">
            <a:avLst/>
          </a:prstGeom>
        </p:spPr>
      </p:pic>
      <p:sp>
        <p:nvSpPr>
          <p:cNvPr id="3" name="TextBox 2">
            <a:extLst>
              <a:ext uri="{FF2B5EF4-FFF2-40B4-BE49-F238E27FC236}">
                <a16:creationId xmlns="" xmlns:a16="http://schemas.microsoft.com/office/drawing/2014/main" id="{E872F61C-475B-4ECA-B966-834BB08091D1}"/>
              </a:ext>
            </a:extLst>
          </p:cNvPr>
          <p:cNvSpPr txBox="1"/>
          <p:nvPr/>
        </p:nvSpPr>
        <p:spPr>
          <a:xfrm>
            <a:off x="2514600" y="2286000"/>
            <a:ext cx="6222520"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dirty="0"/>
              <a:t>Elementary terminologies of networks</a:t>
            </a:r>
            <a:endParaRPr lang="en-US" dirty="0"/>
          </a:p>
          <a:p>
            <a:pPr marL="342900" indent="-342900">
              <a:lnSpc>
                <a:spcPct val="200000"/>
              </a:lnSpc>
              <a:buFont typeface="Arial" panose="020B0604020202020204" pitchFamily="34" charset="0"/>
              <a:buChar char="•"/>
            </a:pPr>
            <a:r>
              <a:rPr lang="en-US" sz="2400" dirty="0">
                <a:cs typeface="Calibri"/>
              </a:rPr>
              <a:t>Switching technique</a:t>
            </a:r>
          </a:p>
          <a:p>
            <a:pPr marL="342900" indent="-342900">
              <a:lnSpc>
                <a:spcPct val="200000"/>
              </a:lnSpc>
              <a:buFont typeface="Arial" panose="020B0604020202020204" pitchFamily="34" charset="0"/>
              <a:buChar char="•"/>
            </a:pPr>
            <a:r>
              <a:rPr lang="en-US" sz="2400" dirty="0">
                <a:cs typeface="Calibri"/>
              </a:rPr>
              <a:t>Data communication terminologies</a:t>
            </a:r>
          </a:p>
        </p:txBody>
      </p:sp>
    </p:spTree>
    <p:extLst>
      <p:ext uri="{BB962C8B-B14F-4D97-AF65-F5344CB8AC3E}">
        <p14:creationId xmlns:p14="http://schemas.microsoft.com/office/powerpoint/2010/main" val="6345572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FB7F0C74-491A-4C27-8286-76A8C28A121F}"/>
              </a:ext>
            </a:extLst>
          </p:cNvPr>
          <p:cNvSpPr txBox="1"/>
          <p:nvPr/>
        </p:nvSpPr>
        <p:spPr>
          <a:xfrm>
            <a:off x="533400" y="990600"/>
            <a:ext cx="7391400" cy="4216539"/>
          </a:xfrm>
          <a:prstGeom prst="rect">
            <a:avLst/>
          </a:prstGeom>
          <a:noFill/>
        </p:spPr>
        <p:txBody>
          <a:bodyPr wrap="square" lIns="91440" tIns="45720" rIns="91440" bIns="45720" anchor="t">
            <a:spAutoFit/>
          </a:bodyPr>
          <a:lstStyle/>
          <a:p>
            <a:r>
              <a:rPr lang="en-IN" sz="3200" b="1" dirty="0">
                <a:solidFill>
                  <a:srgbClr val="FF0000"/>
                </a:solidFill>
              </a:rPr>
              <a:t>Elementary Terminology of Networks:</a:t>
            </a:r>
            <a:endParaRPr lang="en-IN" sz="3200" b="1" dirty="0">
              <a:solidFill>
                <a:srgbClr val="FF0000"/>
              </a:solidFill>
              <a:cs typeface="Calibri"/>
            </a:endParaRPr>
          </a:p>
          <a:p>
            <a:endParaRPr lang="en-IN" sz="3200" b="1" dirty="0">
              <a:solidFill>
                <a:srgbClr val="FF0000"/>
              </a:solidFill>
              <a:cs typeface="Calibri"/>
            </a:endParaRPr>
          </a:p>
          <a:p>
            <a:pPr marL="2171700" lvl="4" indent="-342900">
              <a:lnSpc>
                <a:spcPct val="150000"/>
              </a:lnSpc>
              <a:buFont typeface="Arial" panose="020B0604020202020204" pitchFamily="34" charset="0"/>
              <a:buChar char="•"/>
            </a:pPr>
            <a:r>
              <a:rPr lang="en-IN" sz="2400" b="1" dirty="0" smtClean="0">
                <a:cs typeface="Calibri"/>
              </a:rPr>
              <a:t>Nodes</a:t>
            </a:r>
          </a:p>
          <a:p>
            <a:pPr marL="2171700" lvl="4" indent="-342900">
              <a:lnSpc>
                <a:spcPct val="150000"/>
              </a:lnSpc>
              <a:buFont typeface="Arial" panose="020B0604020202020204" pitchFamily="34" charset="0"/>
              <a:buChar char="•"/>
            </a:pPr>
            <a:r>
              <a:rPr lang="en-IN" sz="2400" b="1" dirty="0" smtClean="0">
                <a:cs typeface="Calibri"/>
              </a:rPr>
              <a:t>Server</a:t>
            </a:r>
          </a:p>
          <a:p>
            <a:pPr marL="2171700" lvl="4" indent="-342900">
              <a:lnSpc>
                <a:spcPct val="150000"/>
              </a:lnSpc>
              <a:buFont typeface="Arial" panose="020B0604020202020204" pitchFamily="34" charset="0"/>
              <a:buChar char="•"/>
            </a:pPr>
            <a:r>
              <a:rPr lang="en-IN" sz="2400" b="1" dirty="0" smtClean="0">
                <a:cs typeface="Calibri"/>
              </a:rPr>
              <a:t>NIC</a:t>
            </a:r>
          </a:p>
          <a:p>
            <a:pPr lvl="4"/>
            <a:endParaRPr lang="en-IN" sz="2400" b="1" dirty="0" smtClean="0">
              <a:cs typeface="Calibri"/>
            </a:endParaRPr>
          </a:p>
          <a:p>
            <a:pPr lvl="4"/>
            <a:endParaRPr lang="en-IN" sz="2400" b="1" dirty="0" smtClean="0">
              <a:cs typeface="Calibri"/>
            </a:endParaRPr>
          </a:p>
          <a:p>
            <a:pPr lvl="4"/>
            <a:endParaRPr lang="en-IN" sz="2400" b="1" dirty="0">
              <a:cs typeface="Calibri"/>
            </a:endParaRPr>
          </a:p>
          <a:p>
            <a:pPr lvl="4"/>
            <a:endParaRPr lang="en-IN" sz="2400" b="1" dirty="0">
              <a:cs typeface="Calibri"/>
            </a:endParaRPr>
          </a:p>
        </p:txBody>
      </p:sp>
      <p:pic>
        <p:nvPicPr>
          <p:cNvPr id="2" name="Picture 2" descr="A picture containing diagram&#10;&#10;Description automatically generated">
            <a:extLst>
              <a:ext uri="{FF2B5EF4-FFF2-40B4-BE49-F238E27FC236}">
                <a16:creationId xmlns="" xmlns:a16="http://schemas.microsoft.com/office/drawing/2014/main" id="{323BF022-FF8F-4E4B-8C81-7CEF555D9A73}"/>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482915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FB7F0C74-491A-4C27-8286-76A8C28A121F}"/>
              </a:ext>
            </a:extLst>
          </p:cNvPr>
          <p:cNvSpPr txBox="1"/>
          <p:nvPr/>
        </p:nvSpPr>
        <p:spPr>
          <a:xfrm>
            <a:off x="540589" y="626853"/>
            <a:ext cx="11192772" cy="3908762"/>
          </a:xfrm>
          <a:prstGeom prst="rect">
            <a:avLst/>
          </a:prstGeom>
          <a:noFill/>
        </p:spPr>
        <p:txBody>
          <a:bodyPr wrap="square" lIns="91440" tIns="45720" rIns="91440" bIns="45720" anchor="t">
            <a:spAutoFit/>
          </a:bodyPr>
          <a:lstStyle/>
          <a:p>
            <a:r>
              <a:rPr lang="en-IN" sz="3200" b="1" dirty="0">
                <a:solidFill>
                  <a:srgbClr val="FF0000"/>
                </a:solidFill>
              </a:rPr>
              <a:t>Elementary Terminology of </a:t>
            </a:r>
            <a:r>
              <a:rPr lang="en-IN" sz="3200" b="1" dirty="0" smtClean="0">
                <a:solidFill>
                  <a:srgbClr val="FF0000"/>
                </a:solidFill>
              </a:rPr>
              <a:t>Networks:</a:t>
            </a:r>
            <a:endParaRPr lang="en-IN" sz="3200" b="1" dirty="0">
              <a:solidFill>
                <a:srgbClr val="FF0000"/>
              </a:solidFill>
              <a:cs typeface="Calibri"/>
            </a:endParaRPr>
          </a:p>
          <a:p>
            <a:endParaRPr lang="en-IN" sz="3200" b="1" dirty="0">
              <a:solidFill>
                <a:srgbClr val="FF0000"/>
              </a:solidFill>
              <a:cs typeface="Calibri"/>
            </a:endParaRPr>
          </a:p>
          <a:p>
            <a:r>
              <a:rPr lang="en-IN" sz="3200" b="1" dirty="0" smtClean="0">
                <a:solidFill>
                  <a:srgbClr val="FF0000"/>
                </a:solidFill>
              </a:rPr>
              <a:t>Nodes </a:t>
            </a:r>
            <a:r>
              <a:rPr lang="en-IN" sz="3200" b="1" dirty="0">
                <a:solidFill>
                  <a:srgbClr val="FF0000"/>
                </a:solidFill>
              </a:rPr>
              <a:t>(Workstations):</a:t>
            </a:r>
            <a:endParaRPr lang="en-IN" sz="3200" b="1" dirty="0">
              <a:solidFill>
                <a:srgbClr val="FF0000"/>
              </a:solidFill>
              <a:cs typeface="Calibri"/>
            </a:endParaRPr>
          </a:p>
          <a:p>
            <a:pPr lvl="1"/>
            <a:endParaRPr lang="en-IN" sz="3200" b="1" dirty="0">
              <a:solidFill>
                <a:srgbClr val="FF0000"/>
              </a:solidFill>
              <a:cs typeface="Calibri"/>
            </a:endParaRPr>
          </a:p>
          <a:p>
            <a:pPr marL="2114550" lvl="4" indent="-285750">
              <a:lnSpc>
                <a:spcPct val="200000"/>
              </a:lnSpc>
              <a:buFont typeface="Arial" panose="020B0604020202020204" pitchFamily="34" charset="0"/>
              <a:buChar char="•"/>
            </a:pPr>
            <a:r>
              <a:rPr lang="en-IN" sz="2400" dirty="0"/>
              <a:t>The term nodes refer to the computers that are attached to a network .</a:t>
            </a:r>
            <a:endParaRPr lang="en-IN" sz="2400" dirty="0">
              <a:cs typeface="Calibri"/>
            </a:endParaRPr>
          </a:p>
          <a:p>
            <a:pPr marL="2114550" lvl="4" indent="-285750">
              <a:lnSpc>
                <a:spcPct val="200000"/>
              </a:lnSpc>
              <a:buFont typeface="Arial" panose="020B0604020202020204" pitchFamily="34" charset="0"/>
              <a:buChar char="•"/>
            </a:pPr>
            <a:r>
              <a:rPr lang="en-IN" sz="2400" dirty="0"/>
              <a:t>They can  share the resources of the network. </a:t>
            </a:r>
            <a:endParaRPr lang="en-IN" sz="2400" b="1" dirty="0">
              <a:cs typeface="Calibri"/>
            </a:endParaRPr>
          </a:p>
          <a:p>
            <a:pPr lvl="4"/>
            <a:endParaRPr lang="en-IN" sz="2400" b="1" dirty="0">
              <a:cs typeface="Calibri"/>
            </a:endParaRPr>
          </a:p>
        </p:txBody>
      </p:sp>
      <p:pic>
        <p:nvPicPr>
          <p:cNvPr id="2" name="Picture 2" descr="A picture containing diagram&#10;&#10;Description automatically generated">
            <a:extLst>
              <a:ext uri="{FF2B5EF4-FFF2-40B4-BE49-F238E27FC236}">
                <a16:creationId xmlns="" xmlns:a16="http://schemas.microsoft.com/office/drawing/2014/main" id="{323BF022-FF8F-4E4B-8C81-7CEF555D9A73}"/>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36666422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72213845-7DC2-4322-8B71-A47472B18BF2}"/>
              </a:ext>
            </a:extLst>
          </p:cNvPr>
          <p:cNvSpPr txBox="1"/>
          <p:nvPr/>
        </p:nvSpPr>
        <p:spPr>
          <a:xfrm>
            <a:off x="381000" y="381000"/>
            <a:ext cx="10866406" cy="57554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Segoe UI"/>
              </a:rPr>
              <a:t>Server</a:t>
            </a:r>
            <a:r>
              <a:rPr lang="en-US" sz="3200" b="1" dirty="0">
                <a:solidFill>
                  <a:srgbClr val="FF0000"/>
                </a:solidFill>
                <a:cs typeface="Segoe UI"/>
              </a:rPr>
              <a:t>​:</a:t>
            </a:r>
          </a:p>
          <a:p>
            <a:r>
              <a:rPr lang="en-IN" sz="2400" dirty="0">
                <a:cs typeface="Segoe UI"/>
              </a:rPr>
              <a:t>​</a:t>
            </a:r>
          </a:p>
          <a:p>
            <a:pPr marL="1714500" lvl="3" indent="-342900">
              <a:lnSpc>
                <a:spcPct val="150000"/>
              </a:lnSpc>
              <a:buFont typeface="Arial"/>
              <a:buChar char="•"/>
            </a:pPr>
            <a:r>
              <a:rPr lang="en-IN" sz="2400" dirty="0">
                <a:cs typeface="Arial"/>
              </a:rPr>
              <a:t>On small networks, sometimes, all the shareable stuff (like files, data, software etc.) is stored on the server. </a:t>
            </a:r>
            <a:r>
              <a:rPr lang="en-US" sz="2400" dirty="0">
                <a:cs typeface="Arial"/>
              </a:rPr>
              <a:t>​</a:t>
            </a:r>
          </a:p>
          <a:p>
            <a:pPr marL="1714500" lvl="3" indent="-342900">
              <a:lnSpc>
                <a:spcPct val="150000"/>
              </a:lnSpc>
              <a:buFont typeface="Arial"/>
              <a:buChar char="•"/>
            </a:pPr>
            <a:r>
              <a:rPr lang="en-IN" sz="2400" dirty="0" smtClean="0">
                <a:cs typeface="Arial"/>
              </a:rPr>
              <a:t>A </a:t>
            </a:r>
            <a:r>
              <a:rPr lang="en-IN" sz="2400" dirty="0">
                <a:cs typeface="Arial"/>
              </a:rPr>
              <a:t>network can have more than one server also. </a:t>
            </a:r>
            <a:r>
              <a:rPr lang="en-US" sz="2400" dirty="0">
                <a:cs typeface="Arial"/>
              </a:rPr>
              <a:t>​</a:t>
            </a:r>
          </a:p>
          <a:p>
            <a:pPr marL="1714500" lvl="3" indent="-342900">
              <a:lnSpc>
                <a:spcPct val="150000"/>
              </a:lnSpc>
              <a:buFont typeface="Arial"/>
              <a:buChar char="•"/>
            </a:pPr>
            <a:r>
              <a:rPr lang="en-IN" sz="2400" dirty="0">
                <a:cs typeface="Arial"/>
              </a:rPr>
              <a:t>Each server has a unique name on the network and all users of network identify the server by its unique name.</a:t>
            </a:r>
            <a:r>
              <a:rPr lang="en-US" sz="2400" dirty="0">
                <a:cs typeface="Arial"/>
              </a:rPr>
              <a:t>​</a:t>
            </a:r>
          </a:p>
          <a:p>
            <a:pPr marL="1714500" lvl="3" indent="-342900">
              <a:lnSpc>
                <a:spcPct val="150000"/>
              </a:lnSpc>
              <a:buFont typeface="Arial"/>
              <a:buChar char="•"/>
            </a:pPr>
            <a:r>
              <a:rPr lang="en-IN" sz="2400" dirty="0">
                <a:cs typeface="Arial"/>
              </a:rPr>
              <a:t>Servers can be of two types: </a:t>
            </a:r>
            <a:r>
              <a:rPr lang="en-US" sz="2400" dirty="0">
                <a:cs typeface="Arial"/>
              </a:rPr>
              <a:t>​</a:t>
            </a:r>
          </a:p>
          <a:p>
            <a:pPr marL="2743200" lvl="5" indent="-457200">
              <a:lnSpc>
                <a:spcPct val="150000"/>
              </a:lnSpc>
              <a:buAutoNum type="arabicPeriod"/>
            </a:pPr>
            <a:r>
              <a:rPr lang="en-IN" sz="2400" b="1" dirty="0">
                <a:cs typeface="Arial"/>
              </a:rPr>
              <a:t>N</a:t>
            </a:r>
            <a:r>
              <a:rPr lang="en-IN" sz="2400" b="1" dirty="0" smtClean="0">
                <a:cs typeface="Arial"/>
              </a:rPr>
              <a:t>on-dedicated</a:t>
            </a:r>
            <a:r>
              <a:rPr lang="en-IN" sz="2400" b="1" dirty="0">
                <a:cs typeface="Arial"/>
              </a:rPr>
              <a:t> </a:t>
            </a:r>
            <a:r>
              <a:rPr lang="en-US" sz="2400" dirty="0">
                <a:cs typeface="Arial"/>
              </a:rPr>
              <a:t>​</a:t>
            </a:r>
          </a:p>
          <a:p>
            <a:pPr marL="2743200" lvl="5" indent="-457200">
              <a:lnSpc>
                <a:spcPct val="150000"/>
              </a:lnSpc>
              <a:buAutoNum type="arabicPeriod"/>
            </a:pPr>
            <a:r>
              <a:rPr lang="en-IN" sz="2400" b="1" dirty="0">
                <a:cs typeface="Arial"/>
              </a:rPr>
              <a:t>D</a:t>
            </a:r>
            <a:r>
              <a:rPr lang="en-IN" sz="2400" b="1" dirty="0" smtClean="0">
                <a:cs typeface="Arial"/>
              </a:rPr>
              <a:t>edicated </a:t>
            </a:r>
            <a:r>
              <a:rPr lang="en-IN" sz="2400" b="1" dirty="0" smtClean="0">
                <a:cs typeface="Arial"/>
              </a:rPr>
              <a:t>servers</a:t>
            </a:r>
            <a:endParaRPr lang="en-US" sz="2400" dirty="0">
              <a:cs typeface="Arial"/>
            </a:endParaRPr>
          </a:p>
          <a:p>
            <a:r>
              <a:rPr lang="en-IN" sz="2400" dirty="0">
                <a:cs typeface="Segoe UI"/>
              </a:rPr>
              <a:t>​</a:t>
            </a:r>
          </a:p>
        </p:txBody>
      </p:sp>
      <p:pic>
        <p:nvPicPr>
          <p:cNvPr id="4" name="Picture 2" descr="A picture containing diagram&#10;&#10;Description automatically generated">
            <a:extLst>
              <a:ext uri="{FF2B5EF4-FFF2-40B4-BE49-F238E27FC236}">
                <a16:creationId xmlns="" xmlns:a16="http://schemas.microsoft.com/office/drawing/2014/main" id="{ED85F588-D60E-4F32-AE3C-6B415E84876A}"/>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5963790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4DA60F0F-0D5E-4A7E-8A26-57D235948F49}"/>
              </a:ext>
            </a:extLst>
          </p:cNvPr>
          <p:cNvSpPr txBox="1"/>
          <p:nvPr/>
        </p:nvSpPr>
        <p:spPr>
          <a:xfrm>
            <a:off x="357996" y="431893"/>
            <a:ext cx="11204274" cy="5882829"/>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3200" b="1" i="0" u="none" strike="noStrike" kern="1200" cap="none" spc="0" normalizeH="0" baseline="0" noProof="0" dirty="0">
                <a:ln>
                  <a:noFill/>
                </a:ln>
                <a:solidFill>
                  <a:srgbClr val="FF0000"/>
                </a:solidFill>
                <a:effectLst/>
                <a:uLnTx/>
                <a:uFillTx/>
                <a:latin typeface="Calibri"/>
                <a:ea typeface="+mn-ea"/>
                <a:cs typeface="+mn-cs"/>
              </a:rPr>
              <a:t>Non-dedicated Servers</a:t>
            </a:r>
            <a:r>
              <a:rPr lang="en-IN" sz="3200" b="1" dirty="0">
                <a:solidFill>
                  <a:srgbClr val="FF0000"/>
                </a:solidFill>
                <a:latin typeface="Calibri"/>
              </a:rPr>
              <a:t>:</a:t>
            </a:r>
            <a:endParaRPr kumimoji="0" lang="en-IN" sz="3200" b="1" i="0" u="none" strike="noStrike" kern="1200" cap="none" spc="0" normalizeH="0" baseline="0" noProof="0" dirty="0">
              <a:ln>
                <a:noFill/>
              </a:ln>
              <a:solidFill>
                <a:srgbClr val="FF0000"/>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2400" b="1" i="0" u="none" strike="noStrike" kern="1200" cap="none" spc="0" normalizeH="0" baseline="0" noProof="0" dirty="0">
              <a:ln>
                <a:noFill/>
              </a:ln>
              <a:solidFill>
                <a:prstClr val="black"/>
              </a:solidFill>
              <a:effectLst/>
              <a:uLnTx/>
              <a:uFillTx/>
              <a:latin typeface="Calibri"/>
              <a:ea typeface="+mn-ea"/>
              <a:cs typeface="+mn-cs"/>
            </a:endParaRPr>
          </a:p>
          <a:p>
            <a:pPr marL="1657350" marR="0" lvl="3"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IN" sz="2400" b="0" i="0" u="none" strike="noStrike" kern="1200" cap="none" spc="0" normalizeH="0" baseline="0" noProof="0" dirty="0">
                <a:ln>
                  <a:noFill/>
                </a:ln>
                <a:effectLst/>
                <a:uLnTx/>
                <a:uFillTx/>
                <a:latin typeface="Calibri"/>
                <a:ea typeface="+mn-ea"/>
                <a:cs typeface="+mn-cs"/>
              </a:rPr>
              <a:t>On small networks, a workstation that can double up as a server, is known as non- dedicated.</a:t>
            </a:r>
            <a:endParaRPr lang="en-IN" sz="2400" b="0" i="0" u="none" strike="noStrike" kern="1200" cap="none" spc="0" normalizeH="0" baseline="0" noProof="0" dirty="0">
              <a:ln>
                <a:noFill/>
              </a:ln>
              <a:effectLst/>
              <a:uLnTx/>
              <a:uFillTx/>
              <a:latin typeface="Calibri"/>
              <a:cs typeface="Calibri"/>
            </a:endParaRPr>
          </a:p>
          <a:p>
            <a:pPr marL="1657350" lvl="3" indent="-285750">
              <a:lnSpc>
                <a:spcPct val="150000"/>
              </a:lnSpc>
              <a:buFont typeface="Arial" panose="020B0604020202020204" pitchFamily="34" charset="0"/>
              <a:buChar char="•"/>
              <a:defRPr/>
            </a:pPr>
            <a:r>
              <a:rPr lang="en-IN" sz="2400" dirty="0">
                <a:latin typeface="Calibri"/>
              </a:rPr>
              <a:t>It is</a:t>
            </a:r>
            <a:r>
              <a:rPr kumimoji="0" lang="en-IN" sz="2400" b="0" i="0" u="none" strike="noStrike" kern="1200" cap="none" spc="0" normalizeH="0" baseline="0" noProof="0" dirty="0">
                <a:ln>
                  <a:noFill/>
                </a:ln>
                <a:effectLst/>
                <a:uLnTx/>
                <a:uFillTx/>
                <a:latin typeface="Calibri"/>
                <a:ea typeface="+mn-ea"/>
                <a:cs typeface="+mn-cs"/>
              </a:rPr>
              <a:t> not completely dedicated to the cause of serving.</a:t>
            </a:r>
            <a:r>
              <a:rPr lang="en-IN" sz="2400" dirty="0">
                <a:latin typeface="Calibri"/>
              </a:rPr>
              <a:t> </a:t>
            </a:r>
            <a:endParaRPr lang="en-IN" sz="2400" b="0" i="0" u="none" strike="noStrike" kern="1200" cap="none" spc="0" normalizeH="0" baseline="0" noProof="0" dirty="0">
              <a:ln>
                <a:noFill/>
              </a:ln>
              <a:effectLst/>
              <a:uLnTx/>
              <a:uFillTx/>
              <a:latin typeface="Calibri"/>
              <a:cs typeface="Calibri"/>
            </a:endParaRPr>
          </a:p>
          <a:p>
            <a:pPr marL="1657350" lvl="3" indent="-285750">
              <a:lnSpc>
                <a:spcPct val="150000"/>
              </a:lnSpc>
              <a:buFont typeface="Arial" panose="020B0604020202020204" pitchFamily="34" charset="0"/>
              <a:buChar char="•"/>
              <a:defRPr/>
            </a:pPr>
            <a:r>
              <a:rPr kumimoji="0" lang="en-IN" sz="2400" b="0" i="0" u="none" strike="noStrike" kern="1200" cap="none" spc="0" normalizeH="0" baseline="0" noProof="0" dirty="0">
                <a:ln>
                  <a:noFill/>
                </a:ln>
                <a:effectLst/>
                <a:uLnTx/>
                <a:uFillTx/>
                <a:latin typeface="Calibri"/>
                <a:ea typeface="+mn-ea"/>
                <a:cs typeface="+mn-cs"/>
              </a:rPr>
              <a:t>Such servers can facilitate the resource-sharing among workstations on a proportionately smaller scale.</a:t>
            </a:r>
            <a:r>
              <a:rPr lang="en-IN" sz="2400" dirty="0">
                <a:latin typeface="Calibri"/>
              </a:rPr>
              <a:t> </a:t>
            </a:r>
            <a:endParaRPr lang="en-IN" sz="2400" b="0" i="0" u="none" strike="noStrike" kern="1200" cap="none" spc="0" normalizeH="0" baseline="0" noProof="0" dirty="0">
              <a:ln>
                <a:noFill/>
              </a:ln>
              <a:effectLst/>
              <a:uLnTx/>
              <a:uFillTx/>
              <a:latin typeface="Calibri"/>
              <a:cs typeface="Calibri"/>
            </a:endParaRPr>
          </a:p>
          <a:p>
            <a:pPr marL="1657350" lvl="3" indent="-285750">
              <a:lnSpc>
                <a:spcPct val="150000"/>
              </a:lnSpc>
              <a:buFont typeface="Arial" panose="020B0604020202020204" pitchFamily="34" charset="0"/>
              <a:buChar char="•"/>
              <a:defRPr/>
            </a:pPr>
            <a:r>
              <a:rPr kumimoji="0" lang="en-IN" sz="2400" b="0" i="0" u="none" strike="noStrike" kern="1200" cap="none" spc="0" normalizeH="0" baseline="0" noProof="0" dirty="0">
                <a:ln>
                  <a:noFill/>
                </a:ln>
                <a:effectLst/>
                <a:uLnTx/>
                <a:uFillTx/>
                <a:latin typeface="Calibri"/>
                <a:ea typeface="+mn-ea"/>
                <a:cs typeface="+mn-cs"/>
              </a:rPr>
              <a:t>Since one computer works as a workstation as well as a server, it is slower and requires more memory.</a:t>
            </a:r>
            <a:r>
              <a:rPr lang="en-IN" sz="2400" dirty="0">
                <a:latin typeface="Calibri"/>
              </a:rPr>
              <a:t> </a:t>
            </a:r>
            <a:endParaRPr lang="en-IN" sz="2400" b="0" i="0" u="none" strike="noStrike" kern="1200" cap="none" spc="0" normalizeH="0" baseline="0" noProof="0" dirty="0">
              <a:ln>
                <a:noFill/>
              </a:ln>
              <a:effectLst/>
              <a:uLnTx/>
              <a:uFillTx/>
              <a:latin typeface="Calibri"/>
              <a:cs typeface="Calibri"/>
            </a:endParaRPr>
          </a:p>
          <a:p>
            <a:pPr marL="1657350" marR="0" lvl="3"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IN" sz="2400" b="0" i="0" u="none" strike="noStrike" kern="1200" cap="none" spc="0" normalizeH="0" baseline="0" noProof="0" dirty="0">
                <a:ln>
                  <a:noFill/>
                </a:ln>
                <a:effectLst/>
                <a:uLnTx/>
                <a:uFillTx/>
                <a:latin typeface="Calibri"/>
                <a:ea typeface="+mn-ea"/>
                <a:cs typeface="+mn-cs"/>
              </a:rPr>
              <a:t>The (small) networks using such a server are known as </a:t>
            </a:r>
            <a:r>
              <a:rPr kumimoji="0" lang="en-IN" sz="2400" b="1" i="0" u="none" strike="noStrike" kern="1200" cap="none" spc="0" normalizeH="0" baseline="0" noProof="0" dirty="0">
                <a:ln>
                  <a:noFill/>
                </a:ln>
                <a:effectLst/>
                <a:uLnTx/>
                <a:uFillTx/>
                <a:latin typeface="Calibri"/>
                <a:ea typeface="+mn-ea"/>
                <a:cs typeface="+mn-cs"/>
              </a:rPr>
              <a:t>PEER-TO-PEER </a:t>
            </a:r>
            <a:r>
              <a:rPr kumimoji="0" lang="en-IN" sz="2400" b="0" i="0" u="none" strike="noStrike" kern="1200" cap="none" spc="0" normalizeH="0" baseline="0" noProof="0" dirty="0">
                <a:ln>
                  <a:noFill/>
                </a:ln>
                <a:effectLst/>
                <a:uLnTx/>
                <a:uFillTx/>
                <a:latin typeface="Calibri"/>
                <a:ea typeface="+mn-ea"/>
                <a:cs typeface="+mn-cs"/>
              </a:rPr>
              <a:t>networks.</a:t>
            </a:r>
            <a:endParaRPr lang="en-IN" sz="2400" b="0" i="0" u="none" strike="noStrike" kern="1200" cap="none" spc="0" normalizeH="0" baseline="0" noProof="0" dirty="0">
              <a:ln>
                <a:noFill/>
              </a:ln>
              <a:effectLst/>
              <a:uLnTx/>
              <a:uFillTx/>
              <a:latin typeface="Calibri"/>
              <a:cs typeface="Calibri"/>
            </a:endParaRPr>
          </a:p>
        </p:txBody>
      </p:sp>
      <p:pic>
        <p:nvPicPr>
          <p:cNvPr id="2" name="Picture 2" descr="A picture containing diagram&#10;&#10;Description automatically generated">
            <a:extLst>
              <a:ext uri="{FF2B5EF4-FFF2-40B4-BE49-F238E27FC236}">
                <a16:creationId xmlns="" xmlns:a16="http://schemas.microsoft.com/office/drawing/2014/main" id="{CAFF32CF-FD3D-4C69-8DBF-F9CED644D5C3}"/>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2724924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3A79B624-9A67-42B0-9EB5-1691DDEB693C}"/>
              </a:ext>
            </a:extLst>
          </p:cNvPr>
          <p:cNvSpPr txBox="1"/>
          <p:nvPr/>
        </p:nvSpPr>
        <p:spPr>
          <a:xfrm>
            <a:off x="454325" y="497456"/>
            <a:ext cx="11010181" cy="42780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Dedicated Servers :</a:t>
            </a:r>
            <a:endParaRPr lang="en-US" sz="3200" dirty="0">
              <a:solidFill>
                <a:srgbClr val="FF0000"/>
              </a:solidFill>
              <a:cs typeface="Arial"/>
            </a:endParaRPr>
          </a:p>
          <a:p>
            <a:r>
              <a:rPr lang="en-IN" sz="2400" dirty="0">
                <a:cs typeface="Arial"/>
              </a:rPr>
              <a:t>​</a:t>
            </a:r>
          </a:p>
          <a:p>
            <a:pPr marL="1714500" lvl="3" indent="-342900">
              <a:lnSpc>
                <a:spcPct val="150000"/>
              </a:lnSpc>
              <a:buFont typeface="Arial"/>
              <a:buChar char="•"/>
            </a:pPr>
            <a:r>
              <a:rPr lang="en-IN" sz="2400" dirty="0">
                <a:cs typeface="Arial"/>
              </a:rPr>
              <a:t>On bigger network installations, there is a computer reserved for server’s job and its only job is to help workstations access data, software, and hardware resources. </a:t>
            </a:r>
            <a:r>
              <a:rPr lang="en-US" sz="2400" dirty="0">
                <a:cs typeface="Arial"/>
              </a:rPr>
              <a:t>​</a:t>
            </a:r>
          </a:p>
          <a:p>
            <a:pPr marL="1714500" lvl="3" indent="-342900">
              <a:lnSpc>
                <a:spcPct val="150000"/>
              </a:lnSpc>
              <a:buFont typeface="Arial"/>
              <a:buChar char="•"/>
            </a:pPr>
            <a:r>
              <a:rPr lang="en-IN" sz="2400" dirty="0">
                <a:cs typeface="Arial"/>
              </a:rPr>
              <a:t>It does not double-up as a workstation and such a server is known as dedicated server. </a:t>
            </a:r>
            <a:r>
              <a:rPr lang="en-US" sz="2400" dirty="0">
                <a:cs typeface="Arial"/>
              </a:rPr>
              <a:t>​</a:t>
            </a:r>
          </a:p>
          <a:p>
            <a:pPr marL="1714500" lvl="3" indent="-342900">
              <a:lnSpc>
                <a:spcPct val="150000"/>
              </a:lnSpc>
              <a:buFont typeface="Arial"/>
              <a:buChar char="•"/>
            </a:pPr>
            <a:r>
              <a:rPr lang="en-IN" sz="2400" dirty="0">
                <a:cs typeface="Arial"/>
              </a:rPr>
              <a:t>The networks using such a server are known as </a:t>
            </a:r>
            <a:r>
              <a:rPr lang="en-IN" sz="2400" b="1" dirty="0">
                <a:cs typeface="Arial"/>
              </a:rPr>
              <a:t>MASTER-SLAVE</a:t>
            </a:r>
            <a:r>
              <a:rPr lang="en-IN" sz="2400" dirty="0">
                <a:cs typeface="Arial"/>
              </a:rPr>
              <a:t> networks.</a:t>
            </a:r>
            <a:r>
              <a:rPr lang="en-US" sz="2400" dirty="0">
                <a:cs typeface="Arial"/>
              </a:rPr>
              <a:t>​</a:t>
            </a:r>
          </a:p>
        </p:txBody>
      </p:sp>
      <p:pic>
        <p:nvPicPr>
          <p:cNvPr id="4" name="Picture 2" descr="A picture containing diagram&#10;&#10;Description automatically generated">
            <a:extLst>
              <a:ext uri="{FF2B5EF4-FFF2-40B4-BE49-F238E27FC236}">
                <a16:creationId xmlns="" xmlns:a16="http://schemas.microsoft.com/office/drawing/2014/main" id="{1E1A35C9-1676-4E2F-8FF9-5EF3044EBFC4}"/>
              </a:ext>
            </a:extLst>
          </p:cNvPr>
          <p:cNvPicPr>
            <a:picLocks noChangeAspect="1"/>
          </p:cNvPicPr>
          <p:nvPr/>
        </p:nvPicPr>
        <p:blipFill>
          <a:blip r:embed="rId2"/>
          <a:stretch>
            <a:fillRect/>
          </a:stretch>
        </p:blipFill>
        <p:spPr>
          <a:xfrm>
            <a:off x="10811325" y="-4493"/>
            <a:ext cx="1381125" cy="857250"/>
          </a:xfrm>
          <a:prstGeom prst="rect">
            <a:avLst/>
          </a:prstGeom>
        </p:spPr>
      </p:pic>
    </p:spTree>
    <p:extLst>
      <p:ext uri="{BB962C8B-B14F-4D97-AF65-F5344CB8AC3E}">
        <p14:creationId xmlns:p14="http://schemas.microsoft.com/office/powerpoint/2010/main" val="1815091106"/>
      </p:ext>
    </p:extLst>
  </p:cSld>
  <p:clrMapOvr>
    <a:masterClrMapping/>
  </p:clrMapOvr>
  <mc:AlternateContent xmlns:mc="http://schemas.openxmlformats.org/markup-compatibility/2006" xmlns:p14="http://schemas.microsoft.com/office/powerpoint/2010/main">
    <mc:Choice Requires="p14">
      <p:transition spd="slow" p14:dur="1400">
        <p:blinds/>
      </p:transition>
    </mc:Choice>
    <mc:Fallback xmlns="">
      <p:transition spd="slow">
        <p:blind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5414</TotalTime>
  <Words>957</Words>
  <Application>Microsoft Office PowerPoint</Application>
  <PresentationFormat>Widescreen</PresentationFormat>
  <Paragraphs>150</Paragraphs>
  <Slides>24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Segoe UI</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KALYAN SAHOO</cp:lastModifiedBy>
  <cp:revision>500</cp:revision>
  <dcterms:created xsi:type="dcterms:W3CDTF">2006-08-16T00:00:00Z</dcterms:created>
  <dcterms:modified xsi:type="dcterms:W3CDTF">2021-10-30T16:10:52Z</dcterms:modified>
</cp:coreProperties>
</file>