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269" r:id="rId3"/>
    <p:sldId id="270" r:id="rId4"/>
    <p:sldId id="258" r:id="rId5"/>
    <p:sldId id="259" r:id="rId6"/>
    <p:sldId id="264" r:id="rId7"/>
    <p:sldId id="263" r:id="rId8"/>
    <p:sldId id="265" r:id="rId9"/>
    <p:sldId id="260" r:id="rId10"/>
    <p:sldId id="267" r:id="rId11"/>
    <p:sldId id="268" r:id="rId12"/>
    <p:sldId id="261" r:id="rId13"/>
    <p:sldId id="262" r:id="rId14"/>
    <p:sldId id="266" r:id="rId15"/>
    <p:sldId id="271" r:id="rId16"/>
    <p:sldId id="272" r:id="rId17"/>
    <p:sldId id="25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9"/>
            <p14:sldId id="270"/>
            <p14:sldId id="258"/>
            <p14:sldId id="259"/>
            <p14:sldId id="264"/>
            <p14:sldId id="263"/>
            <p14:sldId id="265"/>
            <p14:sldId id="260"/>
            <p14:sldId id="267"/>
            <p14:sldId id="268"/>
            <p14:sldId id="261"/>
            <p14:sldId id="262"/>
            <p14:sldId id="266"/>
            <p14:sldId id="271"/>
            <p14:sldId id="272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BD061-30F0-47F9-84C1-5A2270F4EE19}" v="2" dt="2021-10-15T15:17:08.640"/>
    <p1510:client id="{8B1FA37C-B50F-434D-9719-8CAF7D252312}" v="386" dt="2021-10-01T16:36:10.115"/>
    <p1510:client id="{91509ACB-F9BE-44BD-9602-85112C63F0DA}" v="660" dt="2021-10-02T14:50:19.109"/>
    <p1510:client id="{AA49A6AF-82EE-4EB0-91AE-E7F33347501D}" v="66" dt="2021-10-13T16:44:42.849"/>
    <p1510:client id="{F3CEF27C-D7D5-48A3-806E-56DBD6CBA4D1}" v="15" dt="2021-10-01T15:38:56.0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249" autoAdjust="0"/>
  </p:normalViewPr>
  <p:slideViewPr>
    <p:cSldViewPr>
      <p:cViewPr varScale="1">
        <p:scale>
          <a:sx n="58" d="100"/>
          <a:sy n="58" d="100"/>
        </p:scale>
        <p:origin x="62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AA49A6AF-82EE-4EB0-91AE-E7F33347501D}"/>
    <pc:docChg chg="modSld">
      <pc:chgData name="kuber raj kunal" userId="ff53f78b27f9dcad" providerId="Windows Live" clId="Web-{AA49A6AF-82EE-4EB0-91AE-E7F33347501D}" dt="2021-10-13T16:44:42.849" v="45" actId="1076"/>
      <pc:docMkLst>
        <pc:docMk/>
      </pc:docMkLst>
      <pc:sldChg chg="modSp">
        <pc:chgData name="kuber raj kunal" userId="ff53f78b27f9dcad" providerId="Windows Live" clId="Web-{AA49A6AF-82EE-4EB0-91AE-E7F33347501D}" dt="2021-10-13T16:41:55.767" v="23" actId="1076"/>
        <pc:sldMkLst>
          <pc:docMk/>
          <pc:sldMk cId="1215443166" sldId="260"/>
        </pc:sldMkLst>
        <pc:grpChg chg="mod">
          <ac:chgData name="kuber raj kunal" userId="ff53f78b27f9dcad" providerId="Windows Live" clId="Web-{AA49A6AF-82EE-4EB0-91AE-E7F33347501D}" dt="2021-10-13T16:41:55.767" v="23" actId="1076"/>
          <ac:grpSpMkLst>
            <pc:docMk/>
            <pc:sldMk cId="1215443166" sldId="260"/>
            <ac:grpSpMk id="2" creationId="{B44E979D-F81D-4CCB-B49E-C4F260B23985}"/>
          </ac:grpSpMkLst>
        </pc:grpChg>
      </pc:sldChg>
      <pc:sldChg chg="modSp">
        <pc:chgData name="kuber raj kunal" userId="ff53f78b27f9dcad" providerId="Windows Live" clId="Web-{AA49A6AF-82EE-4EB0-91AE-E7F33347501D}" dt="2021-10-13T16:42:43.284" v="43" actId="20577"/>
        <pc:sldMkLst>
          <pc:docMk/>
          <pc:sldMk cId="4264631564" sldId="261"/>
        </pc:sldMkLst>
        <pc:spChg chg="mod">
          <ac:chgData name="kuber raj kunal" userId="ff53f78b27f9dcad" providerId="Windows Live" clId="Web-{AA49A6AF-82EE-4EB0-91AE-E7F33347501D}" dt="2021-10-13T16:42:43.284" v="43" actId="20577"/>
          <ac:spMkLst>
            <pc:docMk/>
            <pc:sldMk cId="4264631564" sldId="261"/>
            <ac:spMk id="6" creationId="{B65A95EF-80CC-4BCA-9FED-1172F5D585DE}"/>
          </ac:spMkLst>
        </pc:spChg>
      </pc:sldChg>
      <pc:sldChg chg="modSp">
        <pc:chgData name="kuber raj kunal" userId="ff53f78b27f9dcad" providerId="Windows Live" clId="Web-{AA49A6AF-82EE-4EB0-91AE-E7F33347501D}" dt="2021-10-13T16:42:51.628" v="44" actId="14100"/>
        <pc:sldMkLst>
          <pc:docMk/>
          <pc:sldMk cId="2631398779" sldId="262"/>
        </pc:sldMkLst>
        <pc:spChg chg="mod">
          <ac:chgData name="kuber raj kunal" userId="ff53f78b27f9dcad" providerId="Windows Live" clId="Web-{AA49A6AF-82EE-4EB0-91AE-E7F33347501D}" dt="2021-10-13T16:42:51.628" v="44" actId="14100"/>
          <ac:spMkLst>
            <pc:docMk/>
            <pc:sldMk cId="2631398779" sldId="262"/>
            <ac:spMk id="7" creationId="{CAA5A9B3-5740-4464-A536-5792677C1782}"/>
          </ac:spMkLst>
        </pc:spChg>
      </pc:sldChg>
      <pc:sldChg chg="modSp">
        <pc:chgData name="kuber raj kunal" userId="ff53f78b27f9dcad" providerId="Windows Live" clId="Web-{AA49A6AF-82EE-4EB0-91AE-E7F33347501D}" dt="2021-10-13T16:41:49.470" v="22"/>
        <pc:sldMkLst>
          <pc:docMk/>
          <pc:sldMk cId="1632020022" sldId="263"/>
        </pc:sldMkLst>
        <pc:spChg chg="mod">
          <ac:chgData name="kuber raj kunal" userId="ff53f78b27f9dcad" providerId="Windows Live" clId="Web-{AA49A6AF-82EE-4EB0-91AE-E7F33347501D}" dt="2021-10-13T16:41:49.470" v="22"/>
          <ac:spMkLst>
            <pc:docMk/>
            <pc:sldMk cId="1632020022" sldId="263"/>
            <ac:spMk id="3" creationId="{26B49DE0-A3D1-469F-9FE3-1859E14729B5}"/>
          </ac:spMkLst>
        </pc:spChg>
      </pc:sldChg>
      <pc:sldChg chg="modSp">
        <pc:chgData name="kuber raj kunal" userId="ff53f78b27f9dcad" providerId="Windows Live" clId="Web-{AA49A6AF-82EE-4EB0-91AE-E7F33347501D}" dt="2021-10-13T16:41:34.188" v="18" actId="1076"/>
        <pc:sldMkLst>
          <pc:docMk/>
          <pc:sldMk cId="2668588558" sldId="265"/>
        </pc:sldMkLst>
        <pc:spChg chg="mod">
          <ac:chgData name="kuber raj kunal" userId="ff53f78b27f9dcad" providerId="Windows Live" clId="Web-{AA49A6AF-82EE-4EB0-91AE-E7F33347501D}" dt="2021-10-13T16:41:34.188" v="18" actId="1076"/>
          <ac:spMkLst>
            <pc:docMk/>
            <pc:sldMk cId="2668588558" sldId="265"/>
            <ac:spMk id="2" creationId="{16CB562A-5C8E-4844-AD4D-987F7F69640B}"/>
          </ac:spMkLst>
        </pc:spChg>
      </pc:sldChg>
      <pc:sldChg chg="modSp">
        <pc:chgData name="kuber raj kunal" userId="ff53f78b27f9dcad" providerId="Windows Live" clId="Web-{AA49A6AF-82EE-4EB0-91AE-E7F33347501D}" dt="2021-10-13T16:44:42.849" v="45" actId="1076"/>
        <pc:sldMkLst>
          <pc:docMk/>
          <pc:sldMk cId="3727019948" sldId="266"/>
        </pc:sldMkLst>
        <pc:spChg chg="mod">
          <ac:chgData name="kuber raj kunal" userId="ff53f78b27f9dcad" providerId="Windows Live" clId="Web-{AA49A6AF-82EE-4EB0-91AE-E7F33347501D}" dt="2021-10-13T16:44:42.849" v="45" actId="1076"/>
          <ac:spMkLst>
            <pc:docMk/>
            <pc:sldMk cId="3727019948" sldId="266"/>
            <ac:spMk id="2" creationId="{40B5AD71-D3AA-4675-BD45-C1F0EB81C963}"/>
          </ac:spMkLst>
        </pc:spChg>
      </pc:sldChg>
      <pc:sldChg chg="modSp">
        <pc:chgData name="kuber raj kunal" userId="ff53f78b27f9dcad" providerId="Windows Live" clId="Web-{AA49A6AF-82EE-4EB0-91AE-E7F33347501D}" dt="2021-10-13T16:42:11.720" v="32" actId="20577"/>
        <pc:sldMkLst>
          <pc:docMk/>
          <pc:sldMk cId="928984358" sldId="267"/>
        </pc:sldMkLst>
        <pc:spChg chg="mod">
          <ac:chgData name="kuber raj kunal" userId="ff53f78b27f9dcad" providerId="Windows Live" clId="Web-{AA49A6AF-82EE-4EB0-91AE-E7F33347501D}" dt="2021-10-13T16:42:11.720" v="32" actId="20577"/>
          <ac:spMkLst>
            <pc:docMk/>
            <pc:sldMk cId="928984358" sldId="267"/>
            <ac:spMk id="2" creationId="{CBA74510-3D44-4CD9-88B4-6E6D1F7E7117}"/>
          </ac:spMkLst>
        </pc:spChg>
      </pc:sldChg>
      <pc:sldChg chg="modSp">
        <pc:chgData name="kuber raj kunal" userId="ff53f78b27f9dcad" providerId="Windows Live" clId="Web-{AA49A6AF-82EE-4EB0-91AE-E7F33347501D}" dt="2021-10-13T16:40:37.406" v="1" actId="1076"/>
        <pc:sldMkLst>
          <pc:docMk/>
          <pc:sldMk cId="584480236" sldId="270"/>
        </pc:sldMkLst>
        <pc:spChg chg="mod">
          <ac:chgData name="kuber raj kunal" userId="ff53f78b27f9dcad" providerId="Windows Live" clId="Web-{AA49A6AF-82EE-4EB0-91AE-E7F33347501D}" dt="2021-10-13T16:40:32.953" v="0" actId="1076"/>
          <ac:spMkLst>
            <pc:docMk/>
            <pc:sldMk cId="584480236" sldId="270"/>
            <ac:spMk id="2" creationId="{E48B537B-1CA7-4B85-804A-1867586722F6}"/>
          </ac:spMkLst>
        </pc:spChg>
        <pc:spChg chg="mod">
          <ac:chgData name="kuber raj kunal" userId="ff53f78b27f9dcad" providerId="Windows Live" clId="Web-{AA49A6AF-82EE-4EB0-91AE-E7F33347501D}" dt="2021-10-13T16:40:37.406" v="1" actId="1076"/>
          <ac:spMkLst>
            <pc:docMk/>
            <pc:sldMk cId="584480236" sldId="270"/>
            <ac:spMk id="3" creationId="{ACD1B0D0-B8D2-4F86-9D76-0E3E0EDBC6F1}"/>
          </ac:spMkLst>
        </pc:spChg>
      </pc:sldChg>
    </pc:docChg>
  </pc:docChgLst>
  <pc:docChgLst>
    <pc:chgData name="kuber raj kunal" userId="ff53f78b27f9dcad" providerId="Windows Live" clId="Web-{F3CEF27C-D7D5-48A3-806E-56DBD6CBA4D1}"/>
    <pc:docChg chg="mod modSld modMainMaster setSldSz">
      <pc:chgData name="kuber raj kunal" userId="ff53f78b27f9dcad" providerId="Windows Live" clId="Web-{F3CEF27C-D7D5-48A3-806E-56DBD6CBA4D1}" dt="2021-10-01T15:38:56.066" v="14" actId="1076"/>
      <pc:docMkLst>
        <pc:docMk/>
      </pc:docMkLst>
      <pc:sldChg chg="delSp modSp">
        <pc:chgData name="kuber raj kunal" userId="ff53f78b27f9dcad" providerId="Windows Live" clId="Web-{F3CEF27C-D7D5-48A3-806E-56DBD6CBA4D1}" dt="2021-10-01T15:38:44.394" v="13" actId="1076"/>
        <pc:sldMkLst>
          <pc:docMk/>
          <pc:sldMk cId="1653987709" sldId="256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F3CEF27C-D7D5-48A3-806E-56DBD6CBA4D1}" dt="2021-10-01T15:38:44.394" v="13" actId="1076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F3CEF27C-D7D5-48A3-806E-56DBD6CBA4D1}" dt="2021-10-01T15:38:36.285" v="12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F3CEF27C-D7D5-48A3-806E-56DBD6CBA4D1}" dt="2021-10-01T15:37:48.409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F3CEF27C-D7D5-48A3-806E-56DBD6CBA4D1}" dt="2021-10-01T15:38:20.784" v="9"/>
        <pc:sldMkLst>
          <pc:docMk/>
          <pc:sldMk cId="3621350876" sldId="257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F3CEF27C-D7D5-48A3-806E-56DBD6CBA4D1}" dt="2021-10-01T15:38:20.784" v="9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F3CEF27C-D7D5-48A3-806E-56DBD6CBA4D1}" dt="2021-10-01T15:38:56.066" v="14" actId="1076"/>
        <pc:sldMkLst>
          <pc:docMk/>
          <pc:sldMk cId="2448085307" sldId="258"/>
        </pc:sldMkLst>
        <pc:spChg chg="mod">
          <ac:chgData name="kuber raj kunal" userId="ff53f78b27f9dcad" providerId="Windows Live" clId="Web-{F3CEF27C-D7D5-48A3-806E-56DBD6CBA4D1}" dt="2021-10-01T15:38:56.066" v="14" actId="1076"/>
          <ac:spMkLst>
            <pc:docMk/>
            <pc:sldMk cId="2448085307" sldId="258"/>
            <ac:spMk id="5" creationId="{A7856864-B12C-478B-A323-9A97D15C5293}"/>
          </ac:spMkLst>
        </pc:spChg>
        <pc:picChg chg="del mod">
          <ac:chgData name="kuber raj kunal" userId="ff53f78b27f9dcad" providerId="Windows Live" clId="Web-{F3CEF27C-D7D5-48A3-806E-56DBD6CBA4D1}" dt="2021-10-01T15:37:53.862" v="2"/>
          <ac:picMkLst>
            <pc:docMk/>
            <pc:sldMk cId="2448085307" sldId="258"/>
            <ac:picMk id="2" creationId="{BFFE118C-270C-4277-86C3-65F3FD842347}"/>
          </ac:picMkLst>
        </pc:picChg>
        <pc:picChg chg="mod">
          <ac:chgData name="kuber raj kunal" userId="ff53f78b27f9dcad" providerId="Windows Live" clId="Web-{F3CEF27C-D7D5-48A3-806E-56DBD6CBA4D1}" dt="2021-10-01T15:37:34.877" v="0"/>
          <ac:picMkLst>
            <pc:docMk/>
            <pc:sldMk cId="2448085307" sldId="258"/>
            <ac:picMk id="6" creationId="{DE942622-DDFF-4536-A84A-14BD9E59F253}"/>
          </ac:picMkLst>
        </pc:picChg>
      </pc:sldChg>
      <pc:sldChg chg="delSp modSp">
        <pc:chgData name="kuber raj kunal" userId="ff53f78b27f9dcad" providerId="Windows Live" clId="Web-{F3CEF27C-D7D5-48A3-806E-56DBD6CBA4D1}" dt="2021-10-01T15:37:57.425" v="3"/>
        <pc:sldMkLst>
          <pc:docMk/>
          <pc:sldMk cId="3408584658" sldId="259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3408584658" sldId="259"/>
            <ac:spMk id="4" creationId="{D7FBF677-D119-4E01-B645-9F8643944B0D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3408584658" sldId="259"/>
            <ac:spMk id="8" creationId="{251DCAB6-F525-4732-AAA4-3264D7702985}"/>
          </ac:spMkLst>
        </pc:spChg>
        <pc:picChg chg="del mod">
          <ac:chgData name="kuber raj kunal" userId="ff53f78b27f9dcad" providerId="Windows Live" clId="Web-{F3CEF27C-D7D5-48A3-806E-56DBD6CBA4D1}" dt="2021-10-01T15:37:57.425" v="3"/>
          <ac:picMkLst>
            <pc:docMk/>
            <pc:sldMk cId="3408584658" sldId="259"/>
            <ac:picMk id="2" creationId="{08B3D1E8-F0CD-4D2F-9A31-36C58D7E9C14}"/>
          </ac:picMkLst>
        </pc:picChg>
      </pc:sldChg>
      <pc:sldChg chg="delSp modSp">
        <pc:chgData name="kuber raj kunal" userId="ff53f78b27f9dcad" providerId="Windows Live" clId="Web-{F3CEF27C-D7D5-48A3-806E-56DBD6CBA4D1}" dt="2021-10-01T15:38:02.659" v="5"/>
        <pc:sldMkLst>
          <pc:docMk/>
          <pc:sldMk cId="1215443166" sldId="260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1215443166" sldId="260"/>
            <ac:spMk id="7" creationId="{23EA0562-ADB3-4446-AE2C-3988EC4E1278}"/>
          </ac:spMkLst>
        </pc:spChg>
        <pc:grpChg chg="mod">
          <ac:chgData name="kuber raj kunal" userId="ff53f78b27f9dcad" providerId="Windows Live" clId="Web-{F3CEF27C-D7D5-48A3-806E-56DBD6CBA4D1}" dt="2021-10-01T15:37:34.877" v="0"/>
          <ac:grpSpMkLst>
            <pc:docMk/>
            <pc:sldMk cId="1215443166" sldId="260"/>
            <ac:grpSpMk id="2" creationId="{B44E979D-F81D-4CCB-B49E-C4F260B23985}"/>
          </ac:grpSpMkLst>
        </pc:grpChg>
        <pc:picChg chg="del mod">
          <ac:chgData name="kuber raj kunal" userId="ff53f78b27f9dcad" providerId="Windows Live" clId="Web-{F3CEF27C-D7D5-48A3-806E-56DBD6CBA4D1}" dt="2021-10-01T15:38:02.659" v="5"/>
          <ac:picMkLst>
            <pc:docMk/>
            <pc:sldMk cId="1215443166" sldId="260"/>
            <ac:picMk id="3" creationId="{E9F06B59-44D8-45E8-9988-2A60C6822E36}"/>
          </ac:picMkLst>
        </pc:picChg>
        <pc:picChg chg="mod">
          <ac:chgData name="kuber raj kunal" userId="ff53f78b27f9dcad" providerId="Windows Live" clId="Web-{F3CEF27C-D7D5-48A3-806E-56DBD6CBA4D1}" dt="2021-10-01T15:37:34.877" v="0"/>
          <ac:picMkLst>
            <pc:docMk/>
            <pc:sldMk cId="1215443166" sldId="260"/>
            <ac:picMk id="4" creationId="{9CC18704-BE38-4D4D-A451-0D6E52365B7F}"/>
          </ac:picMkLst>
        </pc:picChg>
      </pc:sldChg>
      <pc:sldChg chg="delSp modSp">
        <pc:chgData name="kuber raj kunal" userId="ff53f78b27f9dcad" providerId="Windows Live" clId="Web-{F3CEF27C-D7D5-48A3-806E-56DBD6CBA4D1}" dt="2021-10-01T15:38:05.659" v="6"/>
        <pc:sldMkLst>
          <pc:docMk/>
          <pc:sldMk cId="4264631564" sldId="261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4264631564" sldId="261"/>
            <ac:spMk id="6" creationId="{B65A95EF-80CC-4BCA-9FED-1172F5D585DE}"/>
          </ac:spMkLst>
        </pc:spChg>
        <pc:picChg chg="del mod">
          <ac:chgData name="kuber raj kunal" userId="ff53f78b27f9dcad" providerId="Windows Live" clId="Web-{F3CEF27C-D7D5-48A3-806E-56DBD6CBA4D1}" dt="2021-10-01T15:38:05.659" v="6"/>
          <ac:picMkLst>
            <pc:docMk/>
            <pc:sldMk cId="4264631564" sldId="261"/>
            <ac:picMk id="7" creationId="{77980039-3CF5-45B0-AADB-9D759D46F6B9}"/>
          </ac:picMkLst>
        </pc:picChg>
      </pc:sldChg>
      <pc:sldChg chg="delSp modSp">
        <pc:chgData name="kuber raj kunal" userId="ff53f78b27f9dcad" providerId="Windows Live" clId="Web-{F3CEF27C-D7D5-48A3-806E-56DBD6CBA4D1}" dt="2021-10-01T15:38:15.628" v="8" actId="14100"/>
        <pc:sldMkLst>
          <pc:docMk/>
          <pc:sldMk cId="2631398779" sldId="262"/>
        </pc:sldMkLst>
        <pc:spChg chg="mod">
          <ac:chgData name="kuber raj kunal" userId="ff53f78b27f9dcad" providerId="Windows Live" clId="Web-{F3CEF27C-D7D5-48A3-806E-56DBD6CBA4D1}" dt="2021-10-01T15:38:15.628" v="8" actId="14100"/>
          <ac:spMkLst>
            <pc:docMk/>
            <pc:sldMk cId="2631398779" sldId="262"/>
            <ac:spMk id="7" creationId="{CAA5A9B3-5740-4464-A536-5792677C1782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2631398779" sldId="262"/>
            <ac:spMk id="9" creationId="{F6605466-14FD-457D-930D-6A460E7707B5}"/>
          </ac:spMkLst>
        </pc:spChg>
        <pc:picChg chg="del mod">
          <ac:chgData name="kuber raj kunal" userId="ff53f78b27f9dcad" providerId="Windows Live" clId="Web-{F3CEF27C-D7D5-48A3-806E-56DBD6CBA4D1}" dt="2021-10-01T15:38:09.394" v="7"/>
          <ac:picMkLst>
            <pc:docMk/>
            <pc:sldMk cId="2631398779" sldId="262"/>
            <ac:picMk id="5" creationId="{5E4F6A53-4566-499E-8CA3-A2C62A493996}"/>
          </ac:picMkLst>
        </pc:picChg>
      </pc:sldChg>
      <pc:sldChg chg="delSp modSp">
        <pc:chgData name="kuber raj kunal" userId="ff53f78b27f9dcad" providerId="Windows Live" clId="Web-{F3CEF27C-D7D5-48A3-806E-56DBD6CBA4D1}" dt="2021-10-01T15:38:00.112" v="4"/>
        <pc:sldMkLst>
          <pc:docMk/>
          <pc:sldMk cId="1632020022" sldId="263"/>
        </pc:sld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k cId="1632020022" sldId="263"/>
            <ac:spMk id="3" creationId="{26B49DE0-A3D1-469F-9FE3-1859E14729B5}"/>
          </ac:spMkLst>
        </pc:spChg>
        <pc:picChg chg="del mod">
          <ac:chgData name="kuber raj kunal" userId="ff53f78b27f9dcad" providerId="Windows Live" clId="Web-{F3CEF27C-D7D5-48A3-806E-56DBD6CBA4D1}" dt="2021-10-01T15:38:00.112" v="4"/>
          <ac:picMkLst>
            <pc:docMk/>
            <pc:sldMk cId="1632020022" sldId="263"/>
            <ac:picMk id="5" creationId="{97FF5E7F-045C-4338-9B72-EBC297E42A21}"/>
          </ac:picMkLst>
        </pc:picChg>
      </pc:sldChg>
      <pc:sldMasterChg chg="modSp modSldLayout">
        <pc:chgData name="kuber raj kunal" userId="ff53f78b27f9dcad" providerId="Windows Live" clId="Web-{F3CEF27C-D7D5-48A3-806E-56DBD6CBA4D1}" dt="2021-10-01T15:37:34.877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F3CEF27C-D7D5-48A3-806E-56DBD6CBA4D1}" dt="2021-10-01T15:37:34.877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F3CEF27C-D7D5-48A3-806E-56DBD6CBA4D1}" dt="2021-10-01T15:37:34.877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F3CEF27C-D7D5-48A3-806E-56DBD6CBA4D1}" dt="2021-10-01T15:37:34.877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8B1FA37C-B50F-434D-9719-8CAF7D252312}"/>
    <pc:docChg chg="addSld modSld modSection">
      <pc:chgData name="kuber raj kunal" userId="ff53f78b27f9dcad" providerId="Windows Live" clId="Web-{8B1FA37C-B50F-434D-9719-8CAF7D252312}" dt="2021-10-01T16:36:10.115" v="288" actId="1076"/>
      <pc:docMkLst>
        <pc:docMk/>
      </pc:docMkLst>
      <pc:sldChg chg="modSp">
        <pc:chgData name="kuber raj kunal" userId="ff53f78b27f9dcad" providerId="Windows Live" clId="Web-{8B1FA37C-B50F-434D-9719-8CAF7D252312}" dt="2021-10-01T16:12:01.187" v="6" actId="20577"/>
        <pc:sldMkLst>
          <pc:docMk/>
          <pc:sldMk cId="1653987709" sldId="256"/>
        </pc:sldMkLst>
        <pc:spChg chg="mod">
          <ac:chgData name="kuber raj kunal" userId="ff53f78b27f9dcad" providerId="Windows Live" clId="Web-{8B1FA37C-B50F-434D-9719-8CAF7D252312}" dt="2021-10-01T16:12:01.187" v="6" actId="20577"/>
          <ac:spMkLst>
            <pc:docMk/>
            <pc:sldMk cId="1653987709" sldId="256"/>
            <ac:spMk id="57" creationId="{00000000-0000-0000-0000-000000000000}"/>
          </ac:spMkLst>
        </pc:spChg>
      </pc:sldChg>
      <pc:sldChg chg="modSp">
        <pc:chgData name="kuber raj kunal" userId="ff53f78b27f9dcad" providerId="Windows Live" clId="Web-{8B1FA37C-B50F-434D-9719-8CAF7D252312}" dt="2021-10-01T16:15:46.459" v="48" actId="1076"/>
        <pc:sldMkLst>
          <pc:docMk/>
          <pc:sldMk cId="2448085307" sldId="258"/>
        </pc:sldMkLst>
        <pc:spChg chg="mod">
          <ac:chgData name="kuber raj kunal" userId="ff53f78b27f9dcad" providerId="Windows Live" clId="Web-{8B1FA37C-B50F-434D-9719-8CAF7D252312}" dt="2021-10-01T16:15:35.240" v="45" actId="14100"/>
          <ac:spMkLst>
            <pc:docMk/>
            <pc:sldMk cId="2448085307" sldId="258"/>
            <ac:spMk id="5" creationId="{A7856864-B12C-478B-A323-9A97D15C5293}"/>
          </ac:spMkLst>
        </pc:spChg>
        <pc:picChg chg="mod">
          <ac:chgData name="kuber raj kunal" userId="ff53f78b27f9dcad" providerId="Windows Live" clId="Web-{8B1FA37C-B50F-434D-9719-8CAF7D252312}" dt="2021-10-01T16:15:46.459" v="48" actId="1076"/>
          <ac:picMkLst>
            <pc:docMk/>
            <pc:sldMk cId="2448085307" sldId="258"/>
            <ac:picMk id="6" creationId="{DE942622-DDFF-4536-A84A-14BD9E59F253}"/>
          </ac:picMkLst>
        </pc:picChg>
      </pc:sldChg>
      <pc:sldChg chg="delSp modSp">
        <pc:chgData name="kuber raj kunal" userId="ff53f78b27f9dcad" providerId="Windows Live" clId="Web-{8B1FA37C-B50F-434D-9719-8CAF7D252312}" dt="2021-10-01T16:24:58.347" v="140" actId="20577"/>
        <pc:sldMkLst>
          <pc:docMk/>
          <pc:sldMk cId="3408584658" sldId="259"/>
        </pc:sldMkLst>
        <pc:spChg chg="mod">
          <ac:chgData name="kuber raj kunal" userId="ff53f78b27f9dcad" providerId="Windows Live" clId="Web-{8B1FA37C-B50F-434D-9719-8CAF7D252312}" dt="2021-10-01T16:24:58.347" v="140" actId="20577"/>
          <ac:spMkLst>
            <pc:docMk/>
            <pc:sldMk cId="3408584658" sldId="259"/>
            <ac:spMk id="4" creationId="{D7FBF677-D119-4E01-B645-9F8643944B0D}"/>
          </ac:spMkLst>
        </pc:spChg>
        <pc:spChg chg="del">
          <ac:chgData name="kuber raj kunal" userId="ff53f78b27f9dcad" providerId="Windows Live" clId="Web-{8B1FA37C-B50F-434D-9719-8CAF7D252312}" dt="2021-10-01T16:22:36.860" v="85"/>
          <ac:spMkLst>
            <pc:docMk/>
            <pc:sldMk cId="3408584658" sldId="259"/>
            <ac:spMk id="8" creationId="{251DCAB6-F525-4732-AAA4-3264D7702985}"/>
          </ac:spMkLst>
        </pc:spChg>
      </pc:sldChg>
      <pc:sldChg chg="delSp modSp">
        <pc:chgData name="kuber raj kunal" userId="ff53f78b27f9dcad" providerId="Windows Live" clId="Web-{8B1FA37C-B50F-434D-9719-8CAF7D252312}" dt="2021-10-01T16:32:54.500" v="274"/>
        <pc:sldMkLst>
          <pc:docMk/>
          <pc:sldMk cId="1215443166" sldId="260"/>
        </pc:sldMkLst>
        <pc:spChg chg="del mod">
          <ac:chgData name="kuber raj kunal" userId="ff53f78b27f9dcad" providerId="Windows Live" clId="Web-{8B1FA37C-B50F-434D-9719-8CAF7D252312}" dt="2021-10-01T16:31:54.249" v="254"/>
          <ac:spMkLst>
            <pc:docMk/>
            <pc:sldMk cId="1215443166" sldId="260"/>
            <ac:spMk id="7" creationId="{23EA0562-ADB3-4446-AE2C-3988EC4E1278}"/>
          </ac:spMkLst>
        </pc:spChg>
        <pc:grpChg chg="mod">
          <ac:chgData name="kuber raj kunal" userId="ff53f78b27f9dcad" providerId="Windows Live" clId="Web-{8B1FA37C-B50F-434D-9719-8CAF7D252312}" dt="2021-10-01T16:31:50.827" v="253" actId="1076"/>
          <ac:grpSpMkLst>
            <pc:docMk/>
            <pc:sldMk cId="1215443166" sldId="260"/>
            <ac:grpSpMk id="2" creationId="{B44E979D-F81D-4CCB-B49E-C4F260B23985}"/>
          </ac:grpSpMkLst>
        </pc:grpChg>
        <pc:picChg chg="del mod">
          <ac:chgData name="kuber raj kunal" userId="ff53f78b27f9dcad" providerId="Windows Live" clId="Web-{8B1FA37C-B50F-434D-9719-8CAF7D252312}" dt="2021-10-01T16:32:54.500" v="274"/>
          <ac:picMkLst>
            <pc:docMk/>
            <pc:sldMk cId="1215443166" sldId="260"/>
            <ac:picMk id="4" creationId="{9CC18704-BE38-4D4D-A451-0D6E52365B7F}"/>
          </ac:picMkLst>
        </pc:picChg>
        <pc:picChg chg="mod">
          <ac:chgData name="kuber raj kunal" userId="ff53f78b27f9dcad" providerId="Windows Live" clId="Web-{8B1FA37C-B50F-434D-9719-8CAF7D252312}" dt="2021-10-01T16:28:29.118" v="183" actId="1076"/>
          <ac:picMkLst>
            <pc:docMk/>
            <pc:sldMk cId="1215443166" sldId="260"/>
            <ac:picMk id="1028" creationId="{F3383419-24E0-4F1A-9F93-402A5686B709}"/>
          </ac:picMkLst>
        </pc:picChg>
        <pc:picChg chg="mod">
          <ac:chgData name="kuber raj kunal" userId="ff53f78b27f9dcad" providerId="Windows Live" clId="Web-{8B1FA37C-B50F-434D-9719-8CAF7D252312}" dt="2021-10-01T16:17:02.882" v="60" actId="1076"/>
          <ac:picMkLst>
            <pc:docMk/>
            <pc:sldMk cId="1215443166" sldId="260"/>
            <ac:picMk id="1029" creationId="{60829639-440E-4765-B59F-FA45AABE02DD}"/>
          </ac:picMkLst>
        </pc:picChg>
      </pc:sldChg>
      <pc:sldChg chg="modSp">
        <pc:chgData name="kuber raj kunal" userId="ff53f78b27f9dcad" providerId="Windows Live" clId="Web-{8B1FA37C-B50F-434D-9719-8CAF7D252312}" dt="2021-10-01T16:29:40.292" v="200" actId="1076"/>
        <pc:sldMkLst>
          <pc:docMk/>
          <pc:sldMk cId="4264631564" sldId="261"/>
        </pc:sldMkLst>
        <pc:spChg chg="mod">
          <ac:chgData name="kuber raj kunal" userId="ff53f78b27f9dcad" providerId="Windows Live" clId="Web-{8B1FA37C-B50F-434D-9719-8CAF7D252312}" dt="2021-10-01T16:29:40.292" v="200" actId="1076"/>
          <ac:spMkLst>
            <pc:docMk/>
            <pc:sldMk cId="4264631564" sldId="261"/>
            <ac:spMk id="6" creationId="{B65A95EF-80CC-4BCA-9FED-1172F5D585DE}"/>
          </ac:spMkLst>
        </pc:spChg>
      </pc:sldChg>
      <pc:sldChg chg="delSp modSp">
        <pc:chgData name="kuber raj kunal" userId="ff53f78b27f9dcad" providerId="Windows Live" clId="Web-{8B1FA37C-B50F-434D-9719-8CAF7D252312}" dt="2021-10-01T16:30:38.028" v="228" actId="20577"/>
        <pc:sldMkLst>
          <pc:docMk/>
          <pc:sldMk cId="2631398779" sldId="262"/>
        </pc:sldMkLst>
        <pc:spChg chg="mod">
          <ac:chgData name="kuber raj kunal" userId="ff53f78b27f9dcad" providerId="Windows Live" clId="Web-{8B1FA37C-B50F-434D-9719-8CAF7D252312}" dt="2021-10-01T16:30:38.028" v="228" actId="20577"/>
          <ac:spMkLst>
            <pc:docMk/>
            <pc:sldMk cId="2631398779" sldId="262"/>
            <ac:spMk id="7" creationId="{CAA5A9B3-5740-4464-A536-5792677C1782}"/>
          </ac:spMkLst>
        </pc:spChg>
        <pc:spChg chg="del">
          <ac:chgData name="kuber raj kunal" userId="ff53f78b27f9dcad" providerId="Windows Live" clId="Web-{8B1FA37C-B50F-434D-9719-8CAF7D252312}" dt="2021-10-01T16:30:17.371" v="224"/>
          <ac:spMkLst>
            <pc:docMk/>
            <pc:sldMk cId="2631398779" sldId="262"/>
            <ac:spMk id="9" creationId="{F6605466-14FD-457D-930D-6A460E7707B5}"/>
          </ac:spMkLst>
        </pc:spChg>
      </pc:sldChg>
      <pc:sldChg chg="modSp">
        <pc:chgData name="kuber raj kunal" userId="ff53f78b27f9dcad" providerId="Windows Live" clId="Web-{8B1FA37C-B50F-434D-9719-8CAF7D252312}" dt="2021-10-01T16:26:53.022" v="169" actId="20577"/>
        <pc:sldMkLst>
          <pc:docMk/>
          <pc:sldMk cId="1632020022" sldId="263"/>
        </pc:sldMkLst>
        <pc:spChg chg="mod">
          <ac:chgData name="kuber raj kunal" userId="ff53f78b27f9dcad" providerId="Windows Live" clId="Web-{8B1FA37C-B50F-434D-9719-8CAF7D252312}" dt="2021-10-01T16:26:53.022" v="169" actId="20577"/>
          <ac:spMkLst>
            <pc:docMk/>
            <pc:sldMk cId="1632020022" sldId="263"/>
            <ac:spMk id="3" creationId="{26B49DE0-A3D1-469F-9FE3-1859E14729B5}"/>
          </ac:spMkLst>
        </pc:spChg>
      </pc:sldChg>
      <pc:sldChg chg="addSp modSp new">
        <pc:chgData name="kuber raj kunal" userId="ff53f78b27f9dcad" providerId="Windows Live" clId="Web-{8B1FA37C-B50F-434D-9719-8CAF7D252312}" dt="2021-10-01T16:25:05.051" v="141" actId="20577"/>
        <pc:sldMkLst>
          <pc:docMk/>
          <pc:sldMk cId="2475273057" sldId="264"/>
        </pc:sldMkLst>
        <pc:spChg chg="add mod">
          <ac:chgData name="kuber raj kunal" userId="ff53f78b27f9dcad" providerId="Windows Live" clId="Web-{8B1FA37C-B50F-434D-9719-8CAF7D252312}" dt="2021-10-01T16:25:05.051" v="141" actId="20577"/>
          <ac:spMkLst>
            <pc:docMk/>
            <pc:sldMk cId="2475273057" sldId="264"/>
            <ac:spMk id="2" creationId="{A0F75C67-C6FC-4DC8-996B-D6228302D5FB}"/>
          </ac:spMkLst>
        </pc:spChg>
        <pc:spChg chg="add mod">
          <ac:chgData name="kuber raj kunal" userId="ff53f78b27f9dcad" providerId="Windows Live" clId="Web-{8B1FA37C-B50F-434D-9719-8CAF7D252312}" dt="2021-10-01T16:24:24.050" v="121" actId="14100"/>
          <ac:spMkLst>
            <pc:docMk/>
            <pc:sldMk cId="2475273057" sldId="264"/>
            <ac:spMk id="3" creationId="{A8341098-0572-4432-8FA8-CEDE15436C89}"/>
          </ac:spMkLst>
        </pc:spChg>
      </pc:sldChg>
      <pc:sldChg chg="addSp modSp new">
        <pc:chgData name="kuber raj kunal" userId="ff53f78b27f9dcad" providerId="Windows Live" clId="Web-{8B1FA37C-B50F-434D-9719-8CAF7D252312}" dt="2021-10-01T16:27:59.305" v="181" actId="1076"/>
        <pc:sldMkLst>
          <pc:docMk/>
          <pc:sldMk cId="2668588558" sldId="265"/>
        </pc:sldMkLst>
        <pc:spChg chg="add mod">
          <ac:chgData name="kuber raj kunal" userId="ff53f78b27f9dcad" providerId="Windows Live" clId="Web-{8B1FA37C-B50F-434D-9719-8CAF7D252312}" dt="2021-10-01T16:27:59.305" v="181" actId="1076"/>
          <ac:spMkLst>
            <pc:docMk/>
            <pc:sldMk cId="2668588558" sldId="265"/>
            <ac:spMk id="2" creationId="{16CB562A-5C8E-4844-AD4D-987F7F69640B}"/>
          </ac:spMkLst>
        </pc:spChg>
      </pc:sldChg>
      <pc:sldChg chg="addSp modSp new">
        <pc:chgData name="kuber raj kunal" userId="ff53f78b27f9dcad" providerId="Windows Live" clId="Web-{8B1FA37C-B50F-434D-9719-8CAF7D252312}" dt="2021-10-01T16:31:14.060" v="244" actId="20577"/>
        <pc:sldMkLst>
          <pc:docMk/>
          <pc:sldMk cId="3727019948" sldId="266"/>
        </pc:sldMkLst>
        <pc:spChg chg="add mod">
          <ac:chgData name="kuber raj kunal" userId="ff53f78b27f9dcad" providerId="Windows Live" clId="Web-{8B1FA37C-B50F-434D-9719-8CAF7D252312}" dt="2021-10-01T16:31:14.060" v="244" actId="20577"/>
          <ac:spMkLst>
            <pc:docMk/>
            <pc:sldMk cId="3727019948" sldId="266"/>
            <ac:spMk id="2" creationId="{40B5AD71-D3AA-4675-BD45-C1F0EB81C963}"/>
          </ac:spMkLst>
        </pc:spChg>
      </pc:sldChg>
      <pc:sldChg chg="addSp modSp new">
        <pc:chgData name="kuber raj kunal" userId="ff53f78b27f9dcad" providerId="Windows Live" clId="Web-{8B1FA37C-B50F-434D-9719-8CAF7D252312}" dt="2021-10-01T16:32:34.672" v="272" actId="1076"/>
        <pc:sldMkLst>
          <pc:docMk/>
          <pc:sldMk cId="928984358" sldId="267"/>
        </pc:sldMkLst>
        <pc:spChg chg="add mod">
          <ac:chgData name="kuber raj kunal" userId="ff53f78b27f9dcad" providerId="Windows Live" clId="Web-{8B1FA37C-B50F-434D-9719-8CAF7D252312}" dt="2021-10-01T16:32:34.672" v="272" actId="1076"/>
          <ac:spMkLst>
            <pc:docMk/>
            <pc:sldMk cId="928984358" sldId="267"/>
            <ac:spMk id="2" creationId="{CBA74510-3D44-4CD9-88B4-6E6D1F7E7117}"/>
          </ac:spMkLst>
        </pc:spChg>
      </pc:sldChg>
      <pc:sldChg chg="addSp delSp modSp new">
        <pc:chgData name="kuber raj kunal" userId="ff53f78b27f9dcad" providerId="Windows Live" clId="Web-{8B1FA37C-B50F-434D-9719-8CAF7D252312}" dt="2021-10-01T16:36:10.115" v="288" actId="1076"/>
        <pc:sldMkLst>
          <pc:docMk/>
          <pc:sldMk cId="3186218930" sldId="268"/>
        </pc:sldMkLst>
        <pc:picChg chg="add del mod">
          <ac:chgData name="kuber raj kunal" userId="ff53f78b27f9dcad" providerId="Windows Live" clId="Web-{8B1FA37C-B50F-434D-9719-8CAF7D252312}" dt="2021-10-01T16:33:24.907" v="283"/>
          <ac:picMkLst>
            <pc:docMk/>
            <pc:sldMk cId="3186218930" sldId="268"/>
            <ac:picMk id="2" creationId="{8DEC305B-EA53-45D5-8D98-D6957658E156}"/>
          </ac:picMkLst>
        </pc:picChg>
        <pc:picChg chg="add mod">
          <ac:chgData name="kuber raj kunal" userId="ff53f78b27f9dcad" providerId="Windows Live" clId="Web-{8B1FA37C-B50F-434D-9719-8CAF7D252312}" dt="2021-10-01T16:36:10.115" v="288" actId="1076"/>
          <ac:picMkLst>
            <pc:docMk/>
            <pc:sldMk cId="3186218930" sldId="268"/>
            <ac:picMk id="3" creationId="{A375C74E-1FCF-40AB-91F7-D5C7811A088A}"/>
          </ac:picMkLst>
        </pc:picChg>
      </pc:sldChg>
    </pc:docChg>
  </pc:docChgLst>
  <pc:docChgLst>
    <pc:chgData name="kuber raj kunal" userId="ff53f78b27f9dcad" providerId="Windows Live" clId="Web-{036BD061-30F0-47F9-84C1-5A2270F4EE19}"/>
    <pc:docChg chg="modSld">
      <pc:chgData name="kuber raj kunal" userId="ff53f78b27f9dcad" providerId="Windows Live" clId="Web-{036BD061-30F0-47F9-84C1-5A2270F4EE19}" dt="2021-10-15T15:17:08.640" v="1"/>
      <pc:docMkLst>
        <pc:docMk/>
      </pc:docMkLst>
      <pc:sldChg chg="addSp delSp">
        <pc:chgData name="kuber raj kunal" userId="ff53f78b27f9dcad" providerId="Windows Live" clId="Web-{036BD061-30F0-47F9-84C1-5A2270F4EE19}" dt="2021-10-15T15:17:08.640" v="1"/>
        <pc:sldMkLst>
          <pc:docMk/>
          <pc:sldMk cId="584480236" sldId="270"/>
        </pc:sldMkLst>
        <pc:spChg chg="del">
          <ac:chgData name="kuber raj kunal" userId="ff53f78b27f9dcad" providerId="Windows Live" clId="Web-{036BD061-30F0-47F9-84C1-5A2270F4EE19}" dt="2021-10-15T15:17:06.437" v="0"/>
          <ac:spMkLst>
            <pc:docMk/>
            <pc:sldMk cId="584480236" sldId="270"/>
            <ac:spMk id="3" creationId="{ACD1B0D0-B8D2-4F86-9D76-0E3E0EDBC6F1}"/>
          </ac:spMkLst>
        </pc:spChg>
        <pc:spChg chg="add">
          <ac:chgData name="kuber raj kunal" userId="ff53f78b27f9dcad" providerId="Windows Live" clId="Web-{036BD061-30F0-47F9-84C1-5A2270F4EE19}" dt="2021-10-15T15:17:08.640" v="1"/>
          <ac:spMkLst>
            <pc:docMk/>
            <pc:sldMk cId="584480236" sldId="270"/>
            <ac:spMk id="6" creationId="{3054AFAB-9AD2-4646-9D3D-7A9866CAC76C}"/>
          </ac:spMkLst>
        </pc:spChg>
      </pc:sldChg>
    </pc:docChg>
  </pc:docChgLst>
  <pc:docChgLst>
    <pc:chgData name="kuber raj kunal" userId="ff53f78b27f9dcad" providerId="Windows Live" clId="Web-{91509ACB-F9BE-44BD-9602-85112C63F0DA}"/>
    <pc:docChg chg="addSld modSld modSection">
      <pc:chgData name="kuber raj kunal" userId="ff53f78b27f9dcad" providerId="Windows Live" clId="Web-{91509ACB-F9BE-44BD-9602-85112C63F0DA}" dt="2021-10-02T14:50:19.109" v="371"/>
      <pc:docMkLst>
        <pc:docMk/>
      </pc:docMkLst>
      <pc:sldChg chg="addSp modSp">
        <pc:chgData name="kuber raj kunal" userId="ff53f78b27f9dcad" providerId="Windows Live" clId="Web-{91509ACB-F9BE-44BD-9602-85112C63F0DA}" dt="2021-10-02T14:37:44.983" v="1" actId="1076"/>
        <pc:sldMkLst>
          <pc:docMk/>
          <pc:sldMk cId="1653987709" sldId="256"/>
        </pc:sldMkLst>
        <pc:picChg chg="add mod">
          <ac:chgData name="kuber raj kunal" userId="ff53f78b27f9dcad" providerId="Windows Live" clId="Web-{91509ACB-F9BE-44BD-9602-85112C63F0DA}" dt="2021-10-02T14:37:44.983" v="1" actId="1076"/>
          <ac:picMkLst>
            <pc:docMk/>
            <pc:sldMk cId="1653987709" sldId="256"/>
            <ac:picMk id="2" creationId="{AA11C219-FA5B-4DA1-A127-3E2542C2E1DB}"/>
          </ac:picMkLst>
        </pc:picChg>
      </pc:sldChg>
      <pc:sldChg chg="addSp">
        <pc:chgData name="kuber raj kunal" userId="ff53f78b27f9dcad" providerId="Windows Live" clId="Web-{91509ACB-F9BE-44BD-9602-85112C63F0DA}" dt="2021-10-02T14:50:19.109" v="371"/>
        <pc:sldMkLst>
          <pc:docMk/>
          <pc:sldMk cId="3621350876" sldId="257"/>
        </pc:sldMkLst>
        <pc:picChg chg="add">
          <ac:chgData name="kuber raj kunal" userId="ff53f78b27f9dcad" providerId="Windows Live" clId="Web-{91509ACB-F9BE-44BD-9602-85112C63F0DA}" dt="2021-10-02T14:50:19.109" v="371"/>
          <ac:picMkLst>
            <pc:docMk/>
            <pc:sldMk cId="3621350876" sldId="257"/>
            <ac:picMk id="2" creationId="{DCFE7D07-CE31-48F8-A702-A83CF2C82877}"/>
          </ac:picMkLst>
        </pc:picChg>
      </pc:sldChg>
      <pc:sldChg chg="addSp">
        <pc:chgData name="kuber raj kunal" userId="ff53f78b27f9dcad" providerId="Windows Live" clId="Web-{91509ACB-F9BE-44BD-9602-85112C63F0DA}" dt="2021-10-02T14:49:47.093" v="358"/>
        <pc:sldMkLst>
          <pc:docMk/>
          <pc:sldMk cId="2448085307" sldId="258"/>
        </pc:sldMkLst>
        <pc:picChg chg="add">
          <ac:chgData name="kuber raj kunal" userId="ff53f78b27f9dcad" providerId="Windows Live" clId="Web-{91509ACB-F9BE-44BD-9602-85112C63F0DA}" dt="2021-10-02T14:49:47.093" v="358"/>
          <ac:picMkLst>
            <pc:docMk/>
            <pc:sldMk cId="2448085307" sldId="258"/>
            <ac:picMk id="2" creationId="{FEC38E51-A6E4-4D31-B47F-1ADA5125CB5D}"/>
          </ac:picMkLst>
        </pc:picChg>
      </pc:sldChg>
      <pc:sldChg chg="addSp">
        <pc:chgData name="kuber raj kunal" userId="ff53f78b27f9dcad" providerId="Windows Live" clId="Web-{91509ACB-F9BE-44BD-9602-85112C63F0DA}" dt="2021-10-02T14:49:49.874" v="359"/>
        <pc:sldMkLst>
          <pc:docMk/>
          <pc:sldMk cId="3408584658" sldId="259"/>
        </pc:sldMkLst>
        <pc:picChg chg="add">
          <ac:chgData name="kuber raj kunal" userId="ff53f78b27f9dcad" providerId="Windows Live" clId="Web-{91509ACB-F9BE-44BD-9602-85112C63F0DA}" dt="2021-10-02T14:49:49.874" v="359"/>
          <ac:picMkLst>
            <pc:docMk/>
            <pc:sldMk cId="3408584658" sldId="259"/>
            <ac:picMk id="2" creationId="{D656BFFD-B46A-4B63-A157-E4D14E473F99}"/>
          </ac:picMkLst>
        </pc:picChg>
      </pc:sldChg>
      <pc:sldChg chg="addSp">
        <pc:chgData name="kuber raj kunal" userId="ff53f78b27f9dcad" providerId="Windows Live" clId="Web-{91509ACB-F9BE-44BD-9602-85112C63F0DA}" dt="2021-10-02T14:49:58.874" v="363"/>
        <pc:sldMkLst>
          <pc:docMk/>
          <pc:sldMk cId="1215443166" sldId="260"/>
        </pc:sldMkLst>
        <pc:picChg chg="add">
          <ac:chgData name="kuber raj kunal" userId="ff53f78b27f9dcad" providerId="Windows Live" clId="Web-{91509ACB-F9BE-44BD-9602-85112C63F0DA}" dt="2021-10-02T14:49:58.874" v="363"/>
          <ac:picMkLst>
            <pc:docMk/>
            <pc:sldMk cId="1215443166" sldId="260"/>
            <ac:picMk id="3" creationId="{223E4802-0BE0-415E-AFBB-86E6C7DCBB04}"/>
          </ac:picMkLst>
        </pc:picChg>
      </pc:sldChg>
      <pc:sldChg chg="addSp">
        <pc:chgData name="kuber raj kunal" userId="ff53f78b27f9dcad" providerId="Windows Live" clId="Web-{91509ACB-F9BE-44BD-9602-85112C63F0DA}" dt="2021-10-02T14:50:10.906" v="366"/>
        <pc:sldMkLst>
          <pc:docMk/>
          <pc:sldMk cId="4264631564" sldId="261"/>
        </pc:sldMkLst>
        <pc:picChg chg="add">
          <ac:chgData name="kuber raj kunal" userId="ff53f78b27f9dcad" providerId="Windows Live" clId="Web-{91509ACB-F9BE-44BD-9602-85112C63F0DA}" dt="2021-10-02T14:50:10.906" v="366"/>
          <ac:picMkLst>
            <pc:docMk/>
            <pc:sldMk cId="4264631564" sldId="261"/>
            <ac:picMk id="2" creationId="{FCDDB161-FD78-4B2A-962B-E2BD5AAE9A42}"/>
          </ac:picMkLst>
        </pc:picChg>
      </pc:sldChg>
      <pc:sldChg chg="addSp">
        <pc:chgData name="kuber raj kunal" userId="ff53f78b27f9dcad" providerId="Windows Live" clId="Web-{91509ACB-F9BE-44BD-9602-85112C63F0DA}" dt="2021-10-02T14:50:12.531" v="367"/>
        <pc:sldMkLst>
          <pc:docMk/>
          <pc:sldMk cId="2631398779" sldId="262"/>
        </pc:sldMkLst>
        <pc:picChg chg="add">
          <ac:chgData name="kuber raj kunal" userId="ff53f78b27f9dcad" providerId="Windows Live" clId="Web-{91509ACB-F9BE-44BD-9602-85112C63F0DA}" dt="2021-10-02T14:50:12.531" v="367"/>
          <ac:picMkLst>
            <pc:docMk/>
            <pc:sldMk cId="2631398779" sldId="262"/>
            <ac:picMk id="2" creationId="{94753CB6-17F6-4A06-B7F0-A678438A2FFD}"/>
          </ac:picMkLst>
        </pc:picChg>
      </pc:sldChg>
      <pc:sldChg chg="addSp">
        <pc:chgData name="kuber raj kunal" userId="ff53f78b27f9dcad" providerId="Windows Live" clId="Web-{91509ACB-F9BE-44BD-9602-85112C63F0DA}" dt="2021-10-02T14:49:54.577" v="361"/>
        <pc:sldMkLst>
          <pc:docMk/>
          <pc:sldMk cId="1632020022" sldId="263"/>
        </pc:sldMkLst>
        <pc:picChg chg="add">
          <ac:chgData name="kuber raj kunal" userId="ff53f78b27f9dcad" providerId="Windows Live" clId="Web-{91509ACB-F9BE-44BD-9602-85112C63F0DA}" dt="2021-10-02T14:49:54.577" v="361"/>
          <ac:picMkLst>
            <pc:docMk/>
            <pc:sldMk cId="1632020022" sldId="263"/>
            <ac:picMk id="2" creationId="{F16A9D2C-48C1-4EC4-9A96-A7898F30B7D8}"/>
          </ac:picMkLst>
        </pc:picChg>
      </pc:sldChg>
      <pc:sldChg chg="addSp">
        <pc:chgData name="kuber raj kunal" userId="ff53f78b27f9dcad" providerId="Windows Live" clId="Web-{91509ACB-F9BE-44BD-9602-85112C63F0DA}" dt="2021-10-02T14:49:51.109" v="360"/>
        <pc:sldMkLst>
          <pc:docMk/>
          <pc:sldMk cId="2475273057" sldId="264"/>
        </pc:sldMkLst>
        <pc:picChg chg="add">
          <ac:chgData name="kuber raj kunal" userId="ff53f78b27f9dcad" providerId="Windows Live" clId="Web-{91509ACB-F9BE-44BD-9602-85112C63F0DA}" dt="2021-10-02T14:49:51.109" v="360"/>
          <ac:picMkLst>
            <pc:docMk/>
            <pc:sldMk cId="2475273057" sldId="264"/>
            <ac:picMk id="5" creationId="{926EBEE1-1088-4F71-8384-F08956D8E89C}"/>
          </ac:picMkLst>
        </pc:picChg>
      </pc:sldChg>
      <pc:sldChg chg="addSp">
        <pc:chgData name="kuber raj kunal" userId="ff53f78b27f9dcad" providerId="Windows Live" clId="Web-{91509ACB-F9BE-44BD-9602-85112C63F0DA}" dt="2021-10-02T14:49:57.609" v="362"/>
        <pc:sldMkLst>
          <pc:docMk/>
          <pc:sldMk cId="2668588558" sldId="265"/>
        </pc:sldMkLst>
        <pc:picChg chg="add">
          <ac:chgData name="kuber raj kunal" userId="ff53f78b27f9dcad" providerId="Windows Live" clId="Web-{91509ACB-F9BE-44BD-9602-85112C63F0DA}" dt="2021-10-02T14:49:57.609" v="362"/>
          <ac:picMkLst>
            <pc:docMk/>
            <pc:sldMk cId="2668588558" sldId="265"/>
            <ac:picMk id="4" creationId="{C902D017-0457-4915-8B62-16D81983EABE}"/>
          </ac:picMkLst>
        </pc:picChg>
      </pc:sldChg>
      <pc:sldChg chg="addSp">
        <pc:chgData name="kuber raj kunal" userId="ff53f78b27f9dcad" providerId="Windows Live" clId="Web-{91509ACB-F9BE-44BD-9602-85112C63F0DA}" dt="2021-10-02T14:50:15.500" v="368"/>
        <pc:sldMkLst>
          <pc:docMk/>
          <pc:sldMk cId="3727019948" sldId="266"/>
        </pc:sldMkLst>
        <pc:picChg chg="add">
          <ac:chgData name="kuber raj kunal" userId="ff53f78b27f9dcad" providerId="Windows Live" clId="Web-{91509ACB-F9BE-44BD-9602-85112C63F0DA}" dt="2021-10-02T14:50:15.500" v="368"/>
          <ac:picMkLst>
            <pc:docMk/>
            <pc:sldMk cId="3727019948" sldId="266"/>
            <ac:picMk id="4" creationId="{A6916D84-539F-445F-89BF-7FA0C90D3CAB}"/>
          </ac:picMkLst>
        </pc:picChg>
      </pc:sldChg>
      <pc:sldChg chg="addSp">
        <pc:chgData name="kuber raj kunal" userId="ff53f78b27f9dcad" providerId="Windows Live" clId="Web-{91509ACB-F9BE-44BD-9602-85112C63F0DA}" dt="2021-10-02T14:50:06.109" v="364"/>
        <pc:sldMkLst>
          <pc:docMk/>
          <pc:sldMk cId="928984358" sldId="267"/>
        </pc:sldMkLst>
        <pc:picChg chg="add">
          <ac:chgData name="kuber raj kunal" userId="ff53f78b27f9dcad" providerId="Windows Live" clId="Web-{91509ACB-F9BE-44BD-9602-85112C63F0DA}" dt="2021-10-02T14:50:06.109" v="364"/>
          <ac:picMkLst>
            <pc:docMk/>
            <pc:sldMk cId="928984358" sldId="267"/>
            <ac:picMk id="4" creationId="{B0955902-D92F-4BA4-9FDE-A33906A4D7F5}"/>
          </ac:picMkLst>
        </pc:picChg>
      </pc:sldChg>
      <pc:sldChg chg="addSp">
        <pc:chgData name="kuber raj kunal" userId="ff53f78b27f9dcad" providerId="Windows Live" clId="Web-{91509ACB-F9BE-44BD-9602-85112C63F0DA}" dt="2021-10-02T14:50:08.093" v="365"/>
        <pc:sldMkLst>
          <pc:docMk/>
          <pc:sldMk cId="3186218930" sldId="268"/>
        </pc:sldMkLst>
        <pc:picChg chg="add">
          <ac:chgData name="kuber raj kunal" userId="ff53f78b27f9dcad" providerId="Windows Live" clId="Web-{91509ACB-F9BE-44BD-9602-85112C63F0DA}" dt="2021-10-02T14:50:08.093" v="365"/>
          <ac:picMkLst>
            <pc:docMk/>
            <pc:sldMk cId="3186218930" sldId="268"/>
            <ac:picMk id="2" creationId="{E0EA6D31-D809-47B4-AAB1-C7114E402F7A}"/>
          </ac:picMkLst>
        </pc:picChg>
      </pc:sldChg>
      <pc:sldChg chg="addSp delSp modSp new mod modClrScheme chgLayout">
        <pc:chgData name="kuber raj kunal" userId="ff53f78b27f9dcad" providerId="Windows Live" clId="Web-{91509ACB-F9BE-44BD-9602-85112C63F0DA}" dt="2021-10-02T14:49:43.530" v="356"/>
        <pc:sldMkLst>
          <pc:docMk/>
          <pc:sldMk cId="2050784007" sldId="269"/>
        </pc:sldMkLst>
        <pc:spChg chg="del">
          <ac:chgData name="kuber raj kunal" userId="ff53f78b27f9dcad" providerId="Windows Live" clId="Web-{91509ACB-F9BE-44BD-9602-85112C63F0DA}" dt="2021-10-02T14:39:00.625" v="3"/>
          <ac:spMkLst>
            <pc:docMk/>
            <pc:sldMk cId="2050784007" sldId="269"/>
            <ac:spMk id="2" creationId="{F5C88A73-320F-4D21-BE2E-65523FA51474}"/>
          </ac:spMkLst>
        </pc:spChg>
        <pc:spChg chg="del">
          <ac:chgData name="kuber raj kunal" userId="ff53f78b27f9dcad" providerId="Windows Live" clId="Web-{91509ACB-F9BE-44BD-9602-85112C63F0DA}" dt="2021-10-02T14:39:00.625" v="3"/>
          <ac:spMkLst>
            <pc:docMk/>
            <pc:sldMk cId="2050784007" sldId="269"/>
            <ac:spMk id="3" creationId="{B3BDEFDD-3A1E-4FAD-8B94-F1021A74F386}"/>
          </ac:spMkLst>
        </pc:spChg>
        <pc:spChg chg="add mod">
          <ac:chgData name="kuber raj kunal" userId="ff53f78b27f9dcad" providerId="Windows Live" clId="Web-{91509ACB-F9BE-44BD-9602-85112C63F0DA}" dt="2021-10-02T14:39:08.563" v="5" actId="14100"/>
          <ac:spMkLst>
            <pc:docMk/>
            <pc:sldMk cId="2050784007" sldId="269"/>
            <ac:spMk id="4" creationId="{BED09354-A253-46CF-979C-001CEE9A8531}"/>
          </ac:spMkLst>
        </pc:spChg>
        <pc:spChg chg="add mod">
          <ac:chgData name="kuber raj kunal" userId="ff53f78b27f9dcad" providerId="Windows Live" clId="Web-{91509ACB-F9BE-44BD-9602-85112C63F0DA}" dt="2021-10-02T14:45:57.150" v="164" actId="1076"/>
          <ac:spMkLst>
            <pc:docMk/>
            <pc:sldMk cId="2050784007" sldId="269"/>
            <ac:spMk id="5" creationId="{FB311E8B-A4A3-482E-A387-47F1D07D9F00}"/>
          </ac:spMkLst>
        </pc:spChg>
        <pc:picChg chg="add">
          <ac:chgData name="kuber raj kunal" userId="ff53f78b27f9dcad" providerId="Windows Live" clId="Web-{91509ACB-F9BE-44BD-9602-85112C63F0DA}" dt="2021-10-02T14:49:43.530" v="356"/>
          <ac:picMkLst>
            <pc:docMk/>
            <pc:sldMk cId="2050784007" sldId="269"/>
            <ac:picMk id="7" creationId="{22FF2B6A-D635-48CC-874C-1AD4A900E78C}"/>
          </ac:picMkLst>
        </pc:picChg>
      </pc:sldChg>
      <pc:sldChg chg="addSp modSp new">
        <pc:chgData name="kuber raj kunal" userId="ff53f78b27f9dcad" providerId="Windows Live" clId="Web-{91509ACB-F9BE-44BD-9602-85112C63F0DA}" dt="2021-10-02T14:49:45.577" v="357"/>
        <pc:sldMkLst>
          <pc:docMk/>
          <pc:sldMk cId="584480236" sldId="270"/>
        </pc:sldMkLst>
        <pc:spChg chg="add">
          <ac:chgData name="kuber raj kunal" userId="ff53f78b27f9dcad" providerId="Windows Live" clId="Web-{91509ACB-F9BE-44BD-9602-85112C63F0DA}" dt="2021-10-02T14:40:21.799" v="7"/>
          <ac:spMkLst>
            <pc:docMk/>
            <pc:sldMk cId="584480236" sldId="270"/>
            <ac:spMk id="2" creationId="{E48B537B-1CA7-4B85-804A-1867586722F6}"/>
          </ac:spMkLst>
        </pc:spChg>
        <pc:spChg chg="add mod">
          <ac:chgData name="kuber raj kunal" userId="ff53f78b27f9dcad" providerId="Windows Live" clId="Web-{91509ACB-F9BE-44BD-9602-85112C63F0DA}" dt="2021-10-02T14:47:16.371" v="254" actId="1076"/>
          <ac:spMkLst>
            <pc:docMk/>
            <pc:sldMk cId="584480236" sldId="270"/>
            <ac:spMk id="3" creationId="{ACD1B0D0-B8D2-4F86-9D76-0E3E0EDBC6F1}"/>
          </ac:spMkLst>
        </pc:spChg>
        <pc:picChg chg="add">
          <ac:chgData name="kuber raj kunal" userId="ff53f78b27f9dcad" providerId="Windows Live" clId="Web-{91509ACB-F9BE-44BD-9602-85112C63F0DA}" dt="2021-10-02T14:49:45.577" v="357"/>
          <ac:picMkLst>
            <pc:docMk/>
            <pc:sldMk cId="584480236" sldId="270"/>
            <ac:picMk id="5" creationId="{25DFF491-16FC-4EDA-9524-1494BFC7783B}"/>
          </ac:picMkLst>
        </pc:picChg>
      </pc:sldChg>
      <pc:sldChg chg="addSp new">
        <pc:chgData name="kuber raj kunal" userId="ff53f78b27f9dcad" providerId="Windows Live" clId="Web-{91509ACB-F9BE-44BD-9602-85112C63F0DA}" dt="2021-10-02T14:50:16.187" v="369"/>
        <pc:sldMkLst>
          <pc:docMk/>
          <pc:sldMk cId="2902543216" sldId="271"/>
        </pc:sldMkLst>
        <pc:spChg chg="add">
          <ac:chgData name="kuber raj kunal" userId="ff53f78b27f9dcad" providerId="Windows Live" clId="Web-{91509ACB-F9BE-44BD-9602-85112C63F0DA}" dt="2021-10-02T14:42:05.176" v="10"/>
          <ac:spMkLst>
            <pc:docMk/>
            <pc:sldMk cId="2902543216" sldId="271"/>
            <ac:spMk id="2" creationId="{76A57122-20A2-437D-B456-B5B222F72152}"/>
          </ac:spMkLst>
        </pc:spChg>
        <pc:spChg chg="add">
          <ac:chgData name="kuber raj kunal" userId="ff53f78b27f9dcad" providerId="Windows Live" clId="Web-{91509ACB-F9BE-44BD-9602-85112C63F0DA}" dt="2021-10-02T14:47:22.527" v="255"/>
          <ac:spMkLst>
            <pc:docMk/>
            <pc:sldMk cId="2902543216" sldId="271"/>
            <ac:spMk id="4" creationId="{0372C6D2-F349-4DB1-96BE-6E096E9F4047}"/>
          </ac:spMkLst>
        </pc:spChg>
        <pc:picChg chg="add">
          <ac:chgData name="kuber raj kunal" userId="ff53f78b27f9dcad" providerId="Windows Live" clId="Web-{91509ACB-F9BE-44BD-9602-85112C63F0DA}" dt="2021-10-02T14:50:16.187" v="369"/>
          <ac:picMkLst>
            <pc:docMk/>
            <pc:sldMk cId="2902543216" sldId="271"/>
            <ac:picMk id="6" creationId="{E9A70D92-9826-4ADA-9BBD-F8ECAE7F5AC3}"/>
          </ac:picMkLst>
        </pc:picChg>
      </pc:sldChg>
      <pc:sldChg chg="addSp modSp new">
        <pc:chgData name="kuber raj kunal" userId="ff53f78b27f9dcad" providerId="Windows Live" clId="Web-{91509ACB-F9BE-44BD-9602-85112C63F0DA}" dt="2021-10-02T14:50:17.703" v="370"/>
        <pc:sldMkLst>
          <pc:docMk/>
          <pc:sldMk cId="3852919007" sldId="272"/>
        </pc:sldMkLst>
        <pc:spChg chg="add">
          <ac:chgData name="kuber raj kunal" userId="ff53f78b27f9dcad" providerId="Windows Live" clId="Web-{91509ACB-F9BE-44BD-9602-85112C63F0DA}" dt="2021-10-02T14:42:24.723" v="11"/>
          <ac:spMkLst>
            <pc:docMk/>
            <pc:sldMk cId="3852919007" sldId="272"/>
            <ac:spMk id="2" creationId="{94FEA763-0541-4EE8-B6E8-B99E0341E66B}"/>
          </ac:spMkLst>
        </pc:spChg>
        <pc:spChg chg="add mod">
          <ac:chgData name="kuber raj kunal" userId="ff53f78b27f9dcad" providerId="Windows Live" clId="Web-{91509ACB-F9BE-44BD-9602-85112C63F0DA}" dt="2021-10-02T14:49:35.061" v="355" actId="1076"/>
          <ac:spMkLst>
            <pc:docMk/>
            <pc:sldMk cId="3852919007" sldId="272"/>
            <ac:spMk id="3" creationId="{E13E335D-5D40-497F-AE0A-E75521069835}"/>
          </ac:spMkLst>
        </pc:spChg>
        <pc:picChg chg="add">
          <ac:chgData name="kuber raj kunal" userId="ff53f78b27f9dcad" providerId="Windows Live" clId="Web-{91509ACB-F9BE-44BD-9602-85112C63F0DA}" dt="2021-10-02T14:50:17.703" v="370"/>
          <ac:picMkLst>
            <pc:docMk/>
            <pc:sldMk cId="3852919007" sldId="272"/>
            <ac:picMk id="5" creationId="{8A63AB10-5872-4EA2-A977-2FA5FEDE61D9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30-10-2021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1734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109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5036829"/>
            <a:ext cx="12191999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INTRODUCTION TO NETWORKING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66326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8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NETWORKING</a:t>
            </a:r>
            <a:endParaRPr sz="18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AA11C219-FA5B-4DA1-A127-3E2542C2E1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BA74510-3D44-4CD9-88B4-6E6D1F7E7117}"/>
              </a:ext>
            </a:extLst>
          </p:cNvPr>
          <p:cNvSpPr txBox="1"/>
          <p:nvPr/>
        </p:nvSpPr>
        <p:spPr>
          <a:xfrm>
            <a:off x="572220" y="419821"/>
            <a:ext cx="10452338" cy="5174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sz="1400" b="1" dirty="0"/>
          </a:p>
          <a:p>
            <a:r>
              <a:rPr lang="en-IN" sz="3200" b="1" dirty="0">
                <a:solidFill>
                  <a:srgbClr val="FF0000"/>
                </a:solidFill>
              </a:rPr>
              <a:t>How Does Internet Work?</a:t>
            </a:r>
            <a:r>
              <a:rPr lang="en-IN" sz="3200" dirty="0">
                <a:solidFill>
                  <a:srgbClr val="FF0000"/>
                </a:solidFill>
              </a:rPr>
              <a:t>	</a:t>
            </a:r>
            <a:endParaRPr lang="en-IN" sz="3200" dirty="0">
              <a:solidFill>
                <a:srgbClr val="FF0000"/>
              </a:solidFill>
              <a:cs typeface="Calibri"/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/>
              <a:t>In Internet, most computers are not connected directly to the Internet. </a:t>
            </a:r>
            <a:endParaRPr lang="en-IN" sz="2400" dirty="0">
              <a:cs typeface="Calibri"/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/>
              <a:t>Rather they are connected to smaller networks, which in turn are connected through gateways to the Internet backbone.</a:t>
            </a:r>
            <a:endParaRPr lang="en-IN" sz="2400" dirty="0">
              <a:cs typeface="Calibri"/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/>
              <a:t>Gateway</a:t>
            </a:r>
            <a:r>
              <a:rPr lang="en-IN" sz="2400" dirty="0"/>
              <a:t> is a device that connects dissimilar networks.</a:t>
            </a:r>
            <a:endParaRPr lang="en-IN" sz="2400" dirty="0">
              <a:cs typeface="Calibri"/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b="1" dirty="0"/>
              <a:t>Backbone</a:t>
            </a:r>
            <a:r>
              <a:rPr lang="en-IN" sz="2400" dirty="0"/>
              <a:t> is central interconnecting structure that connects one or more networks just like the trunk of a tree or the spine of a human being.</a:t>
            </a:r>
            <a:endParaRPr lang="en-IN" sz="2400" dirty="0">
              <a:cs typeface="Calibri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B0955902-D92F-4BA4-9FDE-A33906A4D7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98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iagram&#10;&#10;Description automatically generated">
            <a:extLst>
              <a:ext uri="{FF2B5EF4-FFF2-40B4-BE49-F238E27FC236}">
                <a16:creationId xmlns="" xmlns:a16="http://schemas.microsoft.com/office/drawing/2014/main" id="{A375C74E-1FCF-40AB-91F7-D5C7811A08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664" y="1428076"/>
            <a:ext cx="8666671" cy="4318151"/>
          </a:xfrm>
          <a:prstGeom prst="rect">
            <a:avLst/>
          </a:prstGeom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0EA6D31-D809-47B4-AAB1-C7114E402F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18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65A95EF-80CC-4BCA-9FED-1172F5D585DE}"/>
              </a:ext>
            </a:extLst>
          </p:cNvPr>
          <p:cNvSpPr txBox="1"/>
          <p:nvPr/>
        </p:nvSpPr>
        <p:spPr>
          <a:xfrm>
            <a:off x="457200" y="228600"/>
            <a:ext cx="10715444" cy="62696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534162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How Internet functions: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At the source computer, the message, or the file/document to be sent to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another computer is firstly divided into small parts called Packets. A packet generally contains some information.</a:t>
            </a: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Each packet is given a number serial wise e.g., 1, 2, 3.</a:t>
            </a: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All these packets are then sent to the address of destination computer.</a:t>
            </a: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destination computer receives the packets in random manner. (It may even receive packet 10 before packet 1 arrives). If a packet is garbled or lost, it is demanded again.</a:t>
            </a:r>
          </a:p>
          <a:p>
            <a:pPr marL="1714500" lvl="3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packets are reassembled in the order of their number and the original message/file/document is obtained.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FCDDB161-FD78-4B2A-962B-E2BD5AAE9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631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AA5A9B3-5740-4464-A536-5792677C1782}"/>
              </a:ext>
            </a:extLst>
          </p:cNvPr>
          <p:cNvSpPr txBox="1"/>
          <p:nvPr/>
        </p:nvSpPr>
        <p:spPr>
          <a:xfrm>
            <a:off x="533400" y="685800"/>
            <a:ext cx="10869282" cy="51060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534162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Internet Functioning: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spcAft>
                <a:spcPts val="1000"/>
              </a:spcAft>
              <a:tabLst>
                <a:tab pos="5341620" algn="l"/>
              </a:tabLst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E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very 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computer connected to it uses 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same 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set of rules for 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communication called protocol.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3">
              <a:spcAft>
                <a:spcPts val="1000"/>
              </a:spcAft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communication protocol used by Internet is TCP/IP.</a:t>
            </a:r>
          </a:p>
          <a:p>
            <a:pPr marL="1714500" lvl="3" indent="-342900"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TCP (i.e., Transmission Control Protocol) part is responsible for dividing the file/message into packets on the source computer. 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TCP 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is also responsible for reassembling the received packets at the destination or recipient computer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</a:p>
          <a:p>
            <a:pPr marL="1714500" lvl="3" indent="-342900">
              <a:buFont typeface="Symbol" panose="05050102010706020507" pitchFamily="18" charset="2"/>
              <a:buChar char=""/>
              <a:tabLst>
                <a:tab pos="5341620" algn="l"/>
              </a:tabLst>
            </a:pP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IP (i.e., Internet Protocol) part is responsible for handling the address of destination computer so that each packet is routed (sent) to its proper destination. </a:t>
            </a: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94753CB6-17F6-4A06-B7F0-A678438A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398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0B5AD71-D3AA-4675-BD45-C1F0EB81C963}"/>
              </a:ext>
            </a:extLst>
          </p:cNvPr>
          <p:cNvSpPr txBox="1"/>
          <p:nvPr/>
        </p:nvSpPr>
        <p:spPr>
          <a:xfrm>
            <a:off x="685493" y="587721"/>
            <a:ext cx="10257114" cy="47843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tabLst>
                <a:tab pos="534162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Interspace:</a:t>
            </a:r>
            <a:endParaRPr lang="en-US" dirty="0"/>
          </a:p>
          <a:p>
            <a:pPr lvl="0">
              <a:lnSpc>
                <a:spcPct val="115000"/>
              </a:lnSpc>
              <a:tabLst>
                <a:tab pos="5341620" algn="l"/>
              </a:tabLst>
            </a:pP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714500" lvl="3" indent="-342900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Interspace is a client/server software program that allows multiple users to communicate online with real-time audio, video, and text chat in dynamic 3D environments</a:t>
            </a:r>
            <a:r>
              <a:rPr lang="en-IN" sz="2400" dirty="0" smtClean="0">
                <a:effectLst/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</a:p>
          <a:p>
            <a:pPr lvl="3">
              <a:lnSpc>
                <a:spcPct val="150000"/>
              </a:lnSpc>
              <a:tabLst>
                <a:tab pos="5341620" algn="l"/>
              </a:tabLst>
            </a:pP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714500" lvl="3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5341620" algn="l"/>
              </a:tabLst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Interspace is a vision of what the Internet will become, where users cross-correlate information in multiple ways from multiple sources.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A6916D84-539F-445F-89BF-7FA0C90D3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01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14">
            <a:extLst>
              <a:ext uri="{FF2B5EF4-FFF2-40B4-BE49-F238E27FC236}">
                <a16:creationId xmlns="" xmlns:a16="http://schemas.microsoft.com/office/drawing/2014/main" id="{76A57122-20A2-437D-B456-B5B222F72152}"/>
              </a:ext>
            </a:extLst>
          </p:cNvPr>
          <p:cNvSpPr txBox="1">
            <a:spLocks noGrp="1"/>
          </p:cNvSpPr>
          <p:nvPr/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372C6D2-F349-4DB1-96BE-6E096E9F4047}"/>
              </a:ext>
            </a:extLst>
          </p:cNvPr>
          <p:cNvSpPr txBox="1"/>
          <p:nvPr/>
        </p:nvSpPr>
        <p:spPr>
          <a:xfrm>
            <a:off x="3243532" y="1920815"/>
            <a:ext cx="5446143" cy="36822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Networks and it goals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Evolution of network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Functioning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Working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Interspace </a:t>
            </a:r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9A70D92-9826-4ADA-9BBD-F8ECAE7F5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543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4;p12">
            <a:extLst>
              <a:ext uri="{FF2B5EF4-FFF2-40B4-BE49-F238E27FC236}">
                <a16:creationId xmlns="" xmlns:a16="http://schemas.microsoft.com/office/drawing/2014/main" id="{94FEA763-0541-4EE8-B6E8-B99E0341E66B}"/>
              </a:ext>
            </a:extLst>
          </p:cNvPr>
          <p:cNvSpPr txBox="1">
            <a:spLocks noGrp="1"/>
          </p:cNvSpPr>
          <p:nvPr/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13E335D-5D40-497F-AE0A-E75521069835}"/>
              </a:ext>
            </a:extLst>
          </p:cNvPr>
          <p:cNvSpPr txBox="1"/>
          <p:nvPr/>
        </p:nvSpPr>
        <p:spPr>
          <a:xfrm>
            <a:off x="2668437" y="1877683"/>
            <a:ext cx="5647426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network?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are the goals of network?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ARPANET?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does internet works?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Define interspace</a:t>
            </a:r>
            <a:r>
              <a:rPr lang="en-US" sz="2400" dirty="0" smtClean="0">
                <a:cs typeface="Calibri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Calibri"/>
              </a:rPr>
              <a:t>Explain </a:t>
            </a:r>
            <a:r>
              <a:rPr lang="en-US" sz="2400" smtClean="0">
                <a:cs typeface="Calibri"/>
              </a:rPr>
              <a:t>the functioning of TCP an IP.</a:t>
            </a:r>
            <a:endParaRPr lang="en-US" sz="2400" dirty="0">
              <a:cs typeface="Calibri"/>
            </a:endParaRP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8A63AB10-5872-4EA2-A977-2FA5FEDE6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919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DCFE7D07-CE31-48F8-A702-A83CF2C828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2">
            <a:extLst>
              <a:ext uri="{FF2B5EF4-FFF2-40B4-BE49-F238E27FC236}">
                <a16:creationId xmlns="" xmlns:a16="http://schemas.microsoft.com/office/drawing/2014/main" id="{BED09354-A253-46CF-979C-001CEE9A8531}"/>
              </a:ext>
            </a:extLst>
          </p:cNvPr>
          <p:cNvSpPr/>
          <p:nvPr/>
        </p:nvSpPr>
        <p:spPr>
          <a:xfrm>
            <a:off x="902141" y="1080364"/>
            <a:ext cx="4403592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B311E8B-A4A3-482E-A387-47F1D07D9F00}"/>
              </a:ext>
            </a:extLst>
          </p:cNvPr>
          <p:cNvSpPr txBox="1"/>
          <p:nvPr/>
        </p:nvSpPr>
        <p:spPr>
          <a:xfrm>
            <a:off x="3257909" y="1892060"/>
            <a:ext cx="6236898" cy="33590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Students will get introduced with networks and goals.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They will learn about evolution of networks and its functioning.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Learn how networks works and what is interspace.</a:t>
            </a:r>
          </a:p>
        </p:txBody>
      </p:sp>
      <p:pic>
        <p:nvPicPr>
          <p:cNvPr id="7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22FF2B6A-D635-48CC-874C-1AD4A900E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78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3">
            <a:extLst>
              <a:ext uri="{FF2B5EF4-FFF2-40B4-BE49-F238E27FC236}">
                <a16:creationId xmlns="" xmlns:a16="http://schemas.microsoft.com/office/drawing/2014/main" id="{E48B537B-1CA7-4B85-804A-1867586722F6}"/>
              </a:ext>
            </a:extLst>
          </p:cNvPr>
          <p:cNvSpPr txBox="1">
            <a:spLocks noGrp="1"/>
          </p:cNvSpPr>
          <p:nvPr/>
        </p:nvSpPr>
        <p:spPr>
          <a:xfrm>
            <a:off x="912387" y="1030885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25DFF491-16FC-4EDA-9524-1494BFC77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3054AFAB-9AD2-4646-9D3D-7A9866CAC76C}"/>
              </a:ext>
            </a:extLst>
          </p:cNvPr>
          <p:cNvSpPr txBox="1"/>
          <p:nvPr/>
        </p:nvSpPr>
        <p:spPr>
          <a:xfrm>
            <a:off x="3372928" y="1935192"/>
            <a:ext cx="5446143" cy="368222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Networks and it goals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Evolution of network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Functioning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Working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Interspace </a:t>
            </a:r>
          </a:p>
        </p:txBody>
      </p:sp>
    </p:spTree>
    <p:extLst>
      <p:ext uri="{BB962C8B-B14F-4D97-AF65-F5344CB8AC3E}">
        <p14:creationId xmlns:p14="http://schemas.microsoft.com/office/powerpoint/2010/main" val="58448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856864-B12C-478B-A323-9A97D15C5293}"/>
              </a:ext>
            </a:extLst>
          </p:cNvPr>
          <p:cNvSpPr txBox="1"/>
          <p:nvPr/>
        </p:nvSpPr>
        <p:spPr>
          <a:xfrm>
            <a:off x="721744" y="727494"/>
            <a:ext cx="10097218" cy="30162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3200" b="1" dirty="0" smtClean="0">
                <a:solidFill>
                  <a:srgbClr val="FF0000"/>
                </a:solidFill>
              </a:rPr>
              <a:t>  What </a:t>
            </a:r>
            <a:r>
              <a:rPr lang="en-IN" sz="3200" b="1" dirty="0">
                <a:solidFill>
                  <a:srgbClr val="FF0000"/>
                </a:solidFill>
              </a:rPr>
              <a:t>is a Network ?</a:t>
            </a:r>
          </a:p>
          <a:p>
            <a:endParaRPr lang="en-IN" sz="1400" b="1" dirty="0"/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IN" sz="2400" dirty="0"/>
              <a:t>A network is defined as an interconnected collection of </a:t>
            </a:r>
            <a:r>
              <a:rPr lang="en-IN" sz="2400" b="1" dirty="0"/>
              <a:t>autonomous</a:t>
            </a:r>
            <a:r>
              <a:rPr lang="en-IN" sz="2400" dirty="0"/>
              <a:t> computers‘.</a:t>
            </a:r>
            <a:endParaRPr lang="en-IN" sz="2400" dirty="0">
              <a:cs typeface="Calibri"/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IN" sz="2400" dirty="0"/>
              <a:t>Two computers are said to be interconnected if they are capable of exchanging information.</a:t>
            </a:r>
            <a:endParaRPr lang="en-IN" sz="2400" dirty="0">
              <a:cs typeface="Calibri"/>
            </a:endParaRP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IN" sz="2400" dirty="0" smtClean="0"/>
              <a:t>Computers </a:t>
            </a:r>
            <a:r>
              <a:rPr lang="en-IN" sz="2400" dirty="0"/>
              <a:t>are </a:t>
            </a:r>
            <a:r>
              <a:rPr lang="en-IN" sz="2400" dirty="0" smtClean="0"/>
              <a:t>autonomous. This </a:t>
            </a:r>
            <a:r>
              <a:rPr lang="en-IN" sz="2400" dirty="0"/>
              <a:t>means that no computer on the network can start, stop, or control another.</a:t>
            </a:r>
            <a:endParaRPr lang="en-IN" sz="2400" dirty="0"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E942622-DDFF-4536-A84A-14BD9E59F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3962400"/>
            <a:ext cx="3429657" cy="2485846"/>
          </a:xfrm>
          <a:prstGeom prst="rect">
            <a:avLst/>
          </a:prstGeom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FEC38E51-A6E4-4D31-B47F-1ADA5125CB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085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FBF677-D119-4E01-B645-9F8643944B0D}"/>
              </a:ext>
            </a:extLst>
          </p:cNvPr>
          <p:cNvSpPr txBox="1"/>
          <p:nvPr/>
        </p:nvSpPr>
        <p:spPr>
          <a:xfrm>
            <a:off x="509948" y="376343"/>
            <a:ext cx="10301377" cy="587205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Network Goals:</a:t>
            </a:r>
          </a:p>
          <a:p>
            <a:endParaRPr lang="en-IN" sz="1400" b="1" dirty="0"/>
          </a:p>
          <a:p>
            <a:pPr marL="1657350" lvl="3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effectLst/>
                <a:ea typeface="Times New Roman" panose="02020603050405020304" pitchFamily="18" charset="0"/>
                <a:cs typeface="Calibri"/>
              </a:rPr>
              <a:t>Resource Sharing</a:t>
            </a:r>
            <a:r>
              <a:rPr lang="en-IN" sz="2400" dirty="0">
                <a:effectLst/>
                <a:ea typeface="Times New Roman" panose="02020603050405020304" pitchFamily="18" charset="0"/>
                <a:cs typeface="Calibri"/>
              </a:rPr>
              <a:t>.</a:t>
            </a:r>
            <a:r>
              <a:rPr lang="en-IN" sz="2400" dirty="0">
                <a:ea typeface="Times New Roman" panose="02020603050405020304" pitchFamily="18" charset="0"/>
                <a:cs typeface="Calibri"/>
              </a:rPr>
              <a:t> </a:t>
            </a:r>
          </a:p>
          <a:p>
            <a:pPr marL="2628900" lvl="5" indent="-342900">
              <a:lnSpc>
                <a:spcPct val="115000"/>
              </a:lnSpc>
              <a:buFont typeface="Wingdings" panose="020B0604020202020204" pitchFamily="34" charset="0"/>
              <a:buChar char="Ø"/>
            </a:pPr>
            <a:r>
              <a:rPr lang="en-IN" sz="2400" dirty="0">
                <a:effectLst/>
                <a:ea typeface="Times New Roman" panose="02020603050405020304" pitchFamily="18" charset="0"/>
                <a:cs typeface="Calibri"/>
              </a:rPr>
              <a:t>The aim is to make all programs, data, and peripherals available to anyone on the network irrespective of the physical location of the resources and the user.</a:t>
            </a:r>
          </a:p>
          <a:p>
            <a:pPr lvl="5">
              <a:lnSpc>
                <a:spcPct val="114999"/>
              </a:lnSpc>
            </a:pPr>
            <a:endParaRPr lang="en-IN" sz="2400" dirty="0"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IN" sz="2400" b="1" dirty="0">
                <a:effectLst/>
                <a:ea typeface="Times New Roman" panose="02020603050405020304" pitchFamily="18" charset="0"/>
                <a:cs typeface="Calibri"/>
              </a:rPr>
              <a:t>Reliability</a:t>
            </a:r>
            <a:r>
              <a:rPr lang="en-IN" sz="2400" dirty="0">
                <a:effectLst/>
                <a:ea typeface="Times New Roman" panose="02020603050405020304" pitchFamily="18" charset="0"/>
                <a:cs typeface="Calibri"/>
              </a:rPr>
              <a:t>.</a:t>
            </a:r>
            <a:r>
              <a:rPr lang="en-IN" sz="2400" dirty="0"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628900" lvl="5" indent="-342900">
              <a:lnSpc>
                <a:spcPct val="115000"/>
              </a:lnSpc>
              <a:buFont typeface="Wingdings" panose="020B0604020202020204" pitchFamily="34" charset="0"/>
              <a:buChar char="Ø"/>
            </a:pPr>
            <a:r>
              <a:rPr lang="en-IN" sz="2400" dirty="0">
                <a:effectLst/>
                <a:ea typeface="Times New Roman" panose="02020603050405020304" pitchFamily="18" charset="0"/>
                <a:cs typeface="Calibri"/>
              </a:rPr>
              <a:t>A file can have copies on two or three different machines, so if one of them is unavailable (hardware crash), the other copies could be used.</a:t>
            </a:r>
            <a:r>
              <a:rPr lang="en-IN" sz="2400" dirty="0"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628900" lvl="5" indent="-342900">
              <a:lnSpc>
                <a:spcPct val="115000"/>
              </a:lnSpc>
              <a:buFont typeface="Wingdings" panose="020B0604020202020204" pitchFamily="34" charset="0"/>
              <a:buChar char="Ø"/>
            </a:pPr>
            <a:r>
              <a:rPr lang="en-IN" sz="2400" dirty="0">
                <a:effectLst/>
                <a:ea typeface="Times New Roman" panose="02020603050405020304" pitchFamily="18" charset="0"/>
                <a:cs typeface="Calibri"/>
              </a:rPr>
              <a:t>For military, banking, air reservation and many other applications it is of importance.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IN" sz="2400" dirty="0">
              <a:effectLst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D656BFFD-B46A-4B63-A157-E4D14E473F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584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0F75C67-C6FC-4DC8-996B-D6228302D5FB}"/>
              </a:ext>
            </a:extLst>
          </p:cNvPr>
          <p:cNvSpPr txBox="1"/>
          <p:nvPr/>
        </p:nvSpPr>
        <p:spPr>
          <a:xfrm>
            <a:off x="951781" y="3422318"/>
            <a:ext cx="8080075" cy="29456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Application of</a:t>
            </a:r>
            <a:r>
              <a:rPr lang="en-IN" sz="3200" b="1" spc="-20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Networks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71700" lvl="4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Resource sharing</a:t>
            </a:r>
          </a:p>
          <a:p>
            <a:pPr marL="2171700" lvl="4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Increased reliability</a:t>
            </a:r>
          </a:p>
          <a:p>
            <a:pPr marL="2171700" lvl="4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Reduced overall cost</a:t>
            </a:r>
          </a:p>
          <a:p>
            <a:pPr marL="2171700" lvl="4" indent="-342900">
              <a:lnSpc>
                <a:spcPct val="15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Better communication facilities.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8341098-0572-4432-8FA8-CEDE15436C89}"/>
              </a:ext>
            </a:extLst>
          </p:cNvPr>
          <p:cNvSpPr txBox="1"/>
          <p:nvPr/>
        </p:nvSpPr>
        <p:spPr>
          <a:xfrm>
            <a:off x="-381000" y="304800"/>
            <a:ext cx="1043940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3"/>
            <a:r>
              <a:rPr lang="en-IN" sz="2400" b="1" dirty="0" smtClean="0">
                <a:cs typeface="Arial"/>
              </a:rPr>
              <a:t>Communication </a:t>
            </a:r>
            <a:r>
              <a:rPr lang="en-IN" sz="2400" b="1" dirty="0">
                <a:cs typeface="Arial"/>
              </a:rPr>
              <a:t>Medium</a:t>
            </a:r>
            <a:r>
              <a:rPr lang="en-IN" sz="2400" dirty="0">
                <a:cs typeface="Arial"/>
              </a:rPr>
              <a:t>. </a:t>
            </a:r>
            <a:r>
              <a:rPr lang="en-IN" sz="2400" dirty="0" smtClean="0">
                <a:cs typeface="Arial"/>
              </a:rPr>
              <a:t>​</a:t>
            </a:r>
          </a:p>
          <a:p>
            <a:pPr lvl="3"/>
            <a:endParaRPr lang="en-IN" sz="2400" dirty="0">
              <a:cs typeface="Arial"/>
            </a:endParaRPr>
          </a:p>
          <a:p>
            <a:pPr marL="2628900" lvl="5" indent="-342900">
              <a:buFont typeface="Wingdings"/>
              <a:buChar char="Ø"/>
            </a:pPr>
            <a:r>
              <a:rPr lang="en-IN" sz="2400" dirty="0">
                <a:cs typeface="Arial"/>
              </a:rPr>
              <a:t>Using a network, it is possible for managers, working far apart, to prepare financial report of the company. </a:t>
            </a:r>
            <a:r>
              <a:rPr lang="en-IN" sz="2400" dirty="0" smtClean="0">
                <a:cs typeface="Arial"/>
              </a:rPr>
              <a:t>​</a:t>
            </a:r>
          </a:p>
          <a:p>
            <a:pPr marL="2628900" lvl="5" indent="-342900">
              <a:buFont typeface="Wingdings"/>
              <a:buChar char="Ø"/>
            </a:pPr>
            <a:endParaRPr lang="en-IN" sz="2400" dirty="0">
              <a:cs typeface="Arial"/>
            </a:endParaRPr>
          </a:p>
          <a:p>
            <a:pPr marL="2628900" lvl="5" indent="-342900">
              <a:buFont typeface="Wingdings"/>
              <a:buChar char="Ø"/>
            </a:pPr>
            <a:r>
              <a:rPr lang="en-IN" sz="2400" dirty="0">
                <a:cs typeface="Arial"/>
              </a:rPr>
              <a:t>The changes at one end can be immediately noticed at another.​</a:t>
            </a:r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926EBEE1-1088-4F71-8384-F08956D8E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105206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73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6B49DE0-A3D1-469F-9FE3-1859E14729B5}"/>
              </a:ext>
            </a:extLst>
          </p:cNvPr>
          <p:cNvSpPr txBox="1"/>
          <p:nvPr/>
        </p:nvSpPr>
        <p:spPr>
          <a:xfrm>
            <a:off x="607444" y="569344"/>
            <a:ext cx="10890848" cy="594694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Evolution of Networking: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lvl="2">
              <a:lnSpc>
                <a:spcPct val="115000"/>
              </a:lnSpc>
              <a:spcAft>
                <a:spcPts val="1000"/>
              </a:spcAft>
            </a:pP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ARPANET</a:t>
            </a:r>
          </a:p>
          <a:p>
            <a:pPr marL="2114550" lvl="4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seeds of today’s Internet were planted in 1969, when U.S. Department of Defence sponsored a project named ARPANET (Advanced Research Projects Agency NETwork).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14550" lvl="4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goal of this project was to connect computers at different universities and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U.S.</a:t>
            </a:r>
            <a:r>
              <a:rPr lang="en-IN" sz="2400" spc="15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defence</a:t>
            </a:r>
            <a:r>
              <a:rPr lang="en-IN" sz="2400" spc="15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  <a:r>
              <a:rPr lang="en-IN" sz="2400" spc="15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Soon</a:t>
            </a:r>
            <a:r>
              <a:rPr lang="en-IN" sz="2400" spc="14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the</a:t>
            </a:r>
            <a:r>
              <a:rPr lang="en-IN" sz="2400" spc="14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engineers,</a:t>
            </a:r>
            <a:r>
              <a:rPr lang="en-IN" sz="2400" spc="15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scientists, students, and researchers who were part of this system, began exchanging</a:t>
            </a:r>
            <a:r>
              <a:rPr lang="en-IN" sz="2400" spc="17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data</a:t>
            </a:r>
            <a:r>
              <a:rPr lang="en-IN" sz="2400" spc="24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spc="-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and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messages</a:t>
            </a:r>
            <a:r>
              <a:rPr lang="en-IN" sz="2400" spc="2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on</a:t>
            </a:r>
            <a:r>
              <a:rPr lang="en-IN" sz="2400" spc="22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 smtClean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it</a:t>
            </a:r>
            <a:endParaRPr lang="en-IN" sz="2400" spc="220" dirty="0">
              <a:solidFill>
                <a:srgbClr val="231F20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14550" lvl="4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The</a:t>
            </a:r>
            <a:r>
              <a:rPr lang="en-IN" sz="2400" spc="21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users</a:t>
            </a:r>
            <a:r>
              <a:rPr lang="en-IN" sz="2400" spc="2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of</a:t>
            </a:r>
            <a:r>
              <a:rPr lang="en-IN" sz="2400" spc="22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this</a:t>
            </a:r>
            <a:r>
              <a:rPr lang="en-IN" sz="2400" spc="22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system</a:t>
            </a:r>
            <a:r>
              <a:rPr lang="en-IN" sz="2400" spc="22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were</a:t>
            </a:r>
            <a:r>
              <a:rPr lang="en-IN" sz="2400" spc="22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also</a:t>
            </a:r>
            <a:r>
              <a:rPr lang="en-IN" sz="2400" spc="2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able</a:t>
            </a:r>
            <a:r>
              <a:rPr lang="en-IN" sz="2400" spc="2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to</a:t>
            </a:r>
            <a:r>
              <a:rPr lang="en-IN" sz="2400" spc="21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play long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distance games and socialize with people who shared their interests.</a:t>
            </a: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solidFill>
                <a:srgbClr val="231F2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2114550" lvl="4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F16A9D2C-48C1-4EC4-9A96-A7898F30B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020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6CB562A-5C8E-4844-AD4D-987F7F69640B}"/>
              </a:ext>
            </a:extLst>
          </p:cNvPr>
          <p:cNvSpPr txBox="1"/>
          <p:nvPr/>
        </p:nvSpPr>
        <p:spPr>
          <a:xfrm>
            <a:off x="-228600" y="609600"/>
            <a:ext cx="11240219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0" lvl="3" indent="-342900">
              <a:buFont typeface="Arial"/>
              <a:buChar char="•"/>
            </a:pPr>
            <a:r>
              <a:rPr lang="en-IN" sz="2400" dirty="0">
                <a:solidFill>
                  <a:srgbClr val="231F20"/>
                </a:solidFill>
                <a:cs typeface="Arial"/>
              </a:rPr>
              <a:t>ARPANET started with a handful of computers, but it expanded rapidly. In mid-80’s, another federal agency, the National Science Foundation, created a new, high- capacity network called </a:t>
            </a:r>
            <a:r>
              <a:rPr lang="en-IN" sz="2400" dirty="0" err="1">
                <a:solidFill>
                  <a:srgbClr val="231F20"/>
                </a:solidFill>
                <a:cs typeface="Arial"/>
              </a:rPr>
              <a:t>NSFnet</a:t>
            </a:r>
            <a:r>
              <a:rPr lang="en-IN" sz="2400" dirty="0">
                <a:solidFill>
                  <a:srgbClr val="231F20"/>
                </a:solidFill>
                <a:cs typeface="Arial"/>
              </a:rPr>
              <a:t>, which was more capable than ARPANET.</a:t>
            </a:r>
            <a:r>
              <a:rPr lang="en-IN" sz="2400" dirty="0">
                <a:cs typeface="Arial"/>
              </a:rPr>
              <a:t> ​</a:t>
            </a:r>
            <a:endParaRPr lang="en-US" dirty="0">
              <a:cs typeface="Calibri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 err="1">
                <a:solidFill>
                  <a:srgbClr val="231F20"/>
                </a:solidFill>
                <a:cs typeface="Arial"/>
              </a:rPr>
              <a:t>NSFnet</a:t>
            </a:r>
            <a:r>
              <a:rPr lang="en-IN" sz="2400" dirty="0">
                <a:solidFill>
                  <a:srgbClr val="231F20"/>
                </a:solidFill>
                <a:cs typeface="Arial"/>
              </a:rPr>
              <a:t> allowed only the academic research on its network and not any kind of private business on it. </a:t>
            </a:r>
            <a:r>
              <a:rPr lang="en-IN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solidFill>
                  <a:srgbClr val="231F20"/>
                </a:solidFill>
                <a:cs typeface="Arial"/>
              </a:rPr>
              <a:t>So many private companies built their own networks, which were later interconnected along with ARPANET and </a:t>
            </a:r>
            <a:r>
              <a:rPr lang="en-IN" sz="2400" dirty="0" err="1">
                <a:solidFill>
                  <a:srgbClr val="231F20"/>
                </a:solidFill>
                <a:cs typeface="Arial"/>
              </a:rPr>
              <a:t>NSFnet</a:t>
            </a:r>
            <a:r>
              <a:rPr lang="en-IN" sz="2400" dirty="0">
                <a:solidFill>
                  <a:srgbClr val="231F20"/>
                </a:solidFill>
                <a:cs typeface="Arial"/>
              </a:rPr>
              <a:t> to form Internet.</a:t>
            </a:r>
            <a:r>
              <a:rPr lang="en-IN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solidFill>
                  <a:srgbClr val="231F20"/>
                </a:solidFill>
                <a:cs typeface="Arial"/>
              </a:rPr>
              <a:t>It was the Inter networking i.e., the linking of these two and some other networks (i.e., the ARPANET, </a:t>
            </a:r>
            <a:r>
              <a:rPr lang="en-IN" sz="2400" dirty="0" err="1">
                <a:solidFill>
                  <a:srgbClr val="231F20"/>
                </a:solidFill>
                <a:cs typeface="Arial"/>
              </a:rPr>
              <a:t>NSFnet</a:t>
            </a:r>
            <a:r>
              <a:rPr lang="en-IN" sz="2400" dirty="0">
                <a:solidFill>
                  <a:srgbClr val="231F20"/>
                </a:solidFill>
                <a:cs typeface="Arial"/>
              </a:rPr>
              <a:t> and some private networks) that was named Internet.</a:t>
            </a:r>
            <a:r>
              <a:rPr lang="en-IN" sz="2400" dirty="0">
                <a:cs typeface="Arial"/>
              </a:rPr>
              <a:t> 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solidFill>
                  <a:srgbClr val="231F20"/>
                </a:solidFill>
                <a:cs typeface="Arial"/>
              </a:rPr>
              <a:t>The original ARPANET was shut down in 1990, and the government funding for </a:t>
            </a:r>
            <a:r>
              <a:rPr lang="en-IN" sz="2400" dirty="0" err="1">
                <a:solidFill>
                  <a:srgbClr val="231F20"/>
                </a:solidFill>
                <a:cs typeface="Arial"/>
              </a:rPr>
              <a:t>NSFnet</a:t>
            </a:r>
            <a:r>
              <a:rPr lang="en-IN" sz="2400" dirty="0">
                <a:solidFill>
                  <a:srgbClr val="231F20"/>
                </a:solidFill>
                <a:cs typeface="Arial"/>
              </a:rPr>
              <a:t> discontinued in 1995. But the commercial Internet services came into picture, which are still running the Internet.</a:t>
            </a:r>
            <a:r>
              <a:rPr lang="en-IN" sz="2400" dirty="0">
                <a:cs typeface="Arial"/>
              </a:rPr>
              <a:t>​</a:t>
            </a:r>
          </a:p>
          <a:p>
            <a:r>
              <a:rPr lang="en-IN" sz="2400" dirty="0">
                <a:cs typeface="Segoe UI"/>
              </a:rPr>
              <a:t>​</a:t>
            </a: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C902D017-0457-4915-8B62-16D81983E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588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="" xmlns:a16="http://schemas.microsoft.com/office/drawing/2014/main" id="{B44E979D-F81D-4CCB-B49E-C4F260B23985}"/>
              </a:ext>
            </a:extLst>
          </p:cNvPr>
          <p:cNvGrpSpPr>
            <a:grpSpLocks/>
          </p:cNvGrpSpPr>
          <p:nvPr/>
        </p:nvGrpSpPr>
        <p:grpSpPr bwMode="auto">
          <a:xfrm>
            <a:off x="1625420" y="1647346"/>
            <a:ext cx="8384456" cy="2866865"/>
            <a:chOff x="2181" y="1606"/>
            <a:chExt cx="7633" cy="2090"/>
          </a:xfrm>
        </p:grpSpPr>
        <p:pic>
          <p:nvPicPr>
            <p:cNvPr id="1027" name="Picture 3">
              <a:extLst>
                <a:ext uri="{FF2B5EF4-FFF2-40B4-BE49-F238E27FC236}">
                  <a16:creationId xmlns="" xmlns:a16="http://schemas.microsoft.com/office/drawing/2014/main" id="{4CD2307A-4FE8-46E8-ABD0-4331C1CBE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" y="1609"/>
              <a:ext cx="1381" cy="2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="" xmlns:a16="http://schemas.microsoft.com/office/drawing/2014/main" id="{F3383419-24E0-4F1A-9F93-402A5686B7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8" y="2150"/>
              <a:ext cx="2876" cy="15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="" xmlns:a16="http://schemas.microsoft.com/office/drawing/2014/main" id="{60829639-440E-4765-B59F-FA45AABE02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606"/>
              <a:ext cx="4573" cy="20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223E4802-0BE0-415E-AFBB-86E6C7DCBB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4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380</Words>
  <Application>Microsoft Office PowerPoint</Application>
  <PresentationFormat>Widescreen</PresentationFormat>
  <Paragraphs>88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Segoe UI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385</cp:revision>
  <dcterms:created xsi:type="dcterms:W3CDTF">2006-08-16T00:00:00Z</dcterms:created>
  <dcterms:modified xsi:type="dcterms:W3CDTF">2021-10-30T15:13:43Z</dcterms:modified>
</cp:coreProperties>
</file>