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3" r:id="rId2"/>
    <p:sldId id="299" r:id="rId3"/>
    <p:sldId id="301" r:id="rId4"/>
    <p:sldId id="304" r:id="rId5"/>
    <p:sldId id="291" r:id="rId6"/>
    <p:sldId id="292" r:id="rId7"/>
    <p:sldId id="305" r:id="rId8"/>
    <p:sldId id="283" r:id="rId9"/>
    <p:sldId id="302" r:id="rId10"/>
    <p:sldId id="303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C2D2888F-B722-440F-9C82-7FC7917D9BB6}"/>
    <pc:docChg chg="mod modSld addMainMaster delMainMaster modMainMaster setSldSz">
      <pc:chgData name="kuber raj kunal" userId="ff53f78b27f9dcad" providerId="Windows Live" clId="Web-{C2D2888F-B722-440F-9C82-7FC7917D9BB6}" dt="2021-12-08T17:08:35.099" v="3" actId="1076"/>
      <pc:docMkLst>
        <pc:docMk/>
      </pc:docMkLst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2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2"/>
            <ac:spMk id="7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2"/>
            <ac:picMk id="1741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8:35.099" v="3" actId="1076"/>
        <pc:sldMkLst>
          <pc:docMk/>
          <pc:sldMk cId="0" sldId="273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3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4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5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6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7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8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9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0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1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2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3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4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5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6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7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8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19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0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1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2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3"/>
            <ac:spMk id="23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8:35.099" v="3" actId="1076"/>
          <ac:picMkLst>
            <pc:docMk/>
            <pc:sldMk cId="0" sldId="273"/>
            <ac:picMk id="215" creationId="{00000000-0000-0000-0000-000000000000}"/>
          </ac:picMkLst>
        </pc:pic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3"/>
            <ac:picMk id="225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4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9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0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7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1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8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4"/>
            <ac:spMk id="2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4"/>
            <ac:picMk id="3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5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3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5"/>
            <ac:spMk id="2048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5"/>
            <ac:picMk id="4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6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6"/>
            <ac:spMk id="1945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6"/>
            <ac:picMk id="6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7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7"/>
            <ac:spMk id="18433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7"/>
            <ac:picMk id="5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8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3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4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5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6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12" creationId="{00000000-0000-0000-0000-000000000000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8"/>
            <ac:spMk id="14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8"/>
            <ac:picMk id="29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79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79"/>
            <ac:spMk id="16385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79"/>
            <ac:picMk id="34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0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0"/>
            <ac:spMk id="1536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0"/>
            <ac:picMk id="30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1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1"/>
            <ac:spMk id="14337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1"/>
            <ac:picMk id="35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2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2"/>
            <ac:spMk id="13313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2"/>
            <ac:picMk id="54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3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3"/>
            <ac:spMk id="12289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3"/>
            <ac:picMk id="28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4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4"/>
            <ac:spMk id="11265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4"/>
            <ac:picMk id="42" creationId="{00000000-0000-0000-0000-000000000000}"/>
          </ac:picMkLst>
        </pc:picChg>
      </pc:sldChg>
      <pc:sldChg chg="modSp mod modClrScheme chgLayout">
        <pc:chgData name="kuber raj kunal" userId="ff53f78b27f9dcad" providerId="Windows Live" clId="Web-{C2D2888F-B722-440F-9C82-7FC7917D9BB6}" dt="2021-12-08T17:07:24.785" v="2"/>
        <pc:sldMkLst>
          <pc:docMk/>
          <pc:sldMk cId="0" sldId="285"/>
        </pc:sld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k cId="0" sldId="285"/>
            <ac:spMk id="10241" creationId="{00000000-0000-0000-0000-000000000000}"/>
          </ac:spMkLst>
        </pc:spChg>
        <pc:picChg chg="mod">
          <ac:chgData name="kuber raj kunal" userId="ff53f78b27f9dcad" providerId="Windows Live" clId="Web-{C2D2888F-B722-440F-9C82-7FC7917D9BB6}" dt="2021-12-08T17:07:23.191" v="1"/>
          <ac:picMkLst>
            <pc:docMk/>
            <pc:sldMk cId="0" sldId="285"/>
            <ac:picMk id="28" creationId="{00000000-0000-0000-0000-000000000000}"/>
          </ac:picMkLst>
        </pc:picChg>
      </pc:sldChg>
      <pc:sldMasterChg chg="modSp del delSldLayout modSldLayout">
        <pc:chgData name="kuber raj kunal" userId="ff53f78b27f9dcad" providerId="Windows Live" clId="Web-{C2D2888F-B722-440F-9C82-7FC7917D9BB6}" dt="2021-12-08T17:07:24.785" v="2"/>
        <pc:sldMasterMkLst>
          <pc:docMk/>
          <pc:sldMasterMk cId="2853433790" sldId="2147483660"/>
        </pc:sldMasterMkLst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2" creationId="{233931B2-49A9-4FD1-8588-050A53265727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3" creationId="{71448D48-6E67-4E41-ADD6-B3F46A5B3468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4" creationId="{06C95104-3CDB-4FC4-80CE-331E40671F04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5" creationId="{860BAB4A-FBEE-43AE-82A6-94FD43C8F749}"/>
          </ac:spMkLst>
        </pc:spChg>
        <pc:spChg chg="mod">
          <ac:chgData name="kuber raj kunal" userId="ff53f78b27f9dcad" providerId="Windows Live" clId="Web-{C2D2888F-B722-440F-9C82-7FC7917D9BB6}" dt="2021-12-08T17:07:23.191" v="1"/>
          <ac:spMkLst>
            <pc:docMk/>
            <pc:sldMasterMk cId="2853433790" sldId="2147483660"/>
            <ac:spMk id="6" creationId="{B25AC44B-B577-444B-899D-086E138E7B5F}"/>
          </ac:spMkLst>
        </pc:sp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944152425" sldId="2147483661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44152425" sldId="2147483661"/>
              <ac:spMk id="2" creationId="{262B44B7-6E18-4A14-9EF8-F085C05BB52C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44152425" sldId="2147483661"/>
              <ac:spMk id="3" creationId="{70EAFA2B-17D6-4E80-AAEA-5293A3ED99FD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675565220" sldId="2147483662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136712596" sldId="2147483663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1136712596" sldId="2147483663"/>
              <ac:spMk id="2" creationId="{F5A44F66-4C09-49BB-89B9-B647539D7D6F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1136712596" sldId="2147483663"/>
              <ac:spMk id="3" creationId="{43D5DA88-B61D-449F-B850-534F66EF1CCC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040622158" sldId="2147483664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040622158" sldId="2147483664"/>
              <ac:spMk id="3" creationId="{4725460D-AB6F-4DFE-A769-FB6FE2F89D96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040622158" sldId="2147483664"/>
              <ac:spMk id="4" creationId="{10F9CEAF-AA6A-4236-98CB-DAC85C7CA22A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877420197" sldId="2147483665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2" creationId="{B8FF8039-F8D1-46B5-BD44-92531C7FEC1D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3" creationId="{4D1D8152-88FC-4B36-8361-B453E2534B54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4" creationId="{EC15EF8E-9823-47B7-8969-721EA030BB8B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5" creationId="{15EAC69A-997B-4413-800F-CD7699107579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877420197" sldId="2147483665"/>
              <ac:spMk id="6" creationId="{C2A4601D-01F9-4337-850C-62AB5CD96730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599152242" sldId="2147483666"/>
          </pc:sldLayoutMkLst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2385578162" sldId="2147483667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912766184" sldId="2147483668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2" creationId="{09218E97-80C2-4330-B788-A426CB005FC6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3" creationId="{3084C026-A462-4EEE-90AE-7074CE913732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912766184" sldId="2147483668"/>
              <ac:spMk id="4" creationId="{FA6A3830-98AA-47DD-BBEC-1459EE3D3EAA}"/>
            </ac:spMkLst>
          </pc:spChg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373664012" sldId="2147483669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2" creationId="{B25AC203-A488-4181-9914-3037F55A0C25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3" creationId="{D40CC111-CF51-4F2E-AEC4-48916A4E59C2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373664012" sldId="2147483669"/>
              <ac:spMk id="4" creationId="{A4DD717F-6DC6-4CC2-9A6E-CEEB614DCB1A}"/>
            </ac:spMkLst>
          </pc:spChg>
        </pc:sldLayoutChg>
        <pc:sldLayoutChg chg="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1469568936" sldId="2147483670"/>
          </pc:sldLayoutMkLst>
        </pc:sldLayoutChg>
        <pc:sldLayoutChg chg="modSp del">
          <pc:chgData name="kuber raj kunal" userId="ff53f78b27f9dcad" providerId="Windows Live" clId="Web-{C2D2888F-B722-440F-9C82-7FC7917D9BB6}" dt="2021-12-08T17:07:24.785" v="2"/>
          <pc:sldLayoutMkLst>
            <pc:docMk/>
            <pc:sldMasterMk cId="2853433790" sldId="2147483660"/>
            <pc:sldLayoutMk cId="822554414" sldId="2147483671"/>
          </pc:sldLayoutMkLst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822554414" sldId="2147483671"/>
              <ac:spMk id="2" creationId="{18900F14-3A0F-4B1A-A7F3-F4CA3D3EAD4C}"/>
            </ac:spMkLst>
          </pc:spChg>
          <pc:spChg chg="mod">
            <ac:chgData name="kuber raj kunal" userId="ff53f78b27f9dcad" providerId="Windows Live" clId="Web-{C2D2888F-B722-440F-9C82-7FC7917D9BB6}" dt="2021-12-08T17:07:23.191" v="1"/>
            <ac:spMkLst>
              <pc:docMk/>
              <pc:sldMasterMk cId="2853433790" sldId="2147483660"/>
              <pc:sldLayoutMk cId="822554414" sldId="2147483671"/>
              <ac:spMk id="3" creationId="{0A56BA48-3CF4-40EA-B212-A6892CC953E5}"/>
            </ac:spMkLst>
          </pc:spChg>
        </pc:sldLayoutChg>
      </pc:sldMasterChg>
      <pc:sldMasterChg chg="add addSldLayout modSldLayout">
        <pc:chgData name="kuber raj kunal" userId="ff53f78b27f9dcad" providerId="Windows Live" clId="Web-{C2D2888F-B722-440F-9C82-7FC7917D9BB6}" dt="2021-12-08T17:07:24.785" v="2"/>
        <pc:sldMasterMkLst>
          <pc:docMk/>
          <pc:sldMasterMk cId="412813940" sldId="2147483672"/>
        </pc:sldMasterMkLst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113907502" sldId="2147483673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230021477" sldId="2147483674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197930570" sldId="2147483675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323417222" sldId="2147483676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1185456130" sldId="2147483677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52053751" sldId="2147483678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969289253" sldId="2147483679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696305716" sldId="2147483680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570266851" sldId="2147483681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2673481347" sldId="2147483682"/>
          </pc:sldLayoutMkLst>
        </pc:sldLayoutChg>
        <pc:sldLayoutChg chg="add mod replId">
          <pc:chgData name="kuber raj kunal" userId="ff53f78b27f9dcad" providerId="Windows Live" clId="Web-{C2D2888F-B722-440F-9C82-7FC7917D9BB6}" dt="2021-12-08T17:07:24.785" v="2"/>
          <pc:sldLayoutMkLst>
            <pc:docMk/>
            <pc:sldMasterMk cId="412813940" sldId="2147483672"/>
            <pc:sldLayoutMk cId="3525987652" sldId="2147483683"/>
          </pc:sldLayoutMkLst>
        </pc:sldLayoutChg>
      </pc:sldMasterChg>
    </pc:docChg>
  </pc:docChgLst>
  <pc:docChgLst>
    <pc:chgData name="kuber raj kunal" userId="ff53f78b27f9dcad" providerId="Windows Live" clId="Web-{3721599D-468D-4CBD-AF2F-A7F317CFBD65}"/>
    <pc:docChg chg="addSld delSld modSld">
      <pc:chgData name="kuber raj kunal" userId="ff53f78b27f9dcad" providerId="Windows Live" clId="Web-{3721599D-468D-4CBD-AF2F-A7F317CFBD65}" dt="2021-12-10T10:54:40.687" v="825" actId="14100"/>
      <pc:docMkLst>
        <pc:docMk/>
      </pc:docMkLst>
      <pc:sldChg chg="addSp">
        <pc:chgData name="kuber raj kunal" userId="ff53f78b27f9dcad" providerId="Windows Live" clId="Web-{3721599D-468D-4CBD-AF2F-A7F317CFBD65}" dt="2021-12-10T10:54:29.233" v="823"/>
        <pc:sldMkLst>
          <pc:docMk/>
          <pc:sldMk cId="0" sldId="272"/>
        </pc:sldMkLst>
        <pc:picChg chg="add">
          <ac:chgData name="kuber raj kunal" userId="ff53f78b27f9dcad" providerId="Windows Live" clId="Web-{3721599D-468D-4CBD-AF2F-A7F317CFBD65}" dt="2021-12-10T10:54:29.233" v="823"/>
          <ac:picMkLst>
            <pc:docMk/>
            <pc:sldMk cId="0" sldId="272"/>
            <ac:picMk id="2" creationId="{612A51D2-EAAB-4BDF-B99A-756F16DB3FF8}"/>
          </ac:picMkLst>
        </pc:picChg>
      </pc:sldChg>
      <pc:sldChg chg="addSp modSp">
        <pc:chgData name="kuber raj kunal" userId="ff53f78b27f9dcad" providerId="Windows Live" clId="Web-{3721599D-468D-4CBD-AF2F-A7F317CFBD65}" dt="2021-12-10T10:51:38.991" v="787" actId="1076"/>
        <pc:sldMkLst>
          <pc:docMk/>
          <pc:sldMk cId="0" sldId="273"/>
        </pc:sldMkLst>
        <pc:spChg chg="mod">
          <ac:chgData name="kuber raj kunal" userId="ff53f78b27f9dcad" providerId="Windows Live" clId="Web-{3721599D-468D-4CBD-AF2F-A7F317CFBD65}" dt="2021-12-10T10:50:50.411" v="782" actId="1076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51:00.911" v="783" actId="1076"/>
          <ac:spMkLst>
            <pc:docMk/>
            <pc:sldMk cId="0" sldId="273"/>
            <ac:spMk id="226" creationId="{00000000-0000-0000-0000-000000000000}"/>
          </ac:spMkLst>
        </pc:spChg>
        <pc:picChg chg="add mod">
          <ac:chgData name="kuber raj kunal" userId="ff53f78b27f9dcad" providerId="Windows Live" clId="Web-{3721599D-468D-4CBD-AF2F-A7F317CFBD65}" dt="2021-12-10T10:51:38.991" v="787" actId="1076"/>
          <ac:picMkLst>
            <pc:docMk/>
            <pc:sldMk cId="0" sldId="273"/>
            <ac:picMk id="2" creationId="{80A028B2-DFD8-4577-9395-EFE6BBC3C3F7}"/>
          </ac:picMkLst>
        </pc:picChg>
      </pc:sldChg>
      <pc:sldChg chg="addSp">
        <pc:chgData name="kuber raj kunal" userId="ff53f78b27f9dcad" providerId="Windows Live" clId="Web-{3721599D-468D-4CBD-AF2F-A7F317CFBD65}" dt="2021-12-10T10:53:43.747" v="803"/>
        <pc:sldMkLst>
          <pc:docMk/>
          <pc:sldMk cId="0" sldId="274"/>
        </pc:sldMkLst>
        <pc:picChg chg="add">
          <ac:chgData name="kuber raj kunal" userId="ff53f78b27f9dcad" providerId="Windows Live" clId="Web-{3721599D-468D-4CBD-AF2F-A7F317CFBD65}" dt="2021-12-10T10:53:43.747" v="803"/>
          <ac:picMkLst>
            <pc:docMk/>
            <pc:sldMk cId="0" sldId="274"/>
            <ac:picMk id="2" creationId="{CC183E9C-EDB5-4826-90BD-CB9365C69BBE}"/>
          </ac:picMkLst>
        </pc:picChg>
      </pc:sldChg>
      <pc:sldChg chg="addSp">
        <pc:chgData name="kuber raj kunal" userId="ff53f78b27f9dcad" providerId="Windows Live" clId="Web-{3721599D-468D-4CBD-AF2F-A7F317CFBD65}" dt="2021-12-10T10:53:49.997" v="806"/>
        <pc:sldMkLst>
          <pc:docMk/>
          <pc:sldMk cId="0" sldId="275"/>
        </pc:sldMkLst>
        <pc:picChg chg="add">
          <ac:chgData name="kuber raj kunal" userId="ff53f78b27f9dcad" providerId="Windows Live" clId="Web-{3721599D-468D-4CBD-AF2F-A7F317CFBD65}" dt="2021-12-10T10:53:49.997" v="806"/>
          <ac:picMkLst>
            <pc:docMk/>
            <pc:sldMk cId="0" sldId="275"/>
            <ac:picMk id="2" creationId="{A0DA0A52-FED0-4446-A009-9F41D9C2F6F5}"/>
          </ac:picMkLst>
        </pc:picChg>
      </pc:sldChg>
      <pc:sldChg chg="addSp">
        <pc:chgData name="kuber raj kunal" userId="ff53f78b27f9dcad" providerId="Windows Live" clId="Web-{3721599D-468D-4CBD-AF2F-A7F317CFBD65}" dt="2021-12-10T10:53:51.763" v="807"/>
        <pc:sldMkLst>
          <pc:docMk/>
          <pc:sldMk cId="0" sldId="276"/>
        </pc:sldMkLst>
        <pc:picChg chg="add">
          <ac:chgData name="kuber raj kunal" userId="ff53f78b27f9dcad" providerId="Windows Live" clId="Web-{3721599D-468D-4CBD-AF2F-A7F317CFBD65}" dt="2021-12-10T10:53:51.763" v="807"/>
          <ac:picMkLst>
            <pc:docMk/>
            <pc:sldMk cId="0" sldId="276"/>
            <ac:picMk id="2" creationId="{0C470952-4124-4D28-9469-0D9624B5374F}"/>
          </ac:picMkLst>
        </pc:picChg>
      </pc:sldChg>
      <pc:sldChg chg="addSp modSp">
        <pc:chgData name="kuber raj kunal" userId="ff53f78b27f9dcad" providerId="Windows Live" clId="Web-{3721599D-468D-4CBD-AF2F-A7F317CFBD65}" dt="2021-12-10T10:53:54.607" v="809"/>
        <pc:sldMkLst>
          <pc:docMk/>
          <pc:sldMk cId="0" sldId="277"/>
        </pc:sldMkLst>
        <pc:spChg chg="mod">
          <ac:chgData name="kuber raj kunal" userId="ff53f78b27f9dcad" providerId="Windows Live" clId="Web-{3721599D-468D-4CBD-AF2F-A7F317CFBD65}" dt="2021-12-10T10:02:33.572" v="24" actId="1076"/>
          <ac:spMkLst>
            <pc:docMk/>
            <pc:sldMk cId="0" sldId="277"/>
            <ac:spMk id="18433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4.607" v="809"/>
          <ac:picMkLst>
            <pc:docMk/>
            <pc:sldMk cId="0" sldId="277"/>
            <ac:picMk id="2" creationId="{E0E1A4FD-29A1-48E3-A2E3-E4C88D79E58D}"/>
          </ac:picMkLst>
        </pc:picChg>
      </pc:sldChg>
      <pc:sldChg chg="addSp delSp modSp">
        <pc:chgData name="kuber raj kunal" userId="ff53f78b27f9dcad" providerId="Windows Live" clId="Web-{3721599D-468D-4CBD-AF2F-A7F317CFBD65}" dt="2021-12-10T10:53:57.638" v="811"/>
        <pc:sldMkLst>
          <pc:docMk/>
          <pc:sldMk cId="0" sldId="278"/>
        </pc:sldMkLst>
        <pc:spChg chg="del">
          <ac:chgData name="kuber raj kunal" userId="ff53f78b27f9dcad" providerId="Windows Live" clId="Web-{3721599D-468D-4CBD-AF2F-A7F317CFBD65}" dt="2021-12-10T10:03:33.949" v="37"/>
          <ac:spMkLst>
            <pc:docMk/>
            <pc:sldMk cId="0" sldId="278"/>
            <ac:spMk id="6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07:28.101" v="149" actId="20577"/>
          <ac:spMkLst>
            <pc:docMk/>
            <pc:sldMk cId="0" sldId="278"/>
            <ac:spMk id="12" creationId="{00000000-0000-0000-0000-000000000000}"/>
          </ac:spMkLst>
        </pc:spChg>
        <pc:spChg chg="mod">
          <ac:chgData name="kuber raj kunal" userId="ff53f78b27f9dcad" providerId="Windows Live" clId="Web-{3721599D-468D-4CBD-AF2F-A7F317CFBD65}" dt="2021-12-10T10:07:22.132" v="147" actId="1076"/>
          <ac:spMkLst>
            <pc:docMk/>
            <pc:sldMk cId="0" sldId="278"/>
            <ac:spMk id="14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7.638" v="811"/>
          <ac:picMkLst>
            <pc:docMk/>
            <pc:sldMk cId="0" sldId="278"/>
            <ac:picMk id="7" creationId="{A3DEBBC7-A7CB-4D11-8B0B-221BB7FD4A9C}"/>
          </ac:picMkLst>
        </pc:picChg>
      </pc:sldChg>
      <pc:sldChg chg="addSp delSp modSp">
        <pc:chgData name="kuber raj kunal" userId="ff53f78b27f9dcad" providerId="Windows Live" clId="Web-{3721599D-468D-4CBD-AF2F-A7F317CFBD65}" dt="2021-12-10T10:53:58.935" v="812"/>
        <pc:sldMkLst>
          <pc:docMk/>
          <pc:sldMk cId="0" sldId="279"/>
        </pc:sldMkLst>
        <pc:spChg chg="add del">
          <ac:chgData name="kuber raj kunal" userId="ff53f78b27f9dcad" providerId="Windows Live" clId="Web-{3721599D-468D-4CBD-AF2F-A7F317CFBD65}" dt="2021-12-10T10:12:44.631" v="237"/>
          <ac:spMkLst>
            <pc:docMk/>
            <pc:sldMk cId="0" sldId="279"/>
            <ac:spMk id="2" creationId="{502FF3AE-B3E0-4F8E-8AE5-DD5BCEEED261}"/>
          </ac:spMkLst>
        </pc:spChg>
        <pc:spChg chg="mod">
          <ac:chgData name="kuber raj kunal" userId="ff53f78b27f9dcad" providerId="Windows Live" clId="Web-{3721599D-468D-4CBD-AF2F-A7F317CFBD65}" dt="2021-12-10T10:12:51.601" v="239" actId="20577"/>
          <ac:spMkLst>
            <pc:docMk/>
            <pc:sldMk cId="0" sldId="279"/>
            <ac:spMk id="16385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3:58.935" v="812"/>
          <ac:picMkLst>
            <pc:docMk/>
            <pc:sldMk cId="0" sldId="279"/>
            <ac:picMk id="3" creationId="{EEA0E81D-1C17-481A-A631-D103733E039E}"/>
          </ac:picMkLst>
        </pc:picChg>
      </pc:sldChg>
      <pc:sldChg chg="addSp modSp">
        <pc:chgData name="kuber raj kunal" userId="ff53f78b27f9dcad" providerId="Windows Live" clId="Web-{3721599D-468D-4CBD-AF2F-A7F317CFBD65}" dt="2021-12-10T10:54:04.201" v="815"/>
        <pc:sldMkLst>
          <pc:docMk/>
          <pc:sldMk cId="0" sldId="280"/>
        </pc:sldMkLst>
        <pc:spChg chg="mod">
          <ac:chgData name="kuber raj kunal" userId="ff53f78b27f9dcad" providerId="Windows Live" clId="Web-{3721599D-468D-4CBD-AF2F-A7F317CFBD65}" dt="2021-12-10T10:19:33.026" v="348" actId="1076"/>
          <ac:spMkLst>
            <pc:docMk/>
            <pc:sldMk cId="0" sldId="280"/>
            <ac:spMk id="15361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04.201" v="815"/>
          <ac:picMkLst>
            <pc:docMk/>
            <pc:sldMk cId="0" sldId="280"/>
            <ac:picMk id="2" creationId="{B77DCECD-21E2-4A72-B3BF-31DDD16F7BBE}"/>
          </ac:picMkLst>
        </pc:picChg>
      </pc:sldChg>
      <pc:sldChg chg="addSp modSp">
        <pc:chgData name="kuber raj kunal" userId="ff53f78b27f9dcad" providerId="Windows Live" clId="Web-{3721599D-468D-4CBD-AF2F-A7F317CFBD65}" dt="2021-12-10T10:54:40.687" v="825" actId="14100"/>
        <pc:sldMkLst>
          <pc:docMk/>
          <pc:sldMk cId="0" sldId="281"/>
        </pc:sldMkLst>
        <pc:spChg chg="mod">
          <ac:chgData name="kuber raj kunal" userId="ff53f78b27f9dcad" providerId="Windows Live" clId="Web-{3721599D-468D-4CBD-AF2F-A7F317CFBD65}" dt="2021-12-10T10:47:34.448" v="772" actId="20577"/>
          <ac:spMkLst>
            <pc:docMk/>
            <pc:sldMk cId="0" sldId="281"/>
            <ac:spMk id="14337" creationId="{00000000-0000-0000-0000-000000000000}"/>
          </ac:spMkLst>
        </pc:spChg>
        <pc:picChg chg="add mod">
          <ac:chgData name="kuber raj kunal" userId="ff53f78b27f9dcad" providerId="Windows Live" clId="Web-{3721599D-468D-4CBD-AF2F-A7F317CFBD65}" dt="2021-12-10T10:54:40.687" v="825" actId="14100"/>
          <ac:picMkLst>
            <pc:docMk/>
            <pc:sldMk cId="0" sldId="281"/>
            <ac:picMk id="2" creationId="{D2C4F1D2-9885-4FFF-9F8A-05B9BA90B4E2}"/>
          </ac:picMkLst>
        </pc:picChg>
      </pc:sldChg>
      <pc:sldChg chg="addSp modSp">
        <pc:chgData name="kuber raj kunal" userId="ff53f78b27f9dcad" providerId="Windows Live" clId="Web-{3721599D-468D-4CBD-AF2F-A7F317CFBD65}" dt="2021-12-10T10:54:15.483" v="818"/>
        <pc:sldMkLst>
          <pc:docMk/>
          <pc:sldMk cId="0" sldId="282"/>
        </pc:sldMkLst>
        <pc:spChg chg="mod">
          <ac:chgData name="kuber raj kunal" userId="ff53f78b27f9dcad" providerId="Windows Live" clId="Web-{3721599D-468D-4CBD-AF2F-A7F317CFBD65}" dt="2021-12-10T10:47:21.463" v="770" actId="20577"/>
          <ac:spMkLst>
            <pc:docMk/>
            <pc:sldMk cId="0" sldId="282"/>
            <ac:spMk id="13313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5.483" v="818"/>
          <ac:picMkLst>
            <pc:docMk/>
            <pc:sldMk cId="0" sldId="282"/>
            <ac:picMk id="2" creationId="{14BED5C7-F938-4334-A8EC-21CD101E0129}"/>
          </ac:picMkLst>
        </pc:picChg>
      </pc:sldChg>
      <pc:sldChg chg="addSp modSp">
        <pc:chgData name="kuber raj kunal" userId="ff53f78b27f9dcad" providerId="Windows Live" clId="Web-{3721599D-468D-4CBD-AF2F-A7F317CFBD65}" dt="2021-12-10T10:54:17.405" v="819"/>
        <pc:sldMkLst>
          <pc:docMk/>
          <pc:sldMk cId="0" sldId="283"/>
        </pc:sldMkLst>
        <pc:spChg chg="add mod">
          <ac:chgData name="kuber raj kunal" userId="ff53f78b27f9dcad" providerId="Windows Live" clId="Web-{3721599D-468D-4CBD-AF2F-A7F317CFBD65}" dt="2021-12-10T10:35:19.023" v="643" actId="1076"/>
          <ac:spMkLst>
            <pc:docMk/>
            <pc:sldMk cId="0" sldId="283"/>
            <ac:spMk id="2" creationId="{F2A1203A-E87F-40D4-A89B-AAD1616A8ED1}"/>
          </ac:spMkLst>
        </pc:spChg>
        <pc:spChg chg="mod">
          <ac:chgData name="kuber raj kunal" userId="ff53f78b27f9dcad" providerId="Windows Live" clId="Web-{3721599D-468D-4CBD-AF2F-A7F317CFBD65}" dt="2021-12-10T10:47:16.088" v="769" actId="20577"/>
          <ac:spMkLst>
            <pc:docMk/>
            <pc:sldMk cId="0" sldId="283"/>
            <ac:spMk id="12289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7.405" v="819"/>
          <ac:picMkLst>
            <pc:docMk/>
            <pc:sldMk cId="0" sldId="283"/>
            <ac:picMk id="3" creationId="{3D50583E-BBB3-47AF-A9D7-847F6B323DD7}"/>
          </ac:picMkLst>
        </pc:picChg>
      </pc:sldChg>
      <pc:sldChg chg="addSp modSp">
        <pc:chgData name="kuber raj kunal" userId="ff53f78b27f9dcad" providerId="Windows Live" clId="Web-{3721599D-468D-4CBD-AF2F-A7F317CFBD65}" dt="2021-12-10T10:54:18.858" v="820"/>
        <pc:sldMkLst>
          <pc:docMk/>
          <pc:sldMk cId="0" sldId="284"/>
        </pc:sldMkLst>
        <pc:spChg chg="mod">
          <ac:chgData name="kuber raj kunal" userId="ff53f78b27f9dcad" providerId="Windows Live" clId="Web-{3721599D-468D-4CBD-AF2F-A7F317CFBD65}" dt="2021-12-10T10:47:07.556" v="768" actId="20577"/>
          <ac:spMkLst>
            <pc:docMk/>
            <pc:sldMk cId="0" sldId="284"/>
            <ac:spMk id="11265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18.858" v="820"/>
          <ac:picMkLst>
            <pc:docMk/>
            <pc:sldMk cId="0" sldId="284"/>
            <ac:picMk id="2" creationId="{B1720F0C-2D6F-4F84-B091-7316504A316F}"/>
          </ac:picMkLst>
        </pc:picChg>
      </pc:sldChg>
      <pc:sldChg chg="addSp modSp">
        <pc:chgData name="kuber raj kunal" userId="ff53f78b27f9dcad" providerId="Windows Live" clId="Web-{3721599D-468D-4CBD-AF2F-A7F317CFBD65}" dt="2021-12-10T10:54:24.874" v="822"/>
        <pc:sldMkLst>
          <pc:docMk/>
          <pc:sldMk cId="0" sldId="285"/>
        </pc:sldMkLst>
        <pc:spChg chg="mod">
          <ac:chgData name="kuber raj kunal" userId="ff53f78b27f9dcad" providerId="Windows Live" clId="Web-{3721599D-468D-4CBD-AF2F-A7F317CFBD65}" dt="2021-12-10T10:47:00.369" v="767" actId="20577"/>
          <ac:spMkLst>
            <pc:docMk/>
            <pc:sldMk cId="0" sldId="285"/>
            <ac:spMk id="10241" creationId="{00000000-0000-0000-0000-000000000000}"/>
          </ac:spMkLst>
        </pc:spChg>
        <pc:picChg chg="add">
          <ac:chgData name="kuber raj kunal" userId="ff53f78b27f9dcad" providerId="Windows Live" clId="Web-{3721599D-468D-4CBD-AF2F-A7F317CFBD65}" dt="2021-12-10T10:54:24.874" v="822"/>
          <ac:picMkLst>
            <pc:docMk/>
            <pc:sldMk cId="0" sldId="285"/>
            <ac:picMk id="2" creationId="{43118B1F-268E-4459-9262-DB0DD8C0FF27}"/>
          </ac:picMkLst>
        </pc:picChg>
      </pc:sldChg>
      <pc:sldChg chg="addSp">
        <pc:chgData name="kuber raj kunal" userId="ff53f78b27f9dcad" providerId="Windows Live" clId="Web-{3721599D-468D-4CBD-AF2F-A7F317CFBD65}" dt="2021-12-10T10:53:45.966" v="805"/>
        <pc:sldMkLst>
          <pc:docMk/>
          <pc:sldMk cId="588791915" sldId="286"/>
        </pc:sldMkLst>
        <pc:picChg chg="add">
          <ac:chgData name="kuber raj kunal" userId="ff53f78b27f9dcad" providerId="Windows Live" clId="Web-{3721599D-468D-4CBD-AF2F-A7F317CFBD65}" dt="2021-12-10T10:53:45.966" v="805"/>
          <ac:picMkLst>
            <pc:docMk/>
            <pc:sldMk cId="588791915" sldId="286"/>
            <ac:picMk id="4" creationId="{D67C4598-7231-49BB-8132-9E730C7ACEF0}"/>
          </ac:picMkLst>
        </pc:picChg>
      </pc:sldChg>
      <pc:sldChg chg="addSp modSp">
        <pc:chgData name="kuber raj kunal" userId="ff53f78b27f9dcad" providerId="Windows Live" clId="Web-{3721599D-468D-4CBD-AF2F-A7F317CFBD65}" dt="2021-12-10T10:53:45.278" v="804"/>
        <pc:sldMkLst>
          <pc:docMk/>
          <pc:sldMk cId="880797930" sldId="287"/>
        </pc:sldMkLst>
        <pc:spChg chg="mod">
          <ac:chgData name="kuber raj kunal" userId="ff53f78b27f9dcad" providerId="Windows Live" clId="Web-{3721599D-468D-4CBD-AF2F-A7F317CFBD65}" dt="2021-12-10T10:01:10.771" v="1"/>
          <ac:spMkLst>
            <pc:docMk/>
            <pc:sldMk cId="880797930" sldId="287"/>
            <ac:spMk id="3" creationId="{7C75D6A2-296A-4FDB-BCC8-291D6D03689C}"/>
          </ac:spMkLst>
        </pc:spChg>
        <pc:picChg chg="add">
          <ac:chgData name="kuber raj kunal" userId="ff53f78b27f9dcad" providerId="Windows Live" clId="Web-{3721599D-468D-4CBD-AF2F-A7F317CFBD65}" dt="2021-12-10T10:53:45.278" v="804"/>
          <ac:picMkLst>
            <pc:docMk/>
            <pc:sldMk cId="880797930" sldId="287"/>
            <ac:picMk id="2" creationId="{149CE263-8EFA-4E0A-9004-3DB3F1212D8A}"/>
          </ac:picMkLst>
        </pc:picChg>
      </pc:sldChg>
      <pc:sldChg chg="addSp">
        <pc:chgData name="kuber raj kunal" userId="ff53f78b27f9dcad" providerId="Windows Live" clId="Web-{3721599D-468D-4CBD-AF2F-A7F317CFBD65}" dt="2021-12-10T10:53:52.904" v="808"/>
        <pc:sldMkLst>
          <pc:docMk/>
          <pc:sldMk cId="334423107" sldId="288"/>
        </pc:sldMkLst>
        <pc:picChg chg="add">
          <ac:chgData name="kuber raj kunal" userId="ff53f78b27f9dcad" providerId="Windows Live" clId="Web-{3721599D-468D-4CBD-AF2F-A7F317CFBD65}" dt="2021-12-10T10:53:52.904" v="808"/>
          <ac:picMkLst>
            <pc:docMk/>
            <pc:sldMk cId="334423107" sldId="288"/>
            <ac:picMk id="4" creationId="{8F29E801-30A8-4E78-BEC8-6082B23A76D3}"/>
          </ac:picMkLst>
        </pc:picChg>
      </pc:sldChg>
      <pc:sldChg chg="addSp">
        <pc:chgData name="kuber raj kunal" userId="ff53f78b27f9dcad" providerId="Windows Live" clId="Web-{3721599D-468D-4CBD-AF2F-A7F317CFBD65}" dt="2021-12-10T10:53:55.576" v="810"/>
        <pc:sldMkLst>
          <pc:docMk/>
          <pc:sldMk cId="1245857837" sldId="289"/>
        </pc:sldMkLst>
        <pc:picChg chg="add">
          <ac:chgData name="kuber raj kunal" userId="ff53f78b27f9dcad" providerId="Windows Live" clId="Web-{3721599D-468D-4CBD-AF2F-A7F317CFBD65}" dt="2021-12-10T10:53:55.576" v="810"/>
          <ac:picMkLst>
            <pc:docMk/>
            <pc:sldMk cId="1245857837" sldId="289"/>
            <ac:picMk id="4" creationId="{78EC548F-C2BD-492D-95EE-DFA499C1F3DB}"/>
          </ac:picMkLst>
        </pc:picChg>
      </pc:sldChg>
      <pc:sldChg chg="del">
        <pc:chgData name="kuber raj kunal" userId="ff53f78b27f9dcad" providerId="Windows Live" clId="Web-{3721599D-468D-4CBD-AF2F-A7F317CFBD65}" dt="2021-12-10T10:09:05.262" v="167"/>
        <pc:sldMkLst>
          <pc:docMk/>
          <pc:sldMk cId="438219977" sldId="290"/>
        </pc:sldMkLst>
      </pc:sldChg>
      <pc:sldChg chg="addSp modSp">
        <pc:chgData name="kuber raj kunal" userId="ff53f78b27f9dcad" providerId="Windows Live" clId="Web-{3721599D-468D-4CBD-AF2F-A7F317CFBD65}" dt="2021-12-10T10:54:00.341" v="813"/>
        <pc:sldMkLst>
          <pc:docMk/>
          <pc:sldMk cId="591382582" sldId="291"/>
        </pc:sldMkLst>
        <pc:spChg chg="add mod">
          <ac:chgData name="kuber raj kunal" userId="ff53f78b27f9dcad" providerId="Windows Live" clId="Web-{3721599D-468D-4CBD-AF2F-A7F317CFBD65}" dt="2021-12-10T10:48:00.653" v="777" actId="20577"/>
          <ac:spMkLst>
            <pc:docMk/>
            <pc:sldMk cId="591382582" sldId="291"/>
            <ac:spMk id="2" creationId="{47AE56E5-238E-43F3-914A-F87EA3B26601}"/>
          </ac:spMkLst>
        </pc:spChg>
        <pc:picChg chg="add">
          <ac:chgData name="kuber raj kunal" userId="ff53f78b27f9dcad" providerId="Windows Live" clId="Web-{3721599D-468D-4CBD-AF2F-A7F317CFBD65}" dt="2021-12-10T10:54:00.341" v="813"/>
          <ac:picMkLst>
            <pc:docMk/>
            <pc:sldMk cId="591382582" sldId="291"/>
            <ac:picMk id="4" creationId="{6742D961-0E14-4B1D-B0BC-3B7306DF1F24}"/>
          </ac:picMkLst>
        </pc:picChg>
      </pc:sldChg>
      <pc:sldChg chg="addSp modSp">
        <pc:chgData name="kuber raj kunal" userId="ff53f78b27f9dcad" providerId="Windows Live" clId="Web-{3721599D-468D-4CBD-AF2F-A7F317CFBD65}" dt="2021-12-10T10:54:05.420" v="816"/>
        <pc:sldMkLst>
          <pc:docMk/>
          <pc:sldMk cId="2419540693" sldId="292"/>
        </pc:sldMkLst>
        <pc:spChg chg="add mod">
          <ac:chgData name="kuber raj kunal" userId="ff53f78b27f9dcad" providerId="Windows Live" clId="Web-{3721599D-468D-4CBD-AF2F-A7F317CFBD65}" dt="2021-12-10T10:47:48.933" v="775" actId="20577"/>
          <ac:spMkLst>
            <pc:docMk/>
            <pc:sldMk cId="2419540693" sldId="292"/>
            <ac:spMk id="2" creationId="{02AAFC89-4078-4F55-BBE3-1B6825420C3B}"/>
          </ac:spMkLst>
        </pc:spChg>
        <pc:picChg chg="add">
          <ac:chgData name="kuber raj kunal" userId="ff53f78b27f9dcad" providerId="Windows Live" clId="Web-{3721599D-468D-4CBD-AF2F-A7F317CFBD65}" dt="2021-12-10T10:54:05.420" v="816"/>
          <ac:picMkLst>
            <pc:docMk/>
            <pc:sldMk cId="2419540693" sldId="292"/>
            <ac:picMk id="4" creationId="{E3101736-E3BC-4BE0-B611-C4CCE117C435}"/>
          </ac:picMkLst>
        </pc:picChg>
      </pc:sldChg>
      <pc:sldChg chg="del">
        <pc:chgData name="kuber raj kunal" userId="ff53f78b27f9dcad" providerId="Windows Live" clId="Web-{3721599D-468D-4CBD-AF2F-A7F317CFBD65}" dt="2021-12-10T10:25:59.278" v="424"/>
        <pc:sldMkLst>
          <pc:docMk/>
          <pc:sldMk cId="120782935" sldId="293"/>
        </pc:sldMkLst>
      </pc:sldChg>
      <pc:sldChg chg="del">
        <pc:chgData name="kuber raj kunal" userId="ff53f78b27f9dcad" providerId="Windows Live" clId="Web-{3721599D-468D-4CBD-AF2F-A7F317CFBD65}" dt="2021-12-10T10:29:32.960" v="475"/>
        <pc:sldMkLst>
          <pc:docMk/>
          <pc:sldMk cId="2668220147" sldId="294"/>
        </pc:sldMkLst>
      </pc:sldChg>
      <pc:sldChg chg="del">
        <pc:chgData name="kuber raj kunal" userId="ff53f78b27f9dcad" providerId="Windows Live" clId="Web-{3721599D-468D-4CBD-AF2F-A7F317CFBD65}" dt="2021-12-10T10:35:23.180" v="644"/>
        <pc:sldMkLst>
          <pc:docMk/>
          <pc:sldMk cId="2622159446" sldId="295"/>
        </pc:sldMkLst>
      </pc:sldChg>
      <pc:sldChg chg="addSp modSp">
        <pc:chgData name="kuber raj kunal" userId="ff53f78b27f9dcad" providerId="Windows Live" clId="Web-{3721599D-468D-4CBD-AF2F-A7F317CFBD65}" dt="2021-12-10T10:54:20.545" v="821"/>
        <pc:sldMkLst>
          <pc:docMk/>
          <pc:sldMk cId="4076117968" sldId="296"/>
        </pc:sldMkLst>
        <pc:spChg chg="add mod">
          <ac:chgData name="kuber raj kunal" userId="ff53f78b27f9dcad" providerId="Windows Live" clId="Web-{3721599D-468D-4CBD-AF2F-A7F317CFBD65}" dt="2021-12-10T10:40:06.896" v="703" actId="20577"/>
          <ac:spMkLst>
            <pc:docMk/>
            <pc:sldMk cId="4076117968" sldId="296"/>
            <ac:spMk id="2" creationId="{B255AA7E-C909-44CA-BAFA-FBC646A9454F}"/>
          </ac:spMkLst>
        </pc:spChg>
        <pc:picChg chg="add">
          <ac:chgData name="kuber raj kunal" userId="ff53f78b27f9dcad" providerId="Windows Live" clId="Web-{3721599D-468D-4CBD-AF2F-A7F317CFBD65}" dt="2021-12-10T10:54:20.545" v="821"/>
          <ac:picMkLst>
            <pc:docMk/>
            <pc:sldMk cId="4076117968" sldId="296"/>
            <ac:picMk id="4" creationId="{DBD121B1-6679-47C1-A1E2-CFF4A8D6C398}"/>
          </ac:picMkLst>
        </pc:picChg>
      </pc:sldChg>
      <pc:sldChg chg="addSp modSp">
        <pc:chgData name="kuber raj kunal" userId="ff53f78b27f9dcad" providerId="Windows Live" clId="Web-{3721599D-468D-4CBD-AF2F-A7F317CFBD65}" dt="2021-12-10T10:54:30.374" v="824"/>
        <pc:sldMkLst>
          <pc:docMk/>
          <pc:sldMk cId="530307381" sldId="297"/>
        </pc:sldMkLst>
        <pc:spChg chg="add mod">
          <ac:chgData name="kuber raj kunal" userId="ff53f78b27f9dcad" providerId="Windows Live" clId="Web-{3721599D-468D-4CBD-AF2F-A7F317CFBD65}" dt="2021-12-10T10:46:53.759" v="766" actId="20577"/>
          <ac:spMkLst>
            <pc:docMk/>
            <pc:sldMk cId="530307381" sldId="297"/>
            <ac:spMk id="2" creationId="{DB26384E-E04E-444D-A244-4AE9DF389D62}"/>
          </ac:spMkLst>
        </pc:spChg>
        <pc:picChg chg="add">
          <ac:chgData name="kuber raj kunal" userId="ff53f78b27f9dcad" providerId="Windows Live" clId="Web-{3721599D-468D-4CBD-AF2F-A7F317CFBD65}" dt="2021-12-10T10:54:30.374" v="824"/>
          <ac:picMkLst>
            <pc:docMk/>
            <pc:sldMk cId="530307381" sldId="297"/>
            <ac:picMk id="4" creationId="{24EFA7A0-DD09-408D-80B9-C4D68C95A319}"/>
          </ac:picMkLst>
        </pc:picChg>
      </pc:sldChg>
      <pc:sldChg chg="addSp modSp new">
        <pc:chgData name="kuber raj kunal" userId="ff53f78b27f9dcad" providerId="Windows Live" clId="Web-{3721599D-468D-4CBD-AF2F-A7F317CFBD65}" dt="2021-12-10T10:54:01.701" v="814"/>
        <pc:sldMkLst>
          <pc:docMk/>
          <pc:sldMk cId="613716459" sldId="298"/>
        </pc:sldMkLst>
        <pc:spChg chg="add mod">
          <ac:chgData name="kuber raj kunal" userId="ff53f78b27f9dcad" providerId="Windows Live" clId="Web-{3721599D-468D-4CBD-AF2F-A7F317CFBD65}" dt="2021-12-10T10:18:15.209" v="327" actId="1076"/>
          <ac:spMkLst>
            <pc:docMk/>
            <pc:sldMk cId="613716459" sldId="298"/>
            <ac:spMk id="2" creationId="{399BD0EB-DDE8-4158-BA38-68E98C30BCC8}"/>
          </ac:spMkLst>
        </pc:spChg>
        <pc:picChg chg="add">
          <ac:chgData name="kuber raj kunal" userId="ff53f78b27f9dcad" providerId="Windows Live" clId="Web-{3721599D-468D-4CBD-AF2F-A7F317CFBD65}" dt="2021-12-10T10:54:01.701" v="814"/>
          <ac:picMkLst>
            <pc:docMk/>
            <pc:sldMk cId="613716459" sldId="298"/>
            <ac:picMk id="4" creationId="{378598C5-9458-460C-A3FF-6065D4E2ABB5}"/>
          </ac:picMkLst>
        </pc:picChg>
      </pc:sldChg>
      <pc:sldChg chg="addSp new">
        <pc:chgData name="kuber raj kunal" userId="ff53f78b27f9dcad" providerId="Windows Live" clId="Web-{3721599D-468D-4CBD-AF2F-A7F317CFBD65}" dt="2021-12-10T10:53:30.934" v="798"/>
        <pc:sldMkLst>
          <pc:docMk/>
          <pc:sldMk cId="4211696349" sldId="299"/>
        </pc:sldMkLst>
        <pc:spChg chg="add">
          <ac:chgData name="kuber raj kunal" userId="ff53f78b27f9dcad" providerId="Windows Live" clId="Web-{3721599D-468D-4CBD-AF2F-A7F317CFBD65}" dt="2021-12-10T10:52:13.336" v="792"/>
          <ac:spMkLst>
            <pc:docMk/>
            <pc:sldMk cId="4211696349" sldId="299"/>
            <ac:spMk id="2" creationId="{6DF50C73-A230-4AC7-964E-9795AB8E1184}"/>
          </ac:spMkLst>
        </pc:spChg>
        <pc:picChg chg="add">
          <ac:chgData name="kuber raj kunal" userId="ff53f78b27f9dcad" providerId="Windows Live" clId="Web-{3721599D-468D-4CBD-AF2F-A7F317CFBD65}" dt="2021-12-10T10:53:30.934" v="798"/>
          <ac:picMkLst>
            <pc:docMk/>
            <pc:sldMk cId="4211696349" sldId="299"/>
            <ac:picMk id="4" creationId="{FD1AE471-01D3-4657-A001-ED263E9BD0BE}"/>
          </ac:picMkLst>
        </pc:picChg>
      </pc:sldChg>
      <pc:sldChg chg="addSp new">
        <pc:chgData name="kuber raj kunal" userId="ff53f78b27f9dcad" providerId="Windows Live" clId="Web-{3721599D-468D-4CBD-AF2F-A7F317CFBD65}" dt="2021-12-10T10:53:31.543" v="799"/>
        <pc:sldMkLst>
          <pc:docMk/>
          <pc:sldMk cId="125838164" sldId="300"/>
        </pc:sldMkLst>
        <pc:spChg chg="add">
          <ac:chgData name="kuber raj kunal" userId="ff53f78b27f9dcad" providerId="Windows Live" clId="Web-{3721599D-468D-4CBD-AF2F-A7F317CFBD65}" dt="2021-12-10T10:52:21.227" v="793"/>
          <ac:spMkLst>
            <pc:docMk/>
            <pc:sldMk cId="125838164" sldId="300"/>
            <ac:spMk id="2" creationId="{1DF1AFA9-D24E-4AA1-BB7D-1A286DD0F888}"/>
          </ac:spMkLst>
        </pc:spChg>
        <pc:picChg chg="add">
          <ac:chgData name="kuber raj kunal" userId="ff53f78b27f9dcad" providerId="Windows Live" clId="Web-{3721599D-468D-4CBD-AF2F-A7F317CFBD65}" dt="2021-12-10T10:53:31.543" v="799"/>
          <ac:picMkLst>
            <pc:docMk/>
            <pc:sldMk cId="125838164" sldId="300"/>
            <ac:picMk id="4" creationId="{B59481D8-176E-4564-9F50-EECFA5C7E060}"/>
          </ac:picMkLst>
        </pc:picChg>
      </pc:sldChg>
      <pc:sldChg chg="addSp new">
        <pc:chgData name="kuber raj kunal" userId="ff53f78b27f9dcad" providerId="Windows Live" clId="Web-{3721599D-468D-4CBD-AF2F-A7F317CFBD65}" dt="2021-12-10T10:53:32.887" v="800"/>
        <pc:sldMkLst>
          <pc:docMk/>
          <pc:sldMk cId="552562614" sldId="301"/>
        </pc:sldMkLst>
        <pc:spChg chg="add">
          <ac:chgData name="kuber raj kunal" userId="ff53f78b27f9dcad" providerId="Windows Live" clId="Web-{3721599D-468D-4CBD-AF2F-A7F317CFBD65}" dt="2021-12-10T10:52:28.978" v="794"/>
          <ac:spMkLst>
            <pc:docMk/>
            <pc:sldMk cId="552562614" sldId="301"/>
            <ac:spMk id="2" creationId="{02B2D7BD-7D9F-49BE-BEB8-E6A513A2776E}"/>
          </ac:spMkLst>
        </pc:spChg>
        <pc:picChg chg="add">
          <ac:chgData name="kuber raj kunal" userId="ff53f78b27f9dcad" providerId="Windows Live" clId="Web-{3721599D-468D-4CBD-AF2F-A7F317CFBD65}" dt="2021-12-10T10:53:32.887" v="800"/>
          <ac:picMkLst>
            <pc:docMk/>
            <pc:sldMk cId="552562614" sldId="301"/>
            <ac:picMk id="4" creationId="{3B5CAEF8-A0E0-46E4-85BA-0CC7E24AFE44}"/>
          </ac:picMkLst>
        </pc:picChg>
      </pc:sldChg>
      <pc:sldChg chg="addSp new">
        <pc:chgData name="kuber raj kunal" userId="ff53f78b27f9dcad" providerId="Windows Live" clId="Web-{3721599D-468D-4CBD-AF2F-A7F317CFBD65}" dt="2021-12-10T10:53:36.497" v="801"/>
        <pc:sldMkLst>
          <pc:docMk/>
          <pc:sldMk cId="764326878" sldId="302"/>
        </pc:sldMkLst>
        <pc:spChg chg="add">
          <ac:chgData name="kuber raj kunal" userId="ff53f78b27f9dcad" providerId="Windows Live" clId="Web-{3721599D-468D-4CBD-AF2F-A7F317CFBD65}" dt="2021-12-10T10:52:51.026" v="795"/>
          <ac:spMkLst>
            <pc:docMk/>
            <pc:sldMk cId="764326878" sldId="302"/>
            <ac:spMk id="2" creationId="{92733780-1F8A-41B6-A057-204E954E43BE}"/>
          </ac:spMkLst>
        </pc:spChg>
        <pc:picChg chg="add">
          <ac:chgData name="kuber raj kunal" userId="ff53f78b27f9dcad" providerId="Windows Live" clId="Web-{3721599D-468D-4CBD-AF2F-A7F317CFBD65}" dt="2021-12-10T10:53:36.497" v="801"/>
          <ac:picMkLst>
            <pc:docMk/>
            <pc:sldMk cId="764326878" sldId="302"/>
            <ac:picMk id="4" creationId="{79DCFCA8-F55E-4DFF-A8AF-9C03BD7FCAAD}"/>
          </ac:picMkLst>
        </pc:picChg>
      </pc:sldChg>
      <pc:sldChg chg="addSp new">
        <pc:chgData name="kuber raj kunal" userId="ff53f78b27f9dcad" providerId="Windows Live" clId="Web-{3721599D-468D-4CBD-AF2F-A7F317CFBD65}" dt="2021-12-10T10:53:38.200" v="802"/>
        <pc:sldMkLst>
          <pc:docMk/>
          <pc:sldMk cId="2244353166" sldId="303"/>
        </pc:sldMkLst>
        <pc:spChg chg="add">
          <ac:chgData name="kuber raj kunal" userId="ff53f78b27f9dcad" providerId="Windows Live" clId="Web-{3721599D-468D-4CBD-AF2F-A7F317CFBD65}" dt="2021-12-10T10:53:15.371" v="797"/>
          <ac:spMkLst>
            <pc:docMk/>
            <pc:sldMk cId="2244353166" sldId="303"/>
            <ac:spMk id="2" creationId="{B619DF63-3701-414A-B57F-4BCFCA704F3B}"/>
          </ac:spMkLst>
        </pc:spChg>
        <pc:picChg chg="add">
          <ac:chgData name="kuber raj kunal" userId="ff53f78b27f9dcad" providerId="Windows Live" clId="Web-{3721599D-468D-4CBD-AF2F-A7F317CFBD65}" dt="2021-12-10T10:53:38.200" v="802"/>
          <ac:picMkLst>
            <pc:docMk/>
            <pc:sldMk cId="2244353166" sldId="303"/>
            <ac:picMk id="4" creationId="{45860E74-318A-48A2-BD45-BC11363EE66F}"/>
          </ac:picMkLst>
        </pc:picChg>
      </pc:sldChg>
    </pc:docChg>
  </pc:docChgLst>
  <pc:docChgLst>
    <pc:chgData name="kuber raj kunal" userId="ff53f78b27f9dcad" providerId="Windows Live" clId="Web-{64A90198-3D38-44CC-AF50-1B6D936BA000}"/>
    <pc:docChg chg="modSld">
      <pc:chgData name="kuber raj kunal" userId="ff53f78b27f9dcad" providerId="Windows Live" clId="Web-{64A90198-3D38-44CC-AF50-1B6D936BA000}" dt="2021-12-08T17:56:20.061" v="231" actId="1076"/>
      <pc:docMkLst>
        <pc:docMk/>
      </pc:docMkLst>
      <pc:sldChg chg="addSp delSp modSp">
        <pc:chgData name="kuber raj kunal" userId="ff53f78b27f9dcad" providerId="Windows Live" clId="Web-{64A90198-3D38-44CC-AF50-1B6D936BA000}" dt="2021-12-08T17:56:20.061" v="231" actId="1076"/>
        <pc:sldMkLst>
          <pc:docMk/>
          <pc:sldMk cId="0" sldId="273"/>
        </pc:sldMkLst>
        <pc:spChg chg="del">
          <ac:chgData name="kuber raj kunal" userId="ff53f78b27f9dcad" providerId="Windows Live" clId="Web-{64A90198-3D38-44CC-AF50-1B6D936BA000}" dt="2021-12-08T17:54:14.386" v="15"/>
          <ac:spMkLst>
            <pc:docMk/>
            <pc:sldMk cId="0" sldId="273"/>
            <ac:spMk id="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4"/>
          <ac:spMkLst>
            <pc:docMk/>
            <pc:sldMk cId="0" sldId="273"/>
            <ac:spMk id="1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3"/>
          <ac:spMkLst>
            <pc:docMk/>
            <pc:sldMk cId="0" sldId="273"/>
            <ac:spMk id="1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2"/>
          <ac:spMkLst>
            <pc:docMk/>
            <pc:sldMk cId="0" sldId="273"/>
            <ac:spMk id="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1"/>
          <ac:spMkLst>
            <pc:docMk/>
            <pc:sldMk cId="0" sldId="273"/>
            <ac:spMk id="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20"/>
          <ac:spMkLst>
            <pc:docMk/>
            <pc:sldMk cId="0" sldId="273"/>
            <ac:spMk id="18" creationId="{00000000-0000-0000-0000-000000000000}"/>
          </ac:spMkLst>
        </pc:spChg>
        <pc:spChg chg="del mod">
          <ac:chgData name="kuber raj kunal" userId="ff53f78b27f9dcad" providerId="Windows Live" clId="Web-{64A90198-3D38-44CC-AF50-1B6D936BA000}" dt="2021-12-08T17:55:11.684" v="58"/>
          <ac:spMkLst>
            <pc:docMk/>
            <pc:sldMk cId="0" sldId="273"/>
            <ac:spMk id="1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66" v="219"/>
          <ac:spMkLst>
            <pc:docMk/>
            <pc:sldMk cId="0" sldId="273"/>
            <ac:spMk id="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8"/>
          <ac:spMkLst>
            <pc:docMk/>
            <pc:sldMk cId="0" sldId="273"/>
            <ac:spMk id="2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7"/>
          <ac:spMkLst>
            <pc:docMk/>
            <pc:sldMk cId="0" sldId="273"/>
            <ac:spMk id="2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6"/>
          <ac:spMkLst>
            <pc:docMk/>
            <pc:sldMk cId="0" sldId="273"/>
            <ac:spMk id="2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5"/>
          <ac:spMkLst>
            <pc:docMk/>
            <pc:sldMk cId="0" sldId="273"/>
            <ac:spMk id="2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4"/>
          <ac:spMkLst>
            <pc:docMk/>
            <pc:sldMk cId="0" sldId="273"/>
            <ac:spMk id="2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3"/>
          <ac:spMkLst>
            <pc:docMk/>
            <pc:sldMk cId="0" sldId="273"/>
            <ac:spMk id="2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2"/>
          <ac:spMkLst>
            <pc:docMk/>
            <pc:sldMk cId="0" sldId="273"/>
            <ac:spMk id="2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1"/>
          <ac:spMkLst>
            <pc:docMk/>
            <pc:sldMk cId="0" sldId="273"/>
            <ac:spMk id="2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50"/>
          <ac:spMkLst>
            <pc:docMk/>
            <pc:sldMk cId="0" sldId="273"/>
            <ac:spMk id="2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9"/>
          <ac:spMkLst>
            <pc:docMk/>
            <pc:sldMk cId="0" sldId="273"/>
            <ac:spMk id="3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8"/>
          <ac:spMkLst>
            <pc:docMk/>
            <pc:sldMk cId="0" sldId="273"/>
            <ac:spMk id="3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7"/>
          <ac:spMkLst>
            <pc:docMk/>
            <pc:sldMk cId="0" sldId="273"/>
            <ac:spMk id="3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6"/>
          <ac:spMkLst>
            <pc:docMk/>
            <pc:sldMk cId="0" sldId="273"/>
            <ac:spMk id="3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5"/>
          <ac:spMkLst>
            <pc:docMk/>
            <pc:sldMk cId="0" sldId="273"/>
            <ac:spMk id="3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4"/>
          <ac:spMkLst>
            <pc:docMk/>
            <pc:sldMk cId="0" sldId="273"/>
            <ac:spMk id="3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3"/>
          <ac:spMkLst>
            <pc:docMk/>
            <pc:sldMk cId="0" sldId="273"/>
            <ac:spMk id="3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2"/>
          <ac:spMkLst>
            <pc:docMk/>
            <pc:sldMk cId="0" sldId="273"/>
            <ac:spMk id="3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6"/>
          <ac:spMkLst>
            <pc:docMk/>
            <pc:sldMk cId="0" sldId="273"/>
            <ac:spMk id="3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5"/>
          <ac:spMkLst>
            <pc:docMk/>
            <pc:sldMk cId="0" sldId="273"/>
            <ac:spMk id="3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4"/>
          <ac:spMkLst>
            <pc:docMk/>
            <pc:sldMk cId="0" sldId="273"/>
            <ac:spMk id="4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3"/>
          <ac:spMkLst>
            <pc:docMk/>
            <pc:sldMk cId="0" sldId="273"/>
            <ac:spMk id="4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2"/>
          <ac:spMkLst>
            <pc:docMk/>
            <pc:sldMk cId="0" sldId="273"/>
            <ac:spMk id="4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1"/>
          <ac:spMkLst>
            <pc:docMk/>
            <pc:sldMk cId="0" sldId="273"/>
            <ac:spMk id="4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10"/>
          <ac:spMkLst>
            <pc:docMk/>
            <pc:sldMk cId="0" sldId="273"/>
            <ac:spMk id="4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9"/>
          <ac:spMkLst>
            <pc:docMk/>
            <pc:sldMk cId="0" sldId="273"/>
            <ac:spMk id="4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8"/>
          <ac:spMkLst>
            <pc:docMk/>
            <pc:sldMk cId="0" sldId="273"/>
            <ac:spMk id="4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7"/>
          <ac:spMkLst>
            <pc:docMk/>
            <pc:sldMk cId="0" sldId="273"/>
            <ac:spMk id="4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6"/>
          <ac:spMkLst>
            <pc:docMk/>
            <pc:sldMk cId="0" sldId="273"/>
            <ac:spMk id="4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5"/>
          <ac:spMkLst>
            <pc:docMk/>
            <pc:sldMk cId="0" sldId="273"/>
            <ac:spMk id="4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4"/>
          <ac:spMkLst>
            <pc:docMk/>
            <pc:sldMk cId="0" sldId="273"/>
            <ac:spMk id="5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3"/>
          <ac:spMkLst>
            <pc:docMk/>
            <pc:sldMk cId="0" sldId="273"/>
            <ac:spMk id="5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2"/>
          <ac:spMkLst>
            <pc:docMk/>
            <pc:sldMk cId="0" sldId="273"/>
            <ac:spMk id="5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1"/>
          <ac:spMkLst>
            <pc:docMk/>
            <pc:sldMk cId="0" sldId="273"/>
            <ac:spMk id="5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200"/>
          <ac:spMkLst>
            <pc:docMk/>
            <pc:sldMk cId="0" sldId="273"/>
            <ac:spMk id="5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50" v="199"/>
          <ac:spMkLst>
            <pc:docMk/>
            <pc:sldMk cId="0" sldId="273"/>
            <ac:spMk id="5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8"/>
          <ac:spMkLst>
            <pc:docMk/>
            <pc:sldMk cId="0" sldId="273"/>
            <ac:spMk id="5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7"/>
          <ac:spMkLst>
            <pc:docMk/>
            <pc:sldMk cId="0" sldId="273"/>
            <ac:spMk id="5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6"/>
          <ac:spMkLst>
            <pc:docMk/>
            <pc:sldMk cId="0" sldId="273"/>
            <ac:spMk id="5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1"/>
          <ac:spMkLst>
            <pc:docMk/>
            <pc:sldMk cId="0" sldId="273"/>
            <ac:spMk id="5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81" v="40"/>
          <ac:spMkLst>
            <pc:docMk/>
            <pc:sldMk cId="0" sldId="273"/>
            <ac:spMk id="6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9"/>
          <ac:spMkLst>
            <pc:docMk/>
            <pc:sldMk cId="0" sldId="273"/>
            <ac:spMk id="6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8"/>
          <ac:spMkLst>
            <pc:docMk/>
            <pc:sldMk cId="0" sldId="273"/>
            <ac:spMk id="6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7"/>
          <ac:spMkLst>
            <pc:docMk/>
            <pc:sldMk cId="0" sldId="273"/>
            <ac:spMk id="6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6"/>
          <ac:spMkLst>
            <pc:docMk/>
            <pc:sldMk cId="0" sldId="273"/>
            <ac:spMk id="6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5"/>
          <ac:spMkLst>
            <pc:docMk/>
            <pc:sldMk cId="0" sldId="273"/>
            <ac:spMk id="6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4"/>
          <ac:spMkLst>
            <pc:docMk/>
            <pc:sldMk cId="0" sldId="273"/>
            <ac:spMk id="6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57.777" v="22"/>
          <ac:spMkLst>
            <pc:docMk/>
            <pc:sldMk cId="0" sldId="273"/>
            <ac:spMk id="6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3"/>
          <ac:spMkLst>
            <pc:docMk/>
            <pc:sldMk cId="0" sldId="273"/>
            <ac:spMk id="6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2"/>
          <ac:spMkLst>
            <pc:docMk/>
            <pc:sldMk cId="0" sldId="273"/>
            <ac:spMk id="6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1"/>
          <ac:spMkLst>
            <pc:docMk/>
            <pc:sldMk cId="0" sldId="273"/>
            <ac:spMk id="7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5"/>
          <ac:spMkLst>
            <pc:docMk/>
            <pc:sldMk cId="0" sldId="273"/>
            <ac:spMk id="7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30"/>
          <ac:spMkLst>
            <pc:docMk/>
            <pc:sldMk cId="0" sldId="273"/>
            <ac:spMk id="7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9"/>
          <ac:spMkLst>
            <pc:docMk/>
            <pc:sldMk cId="0" sldId="273"/>
            <ac:spMk id="7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4"/>
          <ac:spMkLst>
            <pc:docMk/>
            <pc:sldMk cId="0" sldId="273"/>
            <ac:spMk id="7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3"/>
          <ac:spMkLst>
            <pc:docMk/>
            <pc:sldMk cId="0" sldId="273"/>
            <ac:spMk id="7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2"/>
          <ac:spMkLst>
            <pc:docMk/>
            <pc:sldMk cId="0" sldId="273"/>
            <ac:spMk id="7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1"/>
          <ac:spMkLst>
            <pc:docMk/>
            <pc:sldMk cId="0" sldId="273"/>
            <ac:spMk id="7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90"/>
          <ac:spMkLst>
            <pc:docMk/>
            <pc:sldMk cId="0" sldId="273"/>
            <ac:spMk id="7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9"/>
          <ac:spMkLst>
            <pc:docMk/>
            <pc:sldMk cId="0" sldId="273"/>
            <ac:spMk id="7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8"/>
          <ac:spMkLst>
            <pc:docMk/>
            <pc:sldMk cId="0" sldId="273"/>
            <ac:spMk id="8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7"/>
          <ac:spMkLst>
            <pc:docMk/>
            <pc:sldMk cId="0" sldId="273"/>
            <ac:spMk id="8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6"/>
          <ac:spMkLst>
            <pc:docMk/>
            <pc:sldMk cId="0" sldId="273"/>
            <ac:spMk id="8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5"/>
          <ac:spMkLst>
            <pc:docMk/>
            <pc:sldMk cId="0" sldId="273"/>
            <ac:spMk id="8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4"/>
          <ac:spMkLst>
            <pc:docMk/>
            <pc:sldMk cId="0" sldId="273"/>
            <ac:spMk id="8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3"/>
          <ac:spMkLst>
            <pc:docMk/>
            <pc:sldMk cId="0" sldId="273"/>
            <ac:spMk id="8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2"/>
          <ac:spMkLst>
            <pc:docMk/>
            <pc:sldMk cId="0" sldId="273"/>
            <ac:spMk id="8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1"/>
          <ac:spMkLst>
            <pc:docMk/>
            <pc:sldMk cId="0" sldId="273"/>
            <ac:spMk id="8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80"/>
          <ac:spMkLst>
            <pc:docMk/>
            <pc:sldMk cId="0" sldId="273"/>
            <ac:spMk id="8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34" v="179"/>
          <ac:spMkLst>
            <pc:docMk/>
            <pc:sldMk cId="0" sldId="273"/>
            <ac:spMk id="8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8"/>
          <ac:spMkLst>
            <pc:docMk/>
            <pc:sldMk cId="0" sldId="273"/>
            <ac:spMk id="9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7"/>
          <ac:spMkLst>
            <pc:docMk/>
            <pc:sldMk cId="0" sldId="273"/>
            <ac:spMk id="9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6"/>
          <ac:spMkLst>
            <pc:docMk/>
            <pc:sldMk cId="0" sldId="273"/>
            <ac:spMk id="9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5"/>
          <ac:spMkLst>
            <pc:docMk/>
            <pc:sldMk cId="0" sldId="273"/>
            <ac:spMk id="9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4"/>
          <ac:spMkLst>
            <pc:docMk/>
            <pc:sldMk cId="0" sldId="273"/>
            <ac:spMk id="9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3"/>
          <ac:spMkLst>
            <pc:docMk/>
            <pc:sldMk cId="0" sldId="273"/>
            <ac:spMk id="9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2"/>
          <ac:spMkLst>
            <pc:docMk/>
            <pc:sldMk cId="0" sldId="273"/>
            <ac:spMk id="9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1"/>
          <ac:spMkLst>
            <pc:docMk/>
            <pc:sldMk cId="0" sldId="273"/>
            <ac:spMk id="9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70"/>
          <ac:spMkLst>
            <pc:docMk/>
            <pc:sldMk cId="0" sldId="273"/>
            <ac:spMk id="9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9"/>
          <ac:spMkLst>
            <pc:docMk/>
            <pc:sldMk cId="0" sldId="273"/>
            <ac:spMk id="9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8"/>
          <ac:spMkLst>
            <pc:docMk/>
            <pc:sldMk cId="0" sldId="273"/>
            <ac:spMk id="10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7"/>
          <ac:spMkLst>
            <pc:docMk/>
            <pc:sldMk cId="0" sldId="273"/>
            <ac:spMk id="10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6"/>
          <ac:spMkLst>
            <pc:docMk/>
            <pc:sldMk cId="0" sldId="273"/>
            <ac:spMk id="10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5"/>
          <ac:spMkLst>
            <pc:docMk/>
            <pc:sldMk cId="0" sldId="273"/>
            <ac:spMk id="10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8"/>
          <ac:spMkLst>
            <pc:docMk/>
            <pc:sldMk cId="0" sldId="273"/>
            <ac:spMk id="10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7"/>
          <ac:spMkLst>
            <pc:docMk/>
            <pc:sldMk cId="0" sldId="273"/>
            <ac:spMk id="10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6"/>
          <ac:spMkLst>
            <pc:docMk/>
            <pc:sldMk cId="0" sldId="273"/>
            <ac:spMk id="10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5"/>
          <ac:spMkLst>
            <pc:docMk/>
            <pc:sldMk cId="0" sldId="273"/>
            <ac:spMk id="10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4.965" v="24"/>
          <ac:spMkLst>
            <pc:docMk/>
            <pc:sldMk cId="0" sldId="273"/>
            <ac:spMk id="10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00.652" v="23"/>
          <ac:spMkLst>
            <pc:docMk/>
            <pc:sldMk cId="0" sldId="273"/>
            <ac:spMk id="10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4"/>
          <ac:spMkLst>
            <pc:docMk/>
            <pc:sldMk cId="0" sldId="273"/>
            <ac:spMk id="11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3"/>
          <ac:spMkLst>
            <pc:docMk/>
            <pc:sldMk cId="0" sldId="273"/>
            <ac:spMk id="11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2"/>
          <ac:spMkLst>
            <pc:docMk/>
            <pc:sldMk cId="0" sldId="273"/>
            <ac:spMk id="11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1"/>
          <ac:spMkLst>
            <pc:docMk/>
            <pc:sldMk cId="0" sldId="273"/>
            <ac:spMk id="1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19" v="160"/>
          <ac:spMkLst>
            <pc:docMk/>
            <pc:sldMk cId="0" sldId="273"/>
            <ac:spMk id="11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9"/>
          <ac:spMkLst>
            <pc:docMk/>
            <pc:sldMk cId="0" sldId="273"/>
            <ac:spMk id="11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8"/>
          <ac:spMkLst>
            <pc:docMk/>
            <pc:sldMk cId="0" sldId="273"/>
            <ac:spMk id="1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7"/>
          <ac:spMkLst>
            <pc:docMk/>
            <pc:sldMk cId="0" sldId="273"/>
            <ac:spMk id="1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6"/>
          <ac:spMkLst>
            <pc:docMk/>
            <pc:sldMk cId="0" sldId="273"/>
            <ac:spMk id="11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5"/>
          <ac:spMkLst>
            <pc:docMk/>
            <pc:sldMk cId="0" sldId="273"/>
            <ac:spMk id="11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4"/>
          <ac:spMkLst>
            <pc:docMk/>
            <pc:sldMk cId="0" sldId="273"/>
            <ac:spMk id="1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3"/>
          <ac:spMkLst>
            <pc:docMk/>
            <pc:sldMk cId="0" sldId="273"/>
            <ac:spMk id="12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2"/>
          <ac:spMkLst>
            <pc:docMk/>
            <pc:sldMk cId="0" sldId="273"/>
            <ac:spMk id="12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1"/>
          <ac:spMkLst>
            <pc:docMk/>
            <pc:sldMk cId="0" sldId="273"/>
            <ac:spMk id="12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50"/>
          <ac:spMkLst>
            <pc:docMk/>
            <pc:sldMk cId="0" sldId="273"/>
            <ac:spMk id="12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9"/>
          <ac:spMkLst>
            <pc:docMk/>
            <pc:sldMk cId="0" sldId="273"/>
            <ac:spMk id="12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8"/>
          <ac:spMkLst>
            <pc:docMk/>
            <pc:sldMk cId="0" sldId="273"/>
            <ac:spMk id="12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7"/>
          <ac:spMkLst>
            <pc:docMk/>
            <pc:sldMk cId="0" sldId="273"/>
            <ac:spMk id="12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6"/>
          <ac:spMkLst>
            <pc:docMk/>
            <pc:sldMk cId="0" sldId="273"/>
            <ac:spMk id="12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5"/>
          <ac:spMkLst>
            <pc:docMk/>
            <pc:sldMk cId="0" sldId="273"/>
            <ac:spMk id="12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4"/>
          <ac:spMkLst>
            <pc:docMk/>
            <pc:sldMk cId="0" sldId="273"/>
            <ac:spMk id="13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903" v="143"/>
          <ac:spMkLst>
            <pc:docMk/>
            <pc:sldMk cId="0" sldId="273"/>
            <ac:spMk id="13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2"/>
          <ac:spMkLst>
            <pc:docMk/>
            <pc:sldMk cId="0" sldId="273"/>
            <ac:spMk id="13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1"/>
          <ac:spMkLst>
            <pc:docMk/>
            <pc:sldMk cId="0" sldId="273"/>
            <ac:spMk id="13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40"/>
          <ac:spMkLst>
            <pc:docMk/>
            <pc:sldMk cId="0" sldId="273"/>
            <ac:spMk id="13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9"/>
          <ac:spMkLst>
            <pc:docMk/>
            <pc:sldMk cId="0" sldId="273"/>
            <ac:spMk id="13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8"/>
          <ac:spMkLst>
            <pc:docMk/>
            <pc:sldMk cId="0" sldId="273"/>
            <ac:spMk id="13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7"/>
          <ac:spMkLst>
            <pc:docMk/>
            <pc:sldMk cId="0" sldId="273"/>
            <ac:spMk id="13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6"/>
          <ac:spMkLst>
            <pc:docMk/>
            <pc:sldMk cId="0" sldId="273"/>
            <ac:spMk id="13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5"/>
          <ac:spMkLst>
            <pc:docMk/>
            <pc:sldMk cId="0" sldId="273"/>
            <ac:spMk id="13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4"/>
          <ac:spMkLst>
            <pc:docMk/>
            <pc:sldMk cId="0" sldId="273"/>
            <ac:spMk id="14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3"/>
          <ac:spMkLst>
            <pc:docMk/>
            <pc:sldMk cId="0" sldId="273"/>
            <ac:spMk id="14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2"/>
          <ac:spMkLst>
            <pc:docMk/>
            <pc:sldMk cId="0" sldId="273"/>
            <ac:spMk id="14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1"/>
          <ac:spMkLst>
            <pc:docMk/>
            <pc:sldMk cId="0" sldId="273"/>
            <ac:spMk id="14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30"/>
          <ac:spMkLst>
            <pc:docMk/>
            <pc:sldMk cId="0" sldId="273"/>
            <ac:spMk id="14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9"/>
          <ac:spMkLst>
            <pc:docMk/>
            <pc:sldMk cId="0" sldId="273"/>
            <ac:spMk id="14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8"/>
          <ac:spMkLst>
            <pc:docMk/>
            <pc:sldMk cId="0" sldId="273"/>
            <ac:spMk id="14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7"/>
          <ac:spMkLst>
            <pc:docMk/>
            <pc:sldMk cId="0" sldId="273"/>
            <ac:spMk id="14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6"/>
          <ac:spMkLst>
            <pc:docMk/>
            <pc:sldMk cId="0" sldId="273"/>
            <ac:spMk id="14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5"/>
          <ac:spMkLst>
            <pc:docMk/>
            <pc:sldMk cId="0" sldId="273"/>
            <ac:spMk id="14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4"/>
          <ac:spMkLst>
            <pc:docMk/>
            <pc:sldMk cId="0" sldId="273"/>
            <ac:spMk id="15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87" v="123"/>
          <ac:spMkLst>
            <pc:docMk/>
            <pc:sldMk cId="0" sldId="273"/>
            <ac:spMk id="15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2"/>
          <ac:spMkLst>
            <pc:docMk/>
            <pc:sldMk cId="0" sldId="273"/>
            <ac:spMk id="15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1"/>
          <ac:spMkLst>
            <pc:docMk/>
            <pc:sldMk cId="0" sldId="273"/>
            <ac:spMk id="15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20"/>
          <ac:spMkLst>
            <pc:docMk/>
            <pc:sldMk cId="0" sldId="273"/>
            <ac:spMk id="15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9"/>
          <ac:spMkLst>
            <pc:docMk/>
            <pc:sldMk cId="0" sldId="273"/>
            <ac:spMk id="15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8"/>
          <ac:spMkLst>
            <pc:docMk/>
            <pc:sldMk cId="0" sldId="273"/>
            <ac:spMk id="15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7"/>
          <ac:spMkLst>
            <pc:docMk/>
            <pc:sldMk cId="0" sldId="273"/>
            <ac:spMk id="15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6"/>
          <ac:spMkLst>
            <pc:docMk/>
            <pc:sldMk cId="0" sldId="273"/>
            <ac:spMk id="15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5"/>
          <ac:spMkLst>
            <pc:docMk/>
            <pc:sldMk cId="0" sldId="273"/>
            <ac:spMk id="15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4"/>
          <ac:spMkLst>
            <pc:docMk/>
            <pc:sldMk cId="0" sldId="273"/>
            <ac:spMk id="16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3"/>
          <ac:spMkLst>
            <pc:docMk/>
            <pc:sldMk cId="0" sldId="273"/>
            <ac:spMk id="16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2"/>
          <ac:spMkLst>
            <pc:docMk/>
            <pc:sldMk cId="0" sldId="273"/>
            <ac:spMk id="16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1"/>
          <ac:spMkLst>
            <pc:docMk/>
            <pc:sldMk cId="0" sldId="273"/>
            <ac:spMk id="16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10"/>
          <ac:spMkLst>
            <pc:docMk/>
            <pc:sldMk cId="0" sldId="273"/>
            <ac:spMk id="16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9"/>
          <ac:spMkLst>
            <pc:docMk/>
            <pc:sldMk cId="0" sldId="273"/>
            <ac:spMk id="16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8"/>
          <ac:spMkLst>
            <pc:docMk/>
            <pc:sldMk cId="0" sldId="273"/>
            <ac:spMk id="16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7"/>
          <ac:spMkLst>
            <pc:docMk/>
            <pc:sldMk cId="0" sldId="273"/>
            <ac:spMk id="16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6"/>
          <ac:spMkLst>
            <pc:docMk/>
            <pc:sldMk cId="0" sldId="273"/>
            <ac:spMk id="16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5"/>
          <ac:spMkLst>
            <pc:docMk/>
            <pc:sldMk cId="0" sldId="273"/>
            <ac:spMk id="16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72" v="104"/>
          <ac:spMkLst>
            <pc:docMk/>
            <pc:sldMk cId="0" sldId="273"/>
            <ac:spMk id="17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3"/>
          <ac:spMkLst>
            <pc:docMk/>
            <pc:sldMk cId="0" sldId="273"/>
            <ac:spMk id="17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2"/>
          <ac:spMkLst>
            <pc:docMk/>
            <pc:sldMk cId="0" sldId="273"/>
            <ac:spMk id="17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1"/>
          <ac:spMkLst>
            <pc:docMk/>
            <pc:sldMk cId="0" sldId="273"/>
            <ac:spMk id="17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100"/>
          <ac:spMkLst>
            <pc:docMk/>
            <pc:sldMk cId="0" sldId="273"/>
            <ac:spMk id="17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9"/>
          <ac:spMkLst>
            <pc:docMk/>
            <pc:sldMk cId="0" sldId="273"/>
            <ac:spMk id="17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8"/>
          <ac:spMkLst>
            <pc:docMk/>
            <pc:sldMk cId="0" sldId="273"/>
            <ac:spMk id="17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7"/>
          <ac:spMkLst>
            <pc:docMk/>
            <pc:sldMk cId="0" sldId="273"/>
            <ac:spMk id="17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6"/>
          <ac:spMkLst>
            <pc:docMk/>
            <pc:sldMk cId="0" sldId="273"/>
            <ac:spMk id="17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5"/>
          <ac:spMkLst>
            <pc:docMk/>
            <pc:sldMk cId="0" sldId="273"/>
            <ac:spMk id="17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4"/>
          <ac:spMkLst>
            <pc:docMk/>
            <pc:sldMk cId="0" sldId="273"/>
            <ac:spMk id="18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3"/>
          <ac:spMkLst>
            <pc:docMk/>
            <pc:sldMk cId="0" sldId="273"/>
            <ac:spMk id="18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2"/>
          <ac:spMkLst>
            <pc:docMk/>
            <pc:sldMk cId="0" sldId="273"/>
            <ac:spMk id="18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1"/>
          <ac:spMkLst>
            <pc:docMk/>
            <pc:sldMk cId="0" sldId="273"/>
            <ac:spMk id="18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90"/>
          <ac:spMkLst>
            <pc:docMk/>
            <pc:sldMk cId="0" sldId="273"/>
            <ac:spMk id="18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9"/>
          <ac:spMkLst>
            <pc:docMk/>
            <pc:sldMk cId="0" sldId="273"/>
            <ac:spMk id="18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8"/>
          <ac:spMkLst>
            <pc:docMk/>
            <pc:sldMk cId="0" sldId="273"/>
            <ac:spMk id="18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7"/>
          <ac:spMkLst>
            <pc:docMk/>
            <pc:sldMk cId="0" sldId="273"/>
            <ac:spMk id="18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56" v="86"/>
          <ac:spMkLst>
            <pc:docMk/>
            <pc:sldMk cId="0" sldId="273"/>
            <ac:spMk id="18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5"/>
          <ac:spMkLst>
            <pc:docMk/>
            <pc:sldMk cId="0" sldId="273"/>
            <ac:spMk id="18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4"/>
          <ac:spMkLst>
            <pc:docMk/>
            <pc:sldMk cId="0" sldId="273"/>
            <ac:spMk id="19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3"/>
          <ac:spMkLst>
            <pc:docMk/>
            <pc:sldMk cId="0" sldId="273"/>
            <ac:spMk id="19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2"/>
          <ac:spMkLst>
            <pc:docMk/>
            <pc:sldMk cId="0" sldId="273"/>
            <ac:spMk id="19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1"/>
          <ac:spMkLst>
            <pc:docMk/>
            <pc:sldMk cId="0" sldId="273"/>
            <ac:spMk id="19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80"/>
          <ac:spMkLst>
            <pc:docMk/>
            <pc:sldMk cId="0" sldId="273"/>
            <ac:spMk id="19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9"/>
          <ac:spMkLst>
            <pc:docMk/>
            <pc:sldMk cId="0" sldId="273"/>
            <ac:spMk id="19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8"/>
          <ac:spMkLst>
            <pc:docMk/>
            <pc:sldMk cId="0" sldId="273"/>
            <ac:spMk id="19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7"/>
          <ac:spMkLst>
            <pc:docMk/>
            <pc:sldMk cId="0" sldId="273"/>
            <ac:spMk id="19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6"/>
          <ac:spMkLst>
            <pc:docMk/>
            <pc:sldMk cId="0" sldId="273"/>
            <ac:spMk id="19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5"/>
          <ac:spMkLst>
            <pc:docMk/>
            <pc:sldMk cId="0" sldId="273"/>
            <ac:spMk id="19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4"/>
          <ac:spMkLst>
            <pc:docMk/>
            <pc:sldMk cId="0" sldId="273"/>
            <ac:spMk id="20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3"/>
          <ac:spMkLst>
            <pc:docMk/>
            <pc:sldMk cId="0" sldId="273"/>
            <ac:spMk id="20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2"/>
          <ac:spMkLst>
            <pc:docMk/>
            <pc:sldMk cId="0" sldId="273"/>
            <ac:spMk id="20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1"/>
          <ac:spMkLst>
            <pc:docMk/>
            <pc:sldMk cId="0" sldId="273"/>
            <ac:spMk id="20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70"/>
          <ac:spMkLst>
            <pc:docMk/>
            <pc:sldMk cId="0" sldId="273"/>
            <ac:spMk id="204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69"/>
          <ac:spMkLst>
            <pc:docMk/>
            <pc:sldMk cId="0" sldId="273"/>
            <ac:spMk id="205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41" v="68"/>
          <ac:spMkLst>
            <pc:docMk/>
            <pc:sldMk cId="0" sldId="273"/>
            <ac:spMk id="20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7"/>
          <ac:spMkLst>
            <pc:docMk/>
            <pc:sldMk cId="0" sldId="273"/>
            <ac:spMk id="20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6"/>
          <ac:spMkLst>
            <pc:docMk/>
            <pc:sldMk cId="0" sldId="273"/>
            <ac:spMk id="20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5"/>
          <ac:spMkLst>
            <pc:docMk/>
            <pc:sldMk cId="0" sldId="273"/>
            <ac:spMk id="209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4"/>
          <ac:spMkLst>
            <pc:docMk/>
            <pc:sldMk cId="0" sldId="273"/>
            <ac:spMk id="21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3"/>
          <ac:spMkLst>
            <pc:docMk/>
            <pc:sldMk cId="0" sldId="273"/>
            <ac:spMk id="211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2"/>
          <ac:spMkLst>
            <pc:docMk/>
            <pc:sldMk cId="0" sldId="273"/>
            <ac:spMk id="212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1"/>
          <ac:spMkLst>
            <pc:docMk/>
            <pc:sldMk cId="0" sldId="273"/>
            <ac:spMk id="213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11.073" v="14"/>
          <ac:spMkLst>
            <pc:docMk/>
            <pc:sldMk cId="0" sldId="273"/>
            <ac:spMk id="216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21.480" v="17"/>
          <ac:spMkLst>
            <pc:docMk/>
            <pc:sldMk cId="0" sldId="273"/>
            <ac:spMk id="217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4:17.761" v="16"/>
          <ac:spMkLst>
            <pc:docMk/>
            <pc:sldMk cId="0" sldId="273"/>
            <ac:spMk id="218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60"/>
          <ac:spMkLst>
            <pc:docMk/>
            <pc:sldMk cId="0" sldId="273"/>
            <ac:spMk id="220" creationId="{00000000-0000-0000-0000-000000000000}"/>
          </ac:spMkLst>
        </pc:spChg>
        <pc:spChg chg="del">
          <ac:chgData name="kuber raj kunal" userId="ff53f78b27f9dcad" providerId="Windows Live" clId="Web-{64A90198-3D38-44CC-AF50-1B6D936BA000}" dt="2021-12-08T17:55:25.825" v="59"/>
          <ac:spMkLst>
            <pc:docMk/>
            <pc:sldMk cId="0" sldId="273"/>
            <ac:spMk id="221" creationId="{00000000-0000-0000-0000-000000000000}"/>
          </ac:spMkLst>
        </pc:spChg>
        <pc:spChg chg="mod">
          <ac:chgData name="kuber raj kunal" userId="ff53f78b27f9dcad" providerId="Windows Live" clId="Web-{64A90198-3D38-44CC-AF50-1B6D936BA000}" dt="2021-12-08T17:56:20.061" v="231" actId="1076"/>
          <ac:spMkLst>
            <pc:docMk/>
            <pc:sldMk cId="0" sldId="273"/>
            <ac:spMk id="223" creationId="{00000000-0000-0000-0000-000000000000}"/>
          </ac:spMkLst>
        </pc:spChg>
        <pc:spChg chg="mod">
          <ac:chgData name="kuber raj kunal" userId="ff53f78b27f9dcad" providerId="Windows Live" clId="Web-{64A90198-3D38-44CC-AF50-1B6D936BA000}" dt="2021-12-08T17:56:12.670" v="230" actId="14100"/>
          <ac:spMkLst>
            <pc:docMk/>
            <pc:sldMk cId="0" sldId="273"/>
            <ac:spMk id="226" creationId="{00000000-0000-0000-0000-000000000000}"/>
          </ac:spMkLst>
        </pc:spChg>
        <pc:spChg chg="add del mod">
          <ac:chgData name="kuber raj kunal" userId="ff53f78b27f9dcad" providerId="Windows Live" clId="Web-{64A90198-3D38-44CC-AF50-1B6D936BA000}" dt="2021-12-08T17:56:03.826" v="228"/>
          <ac:spMkLst>
            <pc:docMk/>
            <pc:sldMk cId="0" sldId="273"/>
            <ac:spMk id="239" creationId="{00000000-0000-0000-0000-000000000000}"/>
          </ac:spMkLst>
        </pc:spChg>
      </pc:sldChg>
      <pc:sldChg chg="addSp delSp modSp">
        <pc:chgData name="kuber raj kunal" userId="ff53f78b27f9dcad" providerId="Windows Live" clId="Web-{64A90198-3D38-44CC-AF50-1B6D936BA000}" dt="2021-12-08T17:54:01.901" v="13"/>
        <pc:sldMkLst>
          <pc:docMk/>
          <pc:sldMk cId="880797930" sldId="287"/>
        </pc:sldMkLst>
        <pc:spChg chg="add del">
          <ac:chgData name="kuber raj kunal" userId="ff53f78b27f9dcad" providerId="Windows Live" clId="Web-{64A90198-3D38-44CC-AF50-1B6D936BA000}" dt="2021-12-08T17:54:01.901" v="13"/>
          <ac:spMkLst>
            <pc:docMk/>
            <pc:sldMk cId="880797930" sldId="287"/>
            <ac:spMk id="2" creationId="{FC291352-834E-42BE-BD74-0EBBF84D10FC}"/>
          </ac:spMkLst>
        </pc:spChg>
        <pc:spChg chg="mod">
          <ac:chgData name="kuber raj kunal" userId="ff53f78b27f9dcad" providerId="Windows Live" clId="Web-{64A90198-3D38-44CC-AF50-1B6D936BA000}" dt="2021-12-08T17:53:32.213" v="8"/>
          <ac:spMkLst>
            <pc:docMk/>
            <pc:sldMk cId="880797930" sldId="287"/>
            <ac:spMk id="3" creationId="{7C75D6A2-296A-4FDB-BCC8-291D6D03689C}"/>
          </ac:spMkLst>
        </pc:spChg>
        <pc:spChg chg="mod">
          <ac:chgData name="kuber raj kunal" userId="ff53f78b27f9dcad" providerId="Windows Live" clId="Web-{64A90198-3D38-44CC-AF50-1B6D936BA000}" dt="2021-12-08T17:53:56.526" v="12" actId="20577"/>
          <ac:spMkLst>
            <pc:docMk/>
            <pc:sldMk cId="880797930" sldId="287"/>
            <ac:spMk id="4" creationId="{DAEC5B7E-1D13-44D2-A85B-8E1149431DB8}"/>
          </ac:spMkLst>
        </pc:spChg>
      </pc:sldChg>
    </pc:docChg>
  </pc:docChgLst>
  <pc:docChgLst>
    <pc:chgData name="NIBEDITA MOHARANA" userId="d15fb9d92a785655" providerId="LiveId" clId="{CBD75D09-F940-4035-B518-0AE7AD851C85}"/>
    <pc:docChg chg="undo custSel addSld delSld modSld sldOrd">
      <pc:chgData name="NIBEDITA MOHARANA" userId="d15fb9d92a785655" providerId="LiveId" clId="{CBD75D09-F940-4035-B518-0AE7AD851C85}" dt="2022-01-19T14:56:59.560" v="4736" actId="14100"/>
      <pc:docMkLst>
        <pc:docMk/>
      </pc:docMkLst>
      <pc:sldChg chg="modSp mod">
        <pc:chgData name="NIBEDITA MOHARANA" userId="d15fb9d92a785655" providerId="LiveId" clId="{CBD75D09-F940-4035-B518-0AE7AD851C85}" dt="2022-01-19T14:51:14.426" v="4599" actId="1076"/>
        <pc:sldMkLst>
          <pc:docMk/>
          <pc:sldMk cId="0" sldId="273"/>
        </pc:sldMkLst>
        <pc:spChg chg="mod">
          <ac:chgData name="NIBEDITA MOHARANA" userId="d15fb9d92a785655" providerId="LiveId" clId="{CBD75D09-F940-4035-B518-0AE7AD851C85}" dt="2022-01-19T14:51:14.426" v="4599" actId="1076"/>
          <ac:spMkLst>
            <pc:docMk/>
            <pc:sldMk cId="0" sldId="273"/>
            <ac:spMk id="223" creationId="{00000000-0000-0000-0000-000000000000}"/>
          </ac:spMkLst>
        </pc:spChg>
      </pc:sldChg>
      <pc:sldChg chg="modSp mod">
        <pc:chgData name="NIBEDITA MOHARANA" userId="d15fb9d92a785655" providerId="LiveId" clId="{CBD75D09-F940-4035-B518-0AE7AD851C85}" dt="2022-01-18T13:29:12.169" v="242" actId="20577"/>
        <pc:sldMkLst>
          <pc:docMk/>
          <pc:sldMk cId="0" sldId="276"/>
        </pc:sldMkLst>
        <pc:spChg chg="mod">
          <ac:chgData name="NIBEDITA MOHARANA" userId="d15fb9d92a785655" providerId="LiveId" clId="{CBD75D09-F940-4035-B518-0AE7AD851C85}" dt="2022-01-18T13:29:12.169" v="242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 mod">
        <pc:chgData name="NIBEDITA MOHARANA" userId="d15fb9d92a785655" providerId="LiveId" clId="{CBD75D09-F940-4035-B518-0AE7AD851C85}" dt="2022-01-19T14:56:44.440" v="4734" actId="113"/>
        <pc:sldMkLst>
          <pc:docMk/>
          <pc:sldMk cId="0" sldId="277"/>
        </pc:sldMkLst>
        <pc:spChg chg="mod">
          <ac:chgData name="NIBEDITA MOHARANA" userId="d15fb9d92a785655" providerId="LiveId" clId="{CBD75D09-F940-4035-B518-0AE7AD851C85}" dt="2022-01-19T14:56:44.440" v="4734" actId="113"/>
          <ac:spMkLst>
            <pc:docMk/>
            <pc:sldMk cId="0" sldId="277"/>
            <ac:spMk id="18433" creationId="{00000000-0000-0000-0000-000000000000}"/>
          </ac:spMkLst>
        </pc:spChg>
      </pc:sldChg>
      <pc:sldChg chg="del">
        <pc:chgData name="NIBEDITA MOHARANA" userId="d15fb9d92a785655" providerId="LiveId" clId="{CBD75D09-F940-4035-B518-0AE7AD851C85}" dt="2022-01-19T12:51:53.671" v="1434" actId="47"/>
        <pc:sldMkLst>
          <pc:docMk/>
          <pc:sldMk cId="0" sldId="278"/>
        </pc:sldMkLst>
      </pc:sldChg>
      <pc:sldChg chg="modSp del mod">
        <pc:chgData name="NIBEDITA MOHARANA" userId="d15fb9d92a785655" providerId="LiveId" clId="{CBD75D09-F940-4035-B518-0AE7AD851C85}" dt="2022-01-19T12:51:35.138" v="1433" actId="47"/>
        <pc:sldMkLst>
          <pc:docMk/>
          <pc:sldMk cId="0" sldId="279"/>
        </pc:sldMkLst>
        <pc:spChg chg="mod">
          <ac:chgData name="NIBEDITA MOHARANA" userId="d15fb9d92a785655" providerId="LiveId" clId="{CBD75D09-F940-4035-B518-0AE7AD851C85}" dt="2022-01-19T12:51:31.179" v="1432" actId="6549"/>
          <ac:spMkLst>
            <pc:docMk/>
            <pc:sldMk cId="0" sldId="279"/>
            <ac:spMk id="16385" creationId="{00000000-0000-0000-0000-000000000000}"/>
          </ac:spMkLst>
        </pc:spChg>
      </pc:sldChg>
      <pc:sldChg chg="del">
        <pc:chgData name="NIBEDITA MOHARANA" userId="d15fb9d92a785655" providerId="LiveId" clId="{CBD75D09-F940-4035-B518-0AE7AD851C85}" dt="2022-01-19T13:07:07.055" v="2220" actId="47"/>
        <pc:sldMkLst>
          <pc:docMk/>
          <pc:sldMk cId="0" sldId="280"/>
        </pc:sldMkLst>
      </pc:sldChg>
      <pc:sldChg chg="del">
        <pc:chgData name="NIBEDITA MOHARANA" userId="d15fb9d92a785655" providerId="LiveId" clId="{CBD75D09-F940-4035-B518-0AE7AD851C85}" dt="2022-01-19T14:40:12.997" v="4234" actId="47"/>
        <pc:sldMkLst>
          <pc:docMk/>
          <pc:sldMk cId="0" sldId="281"/>
        </pc:sldMkLst>
      </pc:sldChg>
      <pc:sldChg chg="modSp del mod">
        <pc:chgData name="NIBEDITA MOHARANA" userId="d15fb9d92a785655" providerId="LiveId" clId="{CBD75D09-F940-4035-B518-0AE7AD851C85}" dt="2022-01-19T14:40:15.926" v="4235" actId="47"/>
        <pc:sldMkLst>
          <pc:docMk/>
          <pc:sldMk cId="0" sldId="282"/>
        </pc:sldMkLst>
        <pc:spChg chg="mod">
          <ac:chgData name="NIBEDITA MOHARANA" userId="d15fb9d92a785655" providerId="LiveId" clId="{CBD75D09-F940-4035-B518-0AE7AD851C85}" dt="2022-01-19T13:35:43.488" v="2539" actId="1076"/>
          <ac:spMkLst>
            <pc:docMk/>
            <pc:sldMk cId="0" sldId="282"/>
            <ac:spMk id="13313" creationId="{00000000-0000-0000-0000-000000000000}"/>
          </ac:spMkLst>
        </pc:spChg>
      </pc:sldChg>
      <pc:sldChg chg="modSp mod ord">
        <pc:chgData name="NIBEDITA MOHARANA" userId="d15fb9d92a785655" providerId="LiveId" clId="{CBD75D09-F940-4035-B518-0AE7AD851C85}" dt="2022-01-19T13:54:15.536" v="2957" actId="14100"/>
        <pc:sldMkLst>
          <pc:docMk/>
          <pc:sldMk cId="0" sldId="283"/>
        </pc:sldMkLst>
        <pc:spChg chg="mod">
          <ac:chgData name="NIBEDITA MOHARANA" userId="d15fb9d92a785655" providerId="LiveId" clId="{CBD75D09-F940-4035-B518-0AE7AD851C85}" dt="2022-01-19T13:53:56.668" v="2955" actId="1076"/>
          <ac:spMkLst>
            <pc:docMk/>
            <pc:sldMk cId="0" sldId="283"/>
            <ac:spMk id="2" creationId="{F2A1203A-E87F-40D4-A89B-AAD1616A8ED1}"/>
          </ac:spMkLst>
        </pc:spChg>
        <pc:spChg chg="mod">
          <ac:chgData name="NIBEDITA MOHARANA" userId="d15fb9d92a785655" providerId="LiveId" clId="{CBD75D09-F940-4035-B518-0AE7AD851C85}" dt="2022-01-19T13:54:15.536" v="2957" actId="14100"/>
          <ac:spMkLst>
            <pc:docMk/>
            <pc:sldMk cId="0" sldId="283"/>
            <ac:spMk id="12289" creationId="{00000000-0000-0000-0000-000000000000}"/>
          </ac:spMkLst>
        </pc:spChg>
      </pc:sldChg>
      <pc:sldChg chg="modSp mod ord">
        <pc:chgData name="NIBEDITA MOHARANA" userId="d15fb9d92a785655" providerId="LiveId" clId="{CBD75D09-F940-4035-B518-0AE7AD851C85}" dt="2022-01-19T14:02:00.343" v="3203" actId="5793"/>
        <pc:sldMkLst>
          <pc:docMk/>
          <pc:sldMk cId="0" sldId="284"/>
        </pc:sldMkLst>
        <pc:spChg chg="mod">
          <ac:chgData name="NIBEDITA MOHARANA" userId="d15fb9d92a785655" providerId="LiveId" clId="{CBD75D09-F940-4035-B518-0AE7AD851C85}" dt="2022-01-19T14:02:00.343" v="3203" actId="5793"/>
          <ac:spMkLst>
            <pc:docMk/>
            <pc:sldMk cId="0" sldId="284"/>
            <ac:spMk id="11265" creationId="{00000000-0000-0000-0000-000000000000}"/>
          </ac:spMkLst>
        </pc:spChg>
      </pc:sldChg>
      <pc:sldChg chg="modSp add del mod">
        <pc:chgData name="NIBEDITA MOHARANA" userId="d15fb9d92a785655" providerId="LiveId" clId="{CBD75D09-F940-4035-B518-0AE7AD851C85}" dt="2022-01-19T14:50:37.364" v="4596" actId="113"/>
        <pc:sldMkLst>
          <pc:docMk/>
          <pc:sldMk cId="0" sldId="285"/>
        </pc:sldMkLst>
        <pc:spChg chg="mod">
          <ac:chgData name="NIBEDITA MOHARANA" userId="d15fb9d92a785655" providerId="LiveId" clId="{CBD75D09-F940-4035-B518-0AE7AD851C85}" dt="2022-01-19T14:50:37.364" v="4596" actId="113"/>
          <ac:spMkLst>
            <pc:docMk/>
            <pc:sldMk cId="0" sldId="285"/>
            <ac:spMk id="10241" creationId="{00000000-0000-0000-0000-000000000000}"/>
          </ac:spMkLst>
        </pc:spChg>
      </pc:sldChg>
      <pc:sldChg chg="modSp mod">
        <pc:chgData name="NIBEDITA MOHARANA" userId="d15fb9d92a785655" providerId="LiveId" clId="{CBD75D09-F940-4035-B518-0AE7AD851C85}" dt="2022-01-18T12:26:58.639" v="4" actId="20577"/>
        <pc:sldMkLst>
          <pc:docMk/>
          <pc:sldMk cId="588791915" sldId="286"/>
        </pc:sldMkLst>
        <pc:spChg chg="mod">
          <ac:chgData name="NIBEDITA MOHARANA" userId="d15fb9d92a785655" providerId="LiveId" clId="{CBD75D09-F940-4035-B518-0AE7AD851C85}" dt="2022-01-18T12:26:58.639" v="4" actId="20577"/>
          <ac:spMkLst>
            <pc:docMk/>
            <pc:sldMk cId="588791915" sldId="286"/>
            <ac:spMk id="2" creationId="{1A0A111A-A89F-4A89-A10E-572BD10A8517}"/>
          </ac:spMkLst>
        </pc:spChg>
      </pc:sldChg>
      <pc:sldChg chg="addSp delSp modSp mod modClrScheme chgLayout">
        <pc:chgData name="NIBEDITA MOHARANA" userId="d15fb9d92a785655" providerId="LiveId" clId="{CBD75D09-F940-4035-B518-0AE7AD851C85}" dt="2022-01-18T13:46:07.474" v="730" actId="20577"/>
        <pc:sldMkLst>
          <pc:docMk/>
          <pc:sldMk cId="334423107" sldId="288"/>
        </pc:sldMkLst>
        <pc:spChg chg="mod">
          <ac:chgData name="NIBEDITA MOHARANA" userId="d15fb9d92a785655" providerId="LiveId" clId="{CBD75D09-F940-4035-B518-0AE7AD851C85}" dt="2022-01-18T13:31:25.583" v="484" actId="113"/>
          <ac:spMkLst>
            <pc:docMk/>
            <pc:sldMk cId="334423107" sldId="288"/>
            <ac:spMk id="2" creationId="{57D7C4B2-8A9A-49F7-BF6A-61AE8A48F755}"/>
          </ac:spMkLst>
        </pc:spChg>
        <pc:spChg chg="add del mod ord">
          <ac:chgData name="NIBEDITA MOHARANA" userId="d15fb9d92a785655" providerId="LiveId" clId="{CBD75D09-F940-4035-B518-0AE7AD851C85}" dt="2022-01-18T13:32:08.676" v="490" actId="478"/>
          <ac:spMkLst>
            <pc:docMk/>
            <pc:sldMk cId="334423107" sldId="288"/>
            <ac:spMk id="3" creationId="{D70FE7D9-6EAB-48D4-BEE8-E66054D3B08E}"/>
          </ac:spMkLst>
        </pc:spChg>
        <pc:spChg chg="add del mod ord">
          <ac:chgData name="NIBEDITA MOHARANA" userId="d15fb9d92a785655" providerId="LiveId" clId="{CBD75D09-F940-4035-B518-0AE7AD851C85}" dt="2022-01-18T13:31:46.526" v="486" actId="478"/>
          <ac:spMkLst>
            <pc:docMk/>
            <pc:sldMk cId="334423107" sldId="288"/>
            <ac:spMk id="5" creationId="{C0A8F9C4-B0D2-46E8-A994-EE09668F7D9D}"/>
          </ac:spMkLst>
        </pc:spChg>
        <pc:spChg chg="add del mod ord">
          <ac:chgData name="NIBEDITA MOHARANA" userId="d15fb9d92a785655" providerId="LiveId" clId="{CBD75D09-F940-4035-B518-0AE7AD851C85}" dt="2022-01-18T13:32:29.174" v="492" actId="478"/>
          <ac:spMkLst>
            <pc:docMk/>
            <pc:sldMk cId="334423107" sldId="288"/>
            <ac:spMk id="6" creationId="{A1C5BBE4-B987-4BA4-8A0E-79030E909D33}"/>
          </ac:spMkLst>
        </pc:spChg>
        <pc:spChg chg="add mod ord">
          <ac:chgData name="NIBEDITA MOHARANA" userId="d15fb9d92a785655" providerId="LiveId" clId="{CBD75D09-F940-4035-B518-0AE7AD851C85}" dt="2022-01-18T13:46:07.474" v="730" actId="20577"/>
          <ac:spMkLst>
            <pc:docMk/>
            <pc:sldMk cId="334423107" sldId="288"/>
            <ac:spMk id="7" creationId="{16710A0E-B240-4ADF-9119-1E56BD354F8E}"/>
          </ac:spMkLst>
        </pc:spChg>
      </pc:sldChg>
      <pc:sldChg chg="addSp delSp modSp mod modClrScheme chgLayout">
        <pc:chgData name="NIBEDITA MOHARANA" userId="d15fb9d92a785655" providerId="LiveId" clId="{CBD75D09-F940-4035-B518-0AE7AD851C85}" dt="2022-01-19T14:56:59.560" v="4736" actId="14100"/>
        <pc:sldMkLst>
          <pc:docMk/>
          <pc:sldMk cId="1245857837" sldId="289"/>
        </pc:sldMkLst>
        <pc:spChg chg="add del mod">
          <ac:chgData name="NIBEDITA MOHARANA" userId="d15fb9d92a785655" providerId="LiveId" clId="{CBD75D09-F940-4035-B518-0AE7AD851C85}" dt="2022-01-18T13:55:42.636" v="1093" actId="20577"/>
          <ac:spMkLst>
            <pc:docMk/>
            <pc:sldMk cId="1245857837" sldId="289"/>
            <ac:spMk id="2" creationId="{93D87C97-2C2F-48AD-AD09-22FB3DD69BFA}"/>
          </ac:spMkLst>
        </pc:spChg>
        <pc:spChg chg="add del mod ord">
          <ac:chgData name="NIBEDITA MOHARANA" userId="d15fb9d92a785655" providerId="LiveId" clId="{CBD75D09-F940-4035-B518-0AE7AD851C85}" dt="2022-01-18T13:54:04.843" v="980" actId="478"/>
          <ac:spMkLst>
            <pc:docMk/>
            <pc:sldMk cId="1245857837" sldId="289"/>
            <ac:spMk id="3" creationId="{FF8BE569-8778-49CD-8926-75A49F8EA7F3}"/>
          </ac:spMkLst>
        </pc:spChg>
        <pc:spChg chg="add mod ord">
          <ac:chgData name="NIBEDITA MOHARANA" userId="d15fb9d92a785655" providerId="LiveId" clId="{CBD75D09-F940-4035-B518-0AE7AD851C85}" dt="2022-01-19T14:56:59.560" v="4736" actId="14100"/>
          <ac:spMkLst>
            <pc:docMk/>
            <pc:sldMk cId="1245857837" sldId="289"/>
            <ac:spMk id="5" creationId="{A51C551C-50EC-4171-8BD9-F999A40F3EB7}"/>
          </ac:spMkLst>
        </pc:spChg>
      </pc:sldChg>
      <pc:sldChg chg="modSp mod">
        <pc:chgData name="NIBEDITA MOHARANA" userId="d15fb9d92a785655" providerId="LiveId" clId="{CBD75D09-F940-4035-B518-0AE7AD851C85}" dt="2022-01-19T13:06:19.592" v="2217" actId="20577"/>
        <pc:sldMkLst>
          <pc:docMk/>
          <pc:sldMk cId="591382582" sldId="291"/>
        </pc:sldMkLst>
        <pc:spChg chg="mod">
          <ac:chgData name="NIBEDITA MOHARANA" userId="d15fb9d92a785655" providerId="LiveId" clId="{CBD75D09-F940-4035-B518-0AE7AD851C85}" dt="2022-01-19T13:06:19.592" v="2217" actId="20577"/>
          <ac:spMkLst>
            <pc:docMk/>
            <pc:sldMk cId="591382582" sldId="291"/>
            <ac:spMk id="2" creationId="{47AE56E5-238E-43F3-914A-F87EA3B26601}"/>
          </ac:spMkLst>
        </pc:spChg>
      </pc:sldChg>
      <pc:sldChg chg="addSp delSp modSp mod modClrScheme chgLayout">
        <pc:chgData name="NIBEDITA MOHARANA" userId="d15fb9d92a785655" providerId="LiveId" clId="{CBD75D09-F940-4035-B518-0AE7AD851C85}" dt="2022-01-19T13:33:30.778" v="2538" actId="20577"/>
        <pc:sldMkLst>
          <pc:docMk/>
          <pc:sldMk cId="2419540693" sldId="292"/>
        </pc:sldMkLst>
        <pc:spChg chg="del mod">
          <ac:chgData name="NIBEDITA MOHARANA" userId="d15fb9d92a785655" providerId="LiveId" clId="{CBD75D09-F940-4035-B518-0AE7AD851C85}" dt="2022-01-19T13:13:41.790" v="2228"/>
          <ac:spMkLst>
            <pc:docMk/>
            <pc:sldMk cId="2419540693" sldId="292"/>
            <ac:spMk id="2" creationId="{02AAFC89-4078-4F55-BBE3-1B6825420C3B}"/>
          </ac:spMkLst>
        </pc:spChg>
        <pc:spChg chg="add del mod ord">
          <ac:chgData name="NIBEDITA MOHARANA" userId="d15fb9d92a785655" providerId="LiveId" clId="{CBD75D09-F940-4035-B518-0AE7AD851C85}" dt="2022-01-19T13:12:45.812" v="2224" actId="478"/>
          <ac:spMkLst>
            <pc:docMk/>
            <pc:sldMk cId="2419540693" sldId="292"/>
            <ac:spMk id="3" creationId="{8B1A0AFA-E23A-4C76-AC5A-82DBD26F5D54}"/>
          </ac:spMkLst>
        </pc:spChg>
        <pc:spChg chg="add del mod ord">
          <ac:chgData name="NIBEDITA MOHARANA" userId="d15fb9d92a785655" providerId="LiveId" clId="{CBD75D09-F940-4035-B518-0AE7AD851C85}" dt="2022-01-19T13:12:51.224" v="2225" actId="478"/>
          <ac:spMkLst>
            <pc:docMk/>
            <pc:sldMk cId="2419540693" sldId="292"/>
            <ac:spMk id="5" creationId="{2C245816-4AA9-42F4-89E4-070821E23DAC}"/>
          </ac:spMkLst>
        </pc:spChg>
        <pc:spChg chg="add mod ord">
          <ac:chgData name="NIBEDITA MOHARANA" userId="d15fb9d92a785655" providerId="LiveId" clId="{CBD75D09-F940-4035-B518-0AE7AD851C85}" dt="2022-01-19T13:14:51.115" v="2245" actId="2711"/>
          <ac:spMkLst>
            <pc:docMk/>
            <pc:sldMk cId="2419540693" sldId="292"/>
            <ac:spMk id="6" creationId="{0B14DF35-E354-49AC-8B0D-34096EBDCC10}"/>
          </ac:spMkLst>
        </pc:spChg>
        <pc:spChg chg="add mod ord">
          <ac:chgData name="NIBEDITA MOHARANA" userId="d15fb9d92a785655" providerId="LiveId" clId="{CBD75D09-F940-4035-B518-0AE7AD851C85}" dt="2022-01-19T13:33:30.778" v="2538" actId="20577"/>
          <ac:spMkLst>
            <pc:docMk/>
            <pc:sldMk cId="2419540693" sldId="292"/>
            <ac:spMk id="7" creationId="{BC264780-9E20-4793-BDC1-27CE52335026}"/>
          </ac:spMkLst>
        </pc:spChg>
      </pc:sldChg>
      <pc:sldChg chg="addSp modSp mod ord">
        <pc:chgData name="NIBEDITA MOHARANA" userId="d15fb9d92a785655" providerId="LiveId" clId="{CBD75D09-F940-4035-B518-0AE7AD851C85}" dt="2022-01-19T14:03:53.738" v="3239" actId="20577"/>
        <pc:sldMkLst>
          <pc:docMk/>
          <pc:sldMk cId="4076117968" sldId="296"/>
        </pc:sldMkLst>
        <pc:spChg chg="mod">
          <ac:chgData name="NIBEDITA MOHARANA" userId="d15fb9d92a785655" providerId="LiveId" clId="{CBD75D09-F940-4035-B518-0AE7AD851C85}" dt="2022-01-19T14:02:54.615" v="3222" actId="20577"/>
          <ac:spMkLst>
            <pc:docMk/>
            <pc:sldMk cId="4076117968" sldId="296"/>
            <ac:spMk id="2" creationId="{B255AA7E-C909-44CA-BAFA-FBC646A9454F}"/>
          </ac:spMkLst>
        </pc:spChg>
        <pc:spChg chg="add mod">
          <ac:chgData name="NIBEDITA MOHARANA" userId="d15fb9d92a785655" providerId="LiveId" clId="{CBD75D09-F940-4035-B518-0AE7AD851C85}" dt="2022-01-19T14:03:53.738" v="3239" actId="20577"/>
          <ac:spMkLst>
            <pc:docMk/>
            <pc:sldMk cId="4076117968" sldId="296"/>
            <ac:spMk id="5" creationId="{A83194AE-AC67-4C62-ADD3-28D73073D8BB}"/>
          </ac:spMkLst>
        </pc:spChg>
      </pc:sldChg>
      <pc:sldChg chg="modSp mod ord">
        <pc:chgData name="NIBEDITA MOHARANA" userId="d15fb9d92a785655" providerId="LiveId" clId="{CBD75D09-F940-4035-B518-0AE7AD851C85}" dt="2022-01-19T14:42:17.381" v="4272" actId="20577"/>
        <pc:sldMkLst>
          <pc:docMk/>
          <pc:sldMk cId="530307381" sldId="297"/>
        </pc:sldMkLst>
        <pc:spChg chg="mod">
          <ac:chgData name="NIBEDITA MOHARANA" userId="d15fb9d92a785655" providerId="LiveId" clId="{CBD75D09-F940-4035-B518-0AE7AD851C85}" dt="2022-01-19T14:42:17.381" v="4272" actId="20577"/>
          <ac:spMkLst>
            <pc:docMk/>
            <pc:sldMk cId="530307381" sldId="297"/>
            <ac:spMk id="2" creationId="{DB26384E-E04E-444D-A244-4AE9DF389D62}"/>
          </ac:spMkLst>
        </pc:spChg>
      </pc:sldChg>
      <pc:sldChg chg="modSp del mod">
        <pc:chgData name="NIBEDITA MOHARANA" userId="d15fb9d92a785655" providerId="LiveId" clId="{CBD75D09-F940-4035-B518-0AE7AD851C85}" dt="2022-01-19T13:06:47.403" v="2219" actId="47"/>
        <pc:sldMkLst>
          <pc:docMk/>
          <pc:sldMk cId="613716459" sldId="298"/>
        </pc:sldMkLst>
        <pc:spChg chg="mod">
          <ac:chgData name="NIBEDITA MOHARANA" userId="d15fb9d92a785655" providerId="LiveId" clId="{CBD75D09-F940-4035-B518-0AE7AD851C85}" dt="2022-01-19T13:06:45.434" v="2218" actId="6549"/>
          <ac:spMkLst>
            <pc:docMk/>
            <pc:sldMk cId="613716459" sldId="298"/>
            <ac:spMk id="2" creationId="{399BD0EB-DDE8-4158-BA38-68E98C30BCC8}"/>
          </ac:spMkLst>
        </pc:spChg>
      </pc:sldChg>
      <pc:sldChg chg="modSp mod">
        <pc:chgData name="NIBEDITA MOHARANA" userId="d15fb9d92a785655" providerId="LiveId" clId="{CBD75D09-F940-4035-B518-0AE7AD851C85}" dt="2022-01-19T14:56:17.626" v="4732" actId="1076"/>
        <pc:sldMkLst>
          <pc:docMk/>
          <pc:sldMk cId="4211696349" sldId="299"/>
        </pc:sldMkLst>
        <pc:spChg chg="mod">
          <ac:chgData name="NIBEDITA MOHARANA" userId="d15fb9d92a785655" providerId="LiveId" clId="{CBD75D09-F940-4035-B518-0AE7AD851C85}" dt="2022-01-19T14:56:17.626" v="4732" actId="1076"/>
          <ac:spMkLst>
            <pc:docMk/>
            <pc:sldMk cId="4211696349" sldId="299"/>
            <ac:spMk id="3" creationId="{D1733F9B-89B9-43A4-95D2-FA5E3CAA5969}"/>
          </ac:spMkLst>
        </pc:spChg>
      </pc:sldChg>
      <pc:sldChg chg="modSp mod">
        <pc:chgData name="NIBEDITA MOHARANA" userId="d15fb9d92a785655" providerId="LiveId" clId="{CBD75D09-F940-4035-B518-0AE7AD851C85}" dt="2022-01-18T12:15:12.873" v="1" actId="1076"/>
        <pc:sldMkLst>
          <pc:docMk/>
          <pc:sldMk cId="552562614" sldId="301"/>
        </pc:sldMkLst>
        <pc:spChg chg="mod">
          <ac:chgData name="NIBEDITA MOHARANA" userId="d15fb9d92a785655" providerId="LiveId" clId="{CBD75D09-F940-4035-B518-0AE7AD851C85}" dt="2022-01-18T12:15:12.873" v="1" actId="1076"/>
          <ac:spMkLst>
            <pc:docMk/>
            <pc:sldMk cId="552562614" sldId="301"/>
            <ac:spMk id="3" creationId="{31F44475-4CFF-45A1-A5BD-795B80132BDD}"/>
          </ac:spMkLst>
        </pc:spChg>
      </pc:sldChg>
      <pc:sldChg chg="modSp mod">
        <pc:chgData name="NIBEDITA MOHARANA" userId="d15fb9d92a785655" providerId="LiveId" clId="{CBD75D09-F940-4035-B518-0AE7AD851C85}" dt="2022-01-19T14:50:52.961" v="4597" actId="1076"/>
        <pc:sldMkLst>
          <pc:docMk/>
          <pc:sldMk cId="764326878" sldId="302"/>
        </pc:sldMkLst>
        <pc:spChg chg="mod">
          <ac:chgData name="NIBEDITA MOHARANA" userId="d15fb9d92a785655" providerId="LiveId" clId="{CBD75D09-F940-4035-B518-0AE7AD851C85}" dt="2022-01-19T14:50:52.961" v="4597" actId="1076"/>
          <ac:spMkLst>
            <pc:docMk/>
            <pc:sldMk cId="764326878" sldId="302"/>
            <ac:spMk id="3" creationId="{E8F882A8-3CD6-48E4-A57B-9E4DFE2992DA}"/>
          </ac:spMkLst>
        </pc:spChg>
      </pc:sldChg>
      <pc:sldChg chg="modSp mod">
        <pc:chgData name="NIBEDITA MOHARANA" userId="d15fb9d92a785655" providerId="LiveId" clId="{CBD75D09-F940-4035-B518-0AE7AD851C85}" dt="2022-01-19T14:50:59.630" v="4598" actId="1076"/>
        <pc:sldMkLst>
          <pc:docMk/>
          <pc:sldMk cId="2244353166" sldId="303"/>
        </pc:sldMkLst>
        <pc:spChg chg="mod">
          <ac:chgData name="NIBEDITA MOHARANA" userId="d15fb9d92a785655" providerId="LiveId" clId="{CBD75D09-F940-4035-B518-0AE7AD851C85}" dt="2022-01-19T14:50:59.630" v="4598" actId="1076"/>
          <ac:spMkLst>
            <pc:docMk/>
            <pc:sldMk cId="2244353166" sldId="303"/>
            <ac:spMk id="3" creationId="{E9A3B154-4FC4-4173-93E1-9BC34B0C0924}"/>
          </ac:spMkLst>
        </pc:spChg>
      </pc:sldChg>
      <pc:sldChg chg="addSp modSp new mod">
        <pc:chgData name="NIBEDITA MOHARANA" userId="d15fb9d92a785655" providerId="LiveId" clId="{CBD75D09-F940-4035-B518-0AE7AD851C85}" dt="2022-01-19T13:26:53.185" v="2430" actId="20577"/>
        <pc:sldMkLst>
          <pc:docMk/>
          <pc:sldMk cId="1679636612" sldId="304"/>
        </pc:sldMkLst>
        <pc:spChg chg="mod">
          <ac:chgData name="NIBEDITA MOHARANA" userId="d15fb9d92a785655" providerId="LiveId" clId="{CBD75D09-F940-4035-B518-0AE7AD851C85}" dt="2022-01-19T12:59:08.771" v="1862" actId="2711"/>
          <ac:spMkLst>
            <pc:docMk/>
            <pc:sldMk cId="1679636612" sldId="304"/>
            <ac:spMk id="2" creationId="{0F7A88FB-AC2B-4683-8930-8EA5E12C60CE}"/>
          </ac:spMkLst>
        </pc:spChg>
        <pc:spChg chg="mod">
          <ac:chgData name="NIBEDITA MOHARANA" userId="d15fb9d92a785655" providerId="LiveId" clId="{CBD75D09-F940-4035-B518-0AE7AD851C85}" dt="2022-01-19T13:26:53.185" v="2430" actId="20577"/>
          <ac:spMkLst>
            <pc:docMk/>
            <pc:sldMk cId="1679636612" sldId="304"/>
            <ac:spMk id="3" creationId="{7AC21A7D-9800-4C17-AE65-E7F1B5B941A9}"/>
          </ac:spMkLst>
        </pc:spChg>
        <pc:picChg chg="add mod">
          <ac:chgData name="NIBEDITA MOHARANA" userId="d15fb9d92a785655" providerId="LiveId" clId="{CBD75D09-F940-4035-B518-0AE7AD851C85}" dt="2022-01-19T12:58:37.608" v="1861" actId="1076"/>
          <ac:picMkLst>
            <pc:docMk/>
            <pc:sldMk cId="1679636612" sldId="304"/>
            <ac:picMk id="4" creationId="{EA1BE847-96E8-46F1-B1B7-5D518A399DD7}"/>
          </ac:picMkLst>
        </pc:picChg>
      </pc:sldChg>
      <pc:sldChg chg="modSp new mod">
        <pc:chgData name="NIBEDITA MOHARANA" userId="d15fb9d92a785655" providerId="LiveId" clId="{CBD75D09-F940-4035-B518-0AE7AD851C85}" dt="2022-01-19T13:51:01.424" v="2856" actId="20577"/>
        <pc:sldMkLst>
          <pc:docMk/>
          <pc:sldMk cId="2510660183" sldId="305"/>
        </pc:sldMkLst>
        <pc:spChg chg="mod">
          <ac:chgData name="NIBEDITA MOHARANA" userId="d15fb9d92a785655" providerId="LiveId" clId="{CBD75D09-F940-4035-B518-0AE7AD851C85}" dt="2022-01-19T13:45:44.769" v="2553" actId="1076"/>
          <ac:spMkLst>
            <pc:docMk/>
            <pc:sldMk cId="2510660183" sldId="305"/>
            <ac:spMk id="2" creationId="{1CDFFF0F-B9C6-4EFC-A1E8-4B6A912ED3EF}"/>
          </ac:spMkLst>
        </pc:spChg>
        <pc:spChg chg="mod">
          <ac:chgData name="NIBEDITA MOHARANA" userId="d15fb9d92a785655" providerId="LiveId" clId="{CBD75D09-F940-4035-B518-0AE7AD851C85}" dt="2022-01-19T13:51:01.424" v="2856" actId="20577"/>
          <ac:spMkLst>
            <pc:docMk/>
            <pc:sldMk cId="2510660183" sldId="305"/>
            <ac:spMk id="3" creationId="{F40BF58C-5E40-4E33-AF80-D03092BCBE35}"/>
          </ac:spMkLst>
        </pc:spChg>
      </pc:sldChg>
      <pc:sldChg chg="addSp modSp new mod modClrScheme chgLayout">
        <pc:chgData name="NIBEDITA MOHARANA" userId="d15fb9d92a785655" providerId="LiveId" clId="{CBD75D09-F940-4035-B518-0AE7AD851C85}" dt="2022-01-19T14:10:21.723" v="3480" actId="20577"/>
        <pc:sldMkLst>
          <pc:docMk/>
          <pc:sldMk cId="4190749875" sldId="306"/>
        </pc:sldMkLst>
        <pc:spChg chg="add mod">
          <ac:chgData name="NIBEDITA MOHARANA" userId="d15fb9d92a785655" providerId="LiveId" clId="{CBD75D09-F940-4035-B518-0AE7AD851C85}" dt="2022-01-19T14:08:33.263" v="3384" actId="1076"/>
          <ac:spMkLst>
            <pc:docMk/>
            <pc:sldMk cId="4190749875" sldId="306"/>
            <ac:spMk id="2" creationId="{4FED258F-5FF9-497C-BB55-B69F672C99EF}"/>
          </ac:spMkLst>
        </pc:spChg>
        <pc:spChg chg="add mod">
          <ac:chgData name="NIBEDITA MOHARANA" userId="d15fb9d92a785655" providerId="LiveId" clId="{CBD75D09-F940-4035-B518-0AE7AD851C85}" dt="2022-01-19T14:10:21.723" v="3480" actId="20577"/>
          <ac:spMkLst>
            <pc:docMk/>
            <pc:sldMk cId="4190749875" sldId="306"/>
            <ac:spMk id="3" creationId="{52DAB1C2-7D33-459D-B628-A8FC19C6C5BD}"/>
          </ac:spMkLst>
        </pc:spChg>
      </pc:sldChg>
      <pc:sldChg chg="modSp new mod">
        <pc:chgData name="NIBEDITA MOHARANA" userId="d15fb9d92a785655" providerId="LiveId" clId="{CBD75D09-F940-4035-B518-0AE7AD851C85}" dt="2022-01-19T14:23:36.510" v="3665" actId="12"/>
        <pc:sldMkLst>
          <pc:docMk/>
          <pc:sldMk cId="598936944" sldId="307"/>
        </pc:sldMkLst>
        <pc:spChg chg="mod">
          <ac:chgData name="NIBEDITA MOHARANA" userId="d15fb9d92a785655" providerId="LiveId" clId="{CBD75D09-F940-4035-B518-0AE7AD851C85}" dt="2022-01-19T14:11:32.996" v="3492" actId="1076"/>
          <ac:spMkLst>
            <pc:docMk/>
            <pc:sldMk cId="598936944" sldId="307"/>
            <ac:spMk id="2" creationId="{F0D68D95-AF80-44AE-8F7A-E68567B4FC03}"/>
          </ac:spMkLst>
        </pc:spChg>
        <pc:spChg chg="mod">
          <ac:chgData name="NIBEDITA MOHARANA" userId="d15fb9d92a785655" providerId="LiveId" clId="{CBD75D09-F940-4035-B518-0AE7AD851C85}" dt="2022-01-19T14:23:36.510" v="3665" actId="12"/>
          <ac:spMkLst>
            <pc:docMk/>
            <pc:sldMk cId="598936944" sldId="307"/>
            <ac:spMk id="3" creationId="{47C6FC3F-6E1B-4D32-A847-2AB313747BA5}"/>
          </ac:spMkLst>
        </pc:spChg>
      </pc:sldChg>
      <pc:sldChg chg="modSp new mod">
        <pc:chgData name="NIBEDITA MOHARANA" userId="d15fb9d92a785655" providerId="LiveId" clId="{CBD75D09-F940-4035-B518-0AE7AD851C85}" dt="2022-01-19T14:34:24.627" v="4042" actId="108"/>
        <pc:sldMkLst>
          <pc:docMk/>
          <pc:sldMk cId="754533948" sldId="308"/>
        </pc:sldMkLst>
        <pc:spChg chg="mod">
          <ac:chgData name="NIBEDITA MOHARANA" userId="d15fb9d92a785655" providerId="LiveId" clId="{CBD75D09-F940-4035-B518-0AE7AD851C85}" dt="2022-01-19T14:28:22.299" v="3698" actId="1076"/>
          <ac:spMkLst>
            <pc:docMk/>
            <pc:sldMk cId="754533948" sldId="308"/>
            <ac:spMk id="2" creationId="{EBD14168-4720-412E-ACF4-C530B24B6507}"/>
          </ac:spMkLst>
        </pc:spChg>
        <pc:spChg chg="mod">
          <ac:chgData name="NIBEDITA MOHARANA" userId="d15fb9d92a785655" providerId="LiveId" clId="{CBD75D09-F940-4035-B518-0AE7AD851C85}" dt="2022-01-19T14:34:24.627" v="4042" actId="108"/>
          <ac:spMkLst>
            <pc:docMk/>
            <pc:sldMk cId="754533948" sldId="308"/>
            <ac:spMk id="3" creationId="{0F7AD7CA-B0D7-4F27-8BED-537D0231D254}"/>
          </ac:spMkLst>
        </pc:spChg>
      </pc:sldChg>
      <pc:sldChg chg="modSp new mod">
        <pc:chgData name="NIBEDITA MOHARANA" userId="d15fb9d92a785655" providerId="LiveId" clId="{CBD75D09-F940-4035-B518-0AE7AD851C85}" dt="2022-01-19T14:46:46.582" v="4420" actId="1076"/>
        <pc:sldMkLst>
          <pc:docMk/>
          <pc:sldMk cId="3247037552" sldId="309"/>
        </pc:sldMkLst>
        <pc:spChg chg="mod">
          <ac:chgData name="NIBEDITA MOHARANA" userId="d15fb9d92a785655" providerId="LiveId" clId="{CBD75D09-F940-4035-B518-0AE7AD851C85}" dt="2022-01-19T14:46:42.279" v="4419" actId="1076"/>
          <ac:spMkLst>
            <pc:docMk/>
            <pc:sldMk cId="3247037552" sldId="309"/>
            <ac:spMk id="2" creationId="{BFA31FB4-71EB-40AA-8FC8-714A7AEE193D}"/>
          </ac:spMkLst>
        </pc:spChg>
        <pc:spChg chg="mod">
          <ac:chgData name="NIBEDITA MOHARANA" userId="d15fb9d92a785655" providerId="LiveId" clId="{CBD75D09-F940-4035-B518-0AE7AD851C85}" dt="2022-01-19T14:46:46.582" v="4420" actId="1076"/>
          <ac:spMkLst>
            <pc:docMk/>
            <pc:sldMk cId="3247037552" sldId="309"/>
            <ac:spMk id="3" creationId="{E62B68C7-787B-4BFD-B0F6-8065C6E80E00}"/>
          </ac:spMkLst>
        </pc:spChg>
      </pc:sldChg>
      <pc:sldChg chg="addSp delSp modSp new mod modClrScheme chgLayout">
        <pc:chgData name="NIBEDITA MOHARANA" userId="d15fb9d92a785655" providerId="LiveId" clId="{CBD75D09-F940-4035-B518-0AE7AD851C85}" dt="2022-01-19T14:49:44.691" v="4580" actId="20577"/>
        <pc:sldMkLst>
          <pc:docMk/>
          <pc:sldMk cId="2061246107" sldId="310"/>
        </pc:sldMkLst>
        <pc:spChg chg="del">
          <ac:chgData name="NIBEDITA MOHARANA" userId="d15fb9d92a785655" providerId="LiveId" clId="{CBD75D09-F940-4035-B518-0AE7AD851C85}" dt="2022-01-19T14:42:57.686" v="4274" actId="700"/>
          <ac:spMkLst>
            <pc:docMk/>
            <pc:sldMk cId="2061246107" sldId="310"/>
            <ac:spMk id="2" creationId="{0C5B2642-870D-4F26-B2D4-4F29E307855D}"/>
          </ac:spMkLst>
        </pc:spChg>
        <pc:spChg chg="del">
          <ac:chgData name="NIBEDITA MOHARANA" userId="d15fb9d92a785655" providerId="LiveId" clId="{CBD75D09-F940-4035-B518-0AE7AD851C85}" dt="2022-01-19T14:42:57.686" v="4274" actId="700"/>
          <ac:spMkLst>
            <pc:docMk/>
            <pc:sldMk cId="2061246107" sldId="310"/>
            <ac:spMk id="3" creationId="{8C223941-D059-4B64-8EE3-9676FFA9971A}"/>
          </ac:spMkLst>
        </pc:spChg>
        <pc:spChg chg="add mod">
          <ac:chgData name="NIBEDITA MOHARANA" userId="d15fb9d92a785655" providerId="LiveId" clId="{CBD75D09-F940-4035-B518-0AE7AD851C85}" dt="2022-01-19T14:49:44.691" v="4580" actId="20577"/>
          <ac:spMkLst>
            <pc:docMk/>
            <pc:sldMk cId="2061246107" sldId="310"/>
            <ac:spMk id="4" creationId="{D2F25D15-C4FE-4B90-A996-2B62BA0913A1}"/>
          </ac:spMkLst>
        </pc:spChg>
      </pc:sldChg>
    </pc:docChg>
  </pc:docChgLst>
  <pc:docChgLst>
    <pc:chgData name="kuber raj kunal" userId="ff53f78b27f9dcad" providerId="Windows Live" clId="Web-{A5AFD974-BFC5-4E29-8FC4-C22F27374346}"/>
    <pc:docChg chg="addSld modSld sldOrd">
      <pc:chgData name="kuber raj kunal" userId="ff53f78b27f9dcad" providerId="Windows Live" clId="Web-{A5AFD974-BFC5-4E29-8FC4-C22F27374346}" dt="2021-12-08T17:50:41.758" v="552" actId="1076"/>
      <pc:docMkLst>
        <pc:docMk/>
      </pc:docMkLst>
      <pc:sldChg chg="delSp ord">
        <pc:chgData name="kuber raj kunal" userId="ff53f78b27f9dcad" providerId="Windows Live" clId="Web-{A5AFD974-BFC5-4E29-8FC4-C22F27374346}" dt="2021-12-08T17:49:08.006" v="516"/>
        <pc:sldMkLst>
          <pc:docMk/>
          <pc:sldMk cId="0" sldId="272"/>
        </pc:sldMkLst>
        <pc:picChg chg="del">
          <ac:chgData name="kuber raj kunal" userId="ff53f78b27f9dcad" providerId="Windows Live" clId="Web-{A5AFD974-BFC5-4E29-8FC4-C22F27374346}" dt="2021-12-08T17:13:34.544" v="20"/>
          <ac:picMkLst>
            <pc:docMk/>
            <pc:sldMk cId="0" sldId="272"/>
            <ac:picMk id="17410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50:41.758" v="552" actId="1076"/>
        <pc:sldMkLst>
          <pc:docMk/>
          <pc:sldMk cId="0" sldId="273"/>
        </pc:sldMkLst>
        <pc:spChg chg="mod">
          <ac:chgData name="kuber raj kunal" userId="ff53f78b27f9dcad" providerId="Windows Live" clId="Web-{A5AFD974-BFC5-4E29-8FC4-C22F27374346}" dt="2021-12-08T17:10:31.150" v="1" actId="1076"/>
          <ac:spMkLst>
            <pc:docMk/>
            <pc:sldMk cId="0" sldId="273"/>
            <ac:spMk id="1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196" v="517" actId="1076"/>
          <ac:spMkLst>
            <pc:docMk/>
            <pc:sldMk cId="0" sldId="273"/>
            <ac:spMk id="2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11" v="518" actId="1076"/>
          <ac:spMkLst>
            <pc:docMk/>
            <pc:sldMk cId="0" sldId="273"/>
            <ac:spMk id="2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27" v="519" actId="1076"/>
          <ac:spMkLst>
            <pc:docMk/>
            <pc:sldMk cId="0" sldId="273"/>
            <ac:spMk id="2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42" v="520" actId="1076"/>
          <ac:spMkLst>
            <pc:docMk/>
            <pc:sldMk cId="0" sldId="273"/>
            <ac:spMk id="2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58" v="521" actId="1076"/>
          <ac:spMkLst>
            <pc:docMk/>
            <pc:sldMk cId="0" sldId="273"/>
            <ac:spMk id="2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74" v="522" actId="1076"/>
          <ac:spMkLst>
            <pc:docMk/>
            <pc:sldMk cId="0" sldId="273"/>
            <ac:spMk id="2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289" v="523" actId="1076"/>
          <ac:spMkLst>
            <pc:docMk/>
            <pc:sldMk cId="0" sldId="273"/>
            <ac:spMk id="2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05" v="524" actId="1076"/>
          <ac:spMkLst>
            <pc:docMk/>
            <pc:sldMk cId="0" sldId="273"/>
            <ac:spMk id="3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21" v="525" actId="1076"/>
          <ac:spMkLst>
            <pc:docMk/>
            <pc:sldMk cId="0" sldId="273"/>
            <ac:spMk id="31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36" v="526" actId="1076"/>
          <ac:spMkLst>
            <pc:docMk/>
            <pc:sldMk cId="0" sldId="273"/>
            <ac:spMk id="3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52" v="527" actId="1076"/>
          <ac:spMkLst>
            <pc:docMk/>
            <pc:sldMk cId="0" sldId="273"/>
            <ac:spMk id="3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67" v="528" actId="1076"/>
          <ac:spMkLst>
            <pc:docMk/>
            <pc:sldMk cId="0" sldId="273"/>
            <ac:spMk id="3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83" v="529" actId="1076"/>
          <ac:spMkLst>
            <pc:docMk/>
            <pc:sldMk cId="0" sldId="273"/>
            <ac:spMk id="3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399" v="530" actId="1076"/>
          <ac:spMkLst>
            <pc:docMk/>
            <pc:sldMk cId="0" sldId="273"/>
            <ac:spMk id="3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14" v="531" actId="1076"/>
          <ac:spMkLst>
            <pc:docMk/>
            <pc:sldMk cId="0" sldId="273"/>
            <ac:spMk id="3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30" v="532" actId="1076"/>
          <ac:spMkLst>
            <pc:docMk/>
            <pc:sldMk cId="0" sldId="273"/>
            <ac:spMk id="5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46" v="533" actId="1076"/>
          <ac:spMkLst>
            <pc:docMk/>
            <pc:sldMk cId="0" sldId="273"/>
            <ac:spMk id="6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61" v="534" actId="1076"/>
          <ac:spMkLst>
            <pc:docMk/>
            <pc:sldMk cId="0" sldId="273"/>
            <ac:spMk id="61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77" v="535" actId="1076"/>
          <ac:spMkLst>
            <pc:docMk/>
            <pc:sldMk cId="0" sldId="273"/>
            <ac:spMk id="6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492" v="536" actId="1076"/>
          <ac:spMkLst>
            <pc:docMk/>
            <pc:sldMk cId="0" sldId="273"/>
            <ac:spMk id="6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08" v="537" actId="1076"/>
          <ac:spMkLst>
            <pc:docMk/>
            <pc:sldMk cId="0" sldId="273"/>
            <ac:spMk id="6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24" v="538" actId="1076"/>
          <ac:spMkLst>
            <pc:docMk/>
            <pc:sldMk cId="0" sldId="273"/>
            <ac:spMk id="6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39" v="539" actId="1076"/>
          <ac:spMkLst>
            <pc:docMk/>
            <pc:sldMk cId="0" sldId="273"/>
            <ac:spMk id="6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55" v="540" actId="1076"/>
          <ac:spMkLst>
            <pc:docMk/>
            <pc:sldMk cId="0" sldId="273"/>
            <ac:spMk id="6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71" v="541" actId="1076"/>
          <ac:spMkLst>
            <pc:docMk/>
            <pc:sldMk cId="0" sldId="273"/>
            <ac:spMk id="6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586" v="542" actId="1076"/>
          <ac:spMkLst>
            <pc:docMk/>
            <pc:sldMk cId="0" sldId="273"/>
            <ac:spMk id="6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02" v="543" actId="1076"/>
          <ac:spMkLst>
            <pc:docMk/>
            <pc:sldMk cId="0" sldId="273"/>
            <ac:spMk id="70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17" v="544" actId="1076"/>
          <ac:spMkLst>
            <pc:docMk/>
            <pc:sldMk cId="0" sldId="273"/>
            <ac:spMk id="7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49" v="545" actId="1076"/>
          <ac:spMkLst>
            <pc:docMk/>
            <pc:sldMk cId="0" sldId="273"/>
            <ac:spMk id="73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64" v="546" actId="1076"/>
          <ac:spMkLst>
            <pc:docMk/>
            <pc:sldMk cId="0" sldId="273"/>
            <ac:spMk id="104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80" v="547" actId="1076"/>
          <ac:spMkLst>
            <pc:docMk/>
            <pc:sldMk cId="0" sldId="273"/>
            <ac:spMk id="105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696" v="548" actId="1076"/>
          <ac:spMkLst>
            <pc:docMk/>
            <pc:sldMk cId="0" sldId="273"/>
            <ac:spMk id="106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11" v="549" actId="1076"/>
          <ac:spMkLst>
            <pc:docMk/>
            <pc:sldMk cId="0" sldId="273"/>
            <ac:spMk id="107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27" v="550" actId="1076"/>
          <ac:spMkLst>
            <pc:docMk/>
            <pc:sldMk cId="0" sldId="273"/>
            <ac:spMk id="108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42" v="551" actId="1076"/>
          <ac:spMkLst>
            <pc:docMk/>
            <pc:sldMk cId="0" sldId="273"/>
            <ac:spMk id="10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50:41.758" v="552" actId="1076"/>
          <ac:spMkLst>
            <pc:docMk/>
            <pc:sldMk cId="0" sldId="273"/>
            <ac:spMk id="216" creationId="{00000000-0000-0000-0000-000000000000}"/>
          </ac:spMkLst>
        </pc:spChg>
        <pc:picChg chg="del mod">
          <ac:chgData name="kuber raj kunal" userId="ff53f78b27f9dcad" providerId="Windows Live" clId="Web-{A5AFD974-BFC5-4E29-8FC4-C22F27374346}" dt="2021-12-08T17:10:46.572" v="4"/>
          <ac:picMkLst>
            <pc:docMk/>
            <pc:sldMk cId="0" sldId="273"/>
            <ac:picMk id="215" creationId="{00000000-0000-0000-0000-000000000000}"/>
          </ac:picMkLst>
        </pc:picChg>
        <pc:picChg chg="mod">
          <ac:chgData name="kuber raj kunal" userId="ff53f78b27f9dcad" providerId="Windows Live" clId="Web-{A5AFD974-BFC5-4E29-8FC4-C22F27374346}" dt="2021-12-08T17:11:13.197" v="7" actId="14100"/>
          <ac:picMkLst>
            <pc:docMk/>
            <pc:sldMk cId="0" sldId="273"/>
            <ac:picMk id="225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21:16.756" v="69" actId="20577"/>
        <pc:sldMkLst>
          <pc:docMk/>
          <pc:sldMk cId="0" sldId="274"/>
        </pc:sldMkLst>
        <pc:spChg chg="mod">
          <ac:chgData name="kuber raj kunal" userId="ff53f78b27f9dcad" providerId="Windows Live" clId="Web-{A5AFD974-BFC5-4E29-8FC4-C22F27374346}" dt="2021-12-08T17:21:16.756" v="69" actId="20577"/>
          <ac:spMkLst>
            <pc:docMk/>
            <pc:sldMk cId="0" sldId="274"/>
            <ac:spMk id="9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20:34.302" v="56" actId="20577"/>
          <ac:spMkLst>
            <pc:docMk/>
            <pc:sldMk cId="0" sldId="274"/>
            <ac:spMk id="10" creationId="{00000000-0000-0000-0000-000000000000}"/>
          </ac:spMkLst>
        </pc:spChg>
        <pc:spChg chg="del mod">
          <ac:chgData name="kuber raj kunal" userId="ff53f78b27f9dcad" providerId="Windows Live" clId="Web-{A5AFD974-BFC5-4E29-8FC4-C22F27374346}" dt="2021-12-08T17:20:00.879" v="47"/>
          <ac:spMkLst>
            <pc:docMk/>
            <pc:sldMk cId="0" sldId="274"/>
            <ac:spMk id="12" creationId="{00000000-0000-0000-0000-000000000000}"/>
          </ac:spMkLst>
        </pc:spChg>
        <pc:spChg chg="del">
          <ac:chgData name="kuber raj kunal" userId="ff53f78b27f9dcad" providerId="Windows Live" clId="Web-{A5AFD974-BFC5-4E29-8FC4-C22F27374346}" dt="2021-12-08T17:14:08.779" v="25"/>
          <ac:spMkLst>
            <pc:docMk/>
            <pc:sldMk cId="0" sldId="274"/>
            <ac:spMk id="25" creationId="{00000000-0000-0000-0000-000000000000}"/>
          </ac:spMkLst>
        </pc:spChg>
        <pc:spChg chg="del">
          <ac:chgData name="kuber raj kunal" userId="ff53f78b27f9dcad" providerId="Windows Live" clId="Web-{A5AFD974-BFC5-4E29-8FC4-C22F27374346}" dt="2021-12-08T17:15:06.092" v="36"/>
          <ac:spMkLst>
            <pc:docMk/>
            <pc:sldMk cId="0" sldId="274"/>
            <ac:spMk id="28" creationId="{00000000-0000-0000-0000-000000000000}"/>
          </ac:spMkLst>
        </pc:spChg>
        <pc:spChg chg="del mod">
          <ac:chgData name="kuber raj kunal" userId="ff53f78b27f9dcad" providerId="Windows Live" clId="Web-{A5AFD974-BFC5-4E29-8FC4-C22F27374346}" dt="2021-12-08T17:16:29.063" v="43"/>
          <ac:spMkLst>
            <pc:docMk/>
            <pc:sldMk cId="0" sldId="274"/>
            <ac:spMk id="29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40.933" v="8"/>
          <ac:picMkLst>
            <pc:docMk/>
            <pc:sldMk cId="0" sldId="274"/>
            <ac:picMk id="30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47:14.348" v="486" actId="14100"/>
        <pc:sldMkLst>
          <pc:docMk/>
          <pc:sldMk cId="0" sldId="275"/>
        </pc:sldMkLst>
        <pc:spChg chg="mod">
          <ac:chgData name="kuber raj kunal" userId="ff53f78b27f9dcad" providerId="Windows Live" clId="Web-{A5AFD974-BFC5-4E29-8FC4-C22F27374346}" dt="2021-12-08T17:44:48.611" v="444" actId="20577"/>
          <ac:spMkLst>
            <pc:docMk/>
            <pc:sldMk cId="0" sldId="275"/>
            <ac:spMk id="32" creationId="{00000000-0000-0000-0000-000000000000}"/>
          </ac:spMkLst>
        </pc:spChg>
        <pc:spChg chg="mod">
          <ac:chgData name="kuber raj kunal" userId="ff53f78b27f9dcad" providerId="Windows Live" clId="Web-{A5AFD974-BFC5-4E29-8FC4-C22F27374346}" dt="2021-12-08T17:47:14.348" v="486" actId="14100"/>
          <ac:spMkLst>
            <pc:docMk/>
            <pc:sldMk cId="0" sldId="275"/>
            <ac:spMk id="20481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51.996" v="9"/>
          <ac:picMkLst>
            <pc:docMk/>
            <pc:sldMk cId="0" sldId="275"/>
            <ac:picMk id="48" creationId="{00000000-0000-0000-0000-000000000000}"/>
          </ac:picMkLst>
        </pc:picChg>
      </pc:sldChg>
      <pc:sldChg chg="delSp modSp">
        <pc:chgData name="kuber raj kunal" userId="ff53f78b27f9dcad" providerId="Windows Live" clId="Web-{A5AFD974-BFC5-4E29-8FC4-C22F27374346}" dt="2021-12-08T17:48:44.771" v="514" actId="1076"/>
        <pc:sldMkLst>
          <pc:docMk/>
          <pc:sldMk cId="0" sldId="276"/>
        </pc:sldMkLst>
        <pc:spChg chg="mod">
          <ac:chgData name="kuber raj kunal" userId="ff53f78b27f9dcad" providerId="Windows Live" clId="Web-{A5AFD974-BFC5-4E29-8FC4-C22F27374346}" dt="2021-12-08T17:48:44.771" v="514" actId="1076"/>
          <ac:spMkLst>
            <pc:docMk/>
            <pc:sldMk cId="0" sldId="276"/>
            <ac:spMk id="19457" creationId="{00000000-0000-0000-0000-000000000000}"/>
          </ac:spMkLst>
        </pc:spChg>
        <pc:picChg chg="del">
          <ac:chgData name="kuber raj kunal" userId="ff53f78b27f9dcad" providerId="Windows Live" clId="Web-{A5AFD974-BFC5-4E29-8FC4-C22F27374346}" dt="2021-12-08T17:12:55.449" v="10"/>
          <ac:picMkLst>
            <pc:docMk/>
            <pc:sldMk cId="0" sldId="276"/>
            <ac:picMk id="6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2:59.246" v="11"/>
        <pc:sldMkLst>
          <pc:docMk/>
          <pc:sldMk cId="0" sldId="277"/>
        </pc:sldMkLst>
        <pc:picChg chg="del">
          <ac:chgData name="kuber raj kunal" userId="ff53f78b27f9dcad" providerId="Windows Live" clId="Web-{A5AFD974-BFC5-4E29-8FC4-C22F27374346}" dt="2021-12-08T17:12:59.246" v="11"/>
          <ac:picMkLst>
            <pc:docMk/>
            <pc:sldMk cId="0" sldId="277"/>
            <ac:picMk id="5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02.325" v="12"/>
        <pc:sldMkLst>
          <pc:docMk/>
          <pc:sldMk cId="0" sldId="278"/>
        </pc:sldMkLst>
        <pc:picChg chg="del">
          <ac:chgData name="kuber raj kunal" userId="ff53f78b27f9dcad" providerId="Windows Live" clId="Web-{A5AFD974-BFC5-4E29-8FC4-C22F27374346}" dt="2021-12-08T17:13:02.325" v="12"/>
          <ac:picMkLst>
            <pc:docMk/>
            <pc:sldMk cId="0" sldId="278"/>
            <ac:picMk id="29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06.903" v="13"/>
        <pc:sldMkLst>
          <pc:docMk/>
          <pc:sldMk cId="0" sldId="279"/>
        </pc:sldMkLst>
        <pc:picChg chg="del">
          <ac:chgData name="kuber raj kunal" userId="ff53f78b27f9dcad" providerId="Windows Live" clId="Web-{A5AFD974-BFC5-4E29-8FC4-C22F27374346}" dt="2021-12-08T17:13:06.903" v="13"/>
          <ac:picMkLst>
            <pc:docMk/>
            <pc:sldMk cId="0" sldId="279"/>
            <ac:picMk id="34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10.934" v="14"/>
        <pc:sldMkLst>
          <pc:docMk/>
          <pc:sldMk cId="0" sldId="280"/>
        </pc:sldMkLst>
        <pc:picChg chg="del">
          <ac:chgData name="kuber raj kunal" userId="ff53f78b27f9dcad" providerId="Windows Live" clId="Web-{A5AFD974-BFC5-4E29-8FC4-C22F27374346}" dt="2021-12-08T17:13:10.934" v="14"/>
          <ac:picMkLst>
            <pc:docMk/>
            <pc:sldMk cId="0" sldId="280"/>
            <ac:picMk id="30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16.684" v="15"/>
        <pc:sldMkLst>
          <pc:docMk/>
          <pc:sldMk cId="0" sldId="281"/>
        </pc:sldMkLst>
        <pc:picChg chg="del">
          <ac:chgData name="kuber raj kunal" userId="ff53f78b27f9dcad" providerId="Windows Live" clId="Web-{A5AFD974-BFC5-4E29-8FC4-C22F27374346}" dt="2021-12-08T17:13:16.684" v="15"/>
          <ac:picMkLst>
            <pc:docMk/>
            <pc:sldMk cId="0" sldId="281"/>
            <ac:picMk id="35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0.294" v="16"/>
        <pc:sldMkLst>
          <pc:docMk/>
          <pc:sldMk cId="0" sldId="282"/>
        </pc:sldMkLst>
        <pc:picChg chg="del">
          <ac:chgData name="kuber raj kunal" userId="ff53f78b27f9dcad" providerId="Windows Live" clId="Web-{A5AFD974-BFC5-4E29-8FC4-C22F27374346}" dt="2021-12-08T17:13:20.294" v="16"/>
          <ac:picMkLst>
            <pc:docMk/>
            <pc:sldMk cId="0" sldId="282"/>
            <ac:picMk id="54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3.856" v="17"/>
        <pc:sldMkLst>
          <pc:docMk/>
          <pc:sldMk cId="0" sldId="283"/>
        </pc:sldMkLst>
        <pc:picChg chg="del">
          <ac:chgData name="kuber raj kunal" userId="ff53f78b27f9dcad" providerId="Windows Live" clId="Web-{A5AFD974-BFC5-4E29-8FC4-C22F27374346}" dt="2021-12-08T17:13:23.856" v="17"/>
          <ac:picMkLst>
            <pc:docMk/>
            <pc:sldMk cId="0" sldId="283"/>
            <ac:picMk id="28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27.747" v="18"/>
        <pc:sldMkLst>
          <pc:docMk/>
          <pc:sldMk cId="0" sldId="284"/>
        </pc:sldMkLst>
        <pc:picChg chg="del">
          <ac:chgData name="kuber raj kunal" userId="ff53f78b27f9dcad" providerId="Windows Live" clId="Web-{A5AFD974-BFC5-4E29-8FC4-C22F27374346}" dt="2021-12-08T17:13:27.747" v="18"/>
          <ac:picMkLst>
            <pc:docMk/>
            <pc:sldMk cId="0" sldId="284"/>
            <ac:picMk id="42" creationId="{00000000-0000-0000-0000-000000000000}"/>
          </ac:picMkLst>
        </pc:picChg>
      </pc:sldChg>
      <pc:sldChg chg="delSp">
        <pc:chgData name="kuber raj kunal" userId="ff53f78b27f9dcad" providerId="Windows Live" clId="Web-{A5AFD974-BFC5-4E29-8FC4-C22F27374346}" dt="2021-12-08T17:13:30.966" v="19"/>
        <pc:sldMkLst>
          <pc:docMk/>
          <pc:sldMk cId="0" sldId="285"/>
        </pc:sldMkLst>
        <pc:picChg chg="del">
          <ac:chgData name="kuber raj kunal" userId="ff53f78b27f9dcad" providerId="Windows Live" clId="Web-{A5AFD974-BFC5-4E29-8FC4-C22F27374346}" dt="2021-12-08T17:13:30.966" v="19"/>
          <ac:picMkLst>
            <pc:docMk/>
            <pc:sldMk cId="0" sldId="285"/>
            <ac:picMk id="28" creationId="{00000000-0000-0000-0000-000000000000}"/>
          </ac:picMkLst>
        </pc:picChg>
      </pc:sldChg>
      <pc:sldChg chg="addSp modSp new">
        <pc:chgData name="kuber raj kunal" userId="ff53f78b27f9dcad" providerId="Windows Live" clId="Web-{A5AFD974-BFC5-4E29-8FC4-C22F27374346}" dt="2021-12-08T17:43:38.500" v="437" actId="1076"/>
        <pc:sldMkLst>
          <pc:docMk/>
          <pc:sldMk cId="588791915" sldId="286"/>
        </pc:sldMkLst>
        <pc:spChg chg="add mod">
          <ac:chgData name="kuber raj kunal" userId="ff53f78b27f9dcad" providerId="Windows Live" clId="Web-{A5AFD974-BFC5-4E29-8FC4-C22F27374346}" dt="2021-12-08T17:43:38.500" v="437" actId="1076"/>
          <ac:spMkLst>
            <pc:docMk/>
            <pc:sldMk cId="588791915" sldId="286"/>
            <ac:spMk id="2" creationId="{1A0A111A-A89F-4A89-A10E-572BD10A8517}"/>
          </ac:spMkLst>
        </pc:spChg>
      </pc:sldChg>
      <pc:sldChg chg="addSp delSp modSp new">
        <pc:chgData name="kuber raj kunal" userId="ff53f78b27f9dcad" providerId="Windows Live" clId="Web-{A5AFD974-BFC5-4E29-8FC4-C22F27374346}" dt="2021-12-08T17:42:24.780" v="418" actId="20577"/>
        <pc:sldMkLst>
          <pc:docMk/>
          <pc:sldMk cId="880797930" sldId="287"/>
        </pc:sldMkLst>
        <pc:spChg chg="add del mod">
          <ac:chgData name="kuber raj kunal" userId="ff53f78b27f9dcad" providerId="Windows Live" clId="Web-{A5AFD974-BFC5-4E29-8FC4-C22F27374346}" dt="2021-12-08T17:37:41.478" v="376"/>
          <ac:spMkLst>
            <pc:docMk/>
            <pc:sldMk cId="880797930" sldId="287"/>
            <ac:spMk id="2" creationId="{E64652EC-4EC1-4236-87AD-F27DCA3436DD}"/>
          </ac:spMkLst>
        </pc:spChg>
        <pc:spChg chg="add mod">
          <ac:chgData name="kuber raj kunal" userId="ff53f78b27f9dcad" providerId="Windows Live" clId="Web-{A5AFD974-BFC5-4E29-8FC4-C22F27374346}" dt="2021-12-08T17:37:50.134" v="377" actId="1076"/>
          <ac:spMkLst>
            <pc:docMk/>
            <pc:sldMk cId="880797930" sldId="287"/>
            <ac:spMk id="3" creationId="{7C75D6A2-296A-4FDB-BCC8-291D6D03689C}"/>
          </ac:spMkLst>
        </pc:spChg>
        <pc:spChg chg="add mod">
          <ac:chgData name="kuber raj kunal" userId="ff53f78b27f9dcad" providerId="Windows Live" clId="Web-{A5AFD974-BFC5-4E29-8FC4-C22F27374346}" dt="2021-12-08T17:42:24.780" v="418" actId="20577"/>
          <ac:spMkLst>
            <pc:docMk/>
            <pc:sldMk cId="880797930" sldId="287"/>
            <ac:spMk id="4" creationId="{DAEC5B7E-1D13-44D2-A85B-8E1149431DB8}"/>
          </ac:spMkLst>
        </pc:spChg>
        <pc:spChg chg="add mod">
          <ac:chgData name="kuber raj kunal" userId="ff53f78b27f9dcad" providerId="Windows Live" clId="Web-{A5AFD974-BFC5-4E29-8FC4-C22F27374346}" dt="2021-12-08T17:41:35.201" v="412"/>
          <ac:spMkLst>
            <pc:docMk/>
            <pc:sldMk cId="880797930" sldId="287"/>
            <ac:spMk id="5" creationId="{B4AE3CAC-AB1F-4DA1-AD89-D6765516B382}"/>
          </ac:spMkLst>
        </pc:spChg>
        <pc:spChg chg="add mod">
          <ac:chgData name="kuber raj kunal" userId="ff53f78b27f9dcad" providerId="Windows Live" clId="Web-{A5AFD974-BFC5-4E29-8FC4-C22F27374346}" dt="2021-12-08T17:38:42.635" v="390" actId="20577"/>
          <ac:spMkLst>
            <pc:docMk/>
            <pc:sldMk cId="880797930" sldId="287"/>
            <ac:spMk id="6" creationId="{0F3F4E5E-63D3-4E4A-A023-447C4440200E}"/>
          </ac:spMkLst>
        </pc:spChg>
        <pc:spChg chg="add mod">
          <ac:chgData name="kuber raj kunal" userId="ff53f78b27f9dcad" providerId="Windows Live" clId="Web-{A5AFD974-BFC5-4E29-8FC4-C22F27374346}" dt="2021-12-08T17:39:03.026" v="397" actId="20577"/>
          <ac:spMkLst>
            <pc:docMk/>
            <pc:sldMk cId="880797930" sldId="287"/>
            <ac:spMk id="7" creationId="{823F8D24-898E-4362-B5C7-0E26BBE1F3A8}"/>
          </ac:spMkLst>
        </pc:spChg>
        <pc:spChg chg="add mod">
          <ac:chgData name="kuber raj kunal" userId="ff53f78b27f9dcad" providerId="Windows Live" clId="Web-{A5AFD974-BFC5-4E29-8FC4-C22F27374346}" dt="2021-12-08T17:39:10.636" v="398" actId="1076"/>
          <ac:spMkLst>
            <pc:docMk/>
            <pc:sldMk cId="880797930" sldId="287"/>
            <ac:spMk id="8" creationId="{4A6B2D0B-1620-4B47-B462-BB748A64E02E}"/>
          </ac:spMkLst>
        </pc:spChg>
        <pc:spChg chg="add mod">
          <ac:chgData name="kuber raj kunal" userId="ff53f78b27f9dcad" providerId="Windows Live" clId="Web-{A5AFD974-BFC5-4E29-8FC4-C22F27374346}" dt="2021-12-08T17:39:12.386" v="399" actId="1076"/>
          <ac:spMkLst>
            <pc:docMk/>
            <pc:sldMk cId="880797930" sldId="287"/>
            <ac:spMk id="9" creationId="{13E3882D-F1F3-43FF-B7D0-7337DD8CEB01}"/>
          </ac:spMkLst>
        </pc:spChg>
        <pc:spChg chg="add del">
          <ac:chgData name="kuber raj kunal" userId="ff53f78b27f9dcad" providerId="Windows Live" clId="Web-{A5AFD974-BFC5-4E29-8FC4-C22F27374346}" dt="2021-12-08T17:37:32.602" v="375"/>
          <ac:spMkLst>
            <pc:docMk/>
            <pc:sldMk cId="880797930" sldId="287"/>
            <ac:spMk id="10" creationId="{98BAB216-0E9C-4C57-BE5C-BE43BFC6D5B0}"/>
          </ac:spMkLst>
        </pc:spChg>
      </pc:sldChg>
    </pc:docChg>
  </pc:docChgLst>
  <pc:docChgLst>
    <pc:chgData name="NIBEDITA MOHARANA" userId="d15fb9d92a785655" providerId="LiveId" clId="{CC52DA4E-7544-42DE-A5C9-F40BEDFE17F7}"/>
    <pc:docChg chg="undo custSel addSld delSld modSld">
      <pc:chgData name="NIBEDITA MOHARANA" userId="d15fb9d92a785655" providerId="LiveId" clId="{CC52DA4E-7544-42DE-A5C9-F40BEDFE17F7}" dt="2022-01-19T15:16:56.889" v="557" actId="47"/>
      <pc:docMkLst>
        <pc:docMk/>
      </pc:docMkLst>
      <pc:sldChg chg="del">
        <pc:chgData name="NIBEDITA MOHARANA" userId="d15fb9d92a785655" providerId="LiveId" clId="{CC52DA4E-7544-42DE-A5C9-F40BEDFE17F7}" dt="2022-01-19T15:07:43.213" v="0" actId="47"/>
        <pc:sldMkLst>
          <pc:docMk/>
          <pc:sldMk cId="0" sldId="274"/>
        </pc:sldMkLst>
      </pc:sldChg>
      <pc:sldChg chg="del">
        <pc:chgData name="NIBEDITA MOHARANA" userId="d15fb9d92a785655" providerId="LiveId" clId="{CC52DA4E-7544-42DE-A5C9-F40BEDFE17F7}" dt="2022-01-19T15:07:44.869" v="3" actId="47"/>
        <pc:sldMkLst>
          <pc:docMk/>
          <pc:sldMk cId="0" sldId="275"/>
        </pc:sldMkLst>
      </pc:sldChg>
      <pc:sldChg chg="del">
        <pc:chgData name="NIBEDITA MOHARANA" userId="d15fb9d92a785655" providerId="LiveId" clId="{CC52DA4E-7544-42DE-A5C9-F40BEDFE17F7}" dt="2022-01-19T15:07:45.384" v="4" actId="47"/>
        <pc:sldMkLst>
          <pc:docMk/>
          <pc:sldMk cId="0" sldId="276"/>
        </pc:sldMkLst>
      </pc:sldChg>
      <pc:sldChg chg="del">
        <pc:chgData name="NIBEDITA MOHARANA" userId="d15fb9d92a785655" providerId="LiveId" clId="{CC52DA4E-7544-42DE-A5C9-F40BEDFE17F7}" dt="2022-01-19T15:07:46.409" v="6" actId="47"/>
        <pc:sldMkLst>
          <pc:docMk/>
          <pc:sldMk cId="0" sldId="277"/>
        </pc:sldMkLst>
      </pc:sldChg>
      <pc:sldChg chg="del">
        <pc:chgData name="NIBEDITA MOHARANA" userId="d15fb9d92a785655" providerId="LiveId" clId="{CC52DA4E-7544-42DE-A5C9-F40BEDFE17F7}" dt="2022-01-19T15:13:16.577" v="266" actId="47"/>
        <pc:sldMkLst>
          <pc:docMk/>
          <pc:sldMk cId="0" sldId="284"/>
        </pc:sldMkLst>
      </pc:sldChg>
      <pc:sldChg chg="del">
        <pc:chgData name="NIBEDITA MOHARANA" userId="d15fb9d92a785655" providerId="LiveId" clId="{CC52DA4E-7544-42DE-A5C9-F40BEDFE17F7}" dt="2022-01-19T15:13:24.317" v="274" actId="47"/>
        <pc:sldMkLst>
          <pc:docMk/>
          <pc:sldMk cId="0" sldId="285"/>
        </pc:sldMkLst>
      </pc:sldChg>
      <pc:sldChg chg="del">
        <pc:chgData name="NIBEDITA MOHARANA" userId="d15fb9d92a785655" providerId="LiveId" clId="{CC52DA4E-7544-42DE-A5C9-F40BEDFE17F7}" dt="2022-01-19T15:07:44.291" v="2" actId="47"/>
        <pc:sldMkLst>
          <pc:docMk/>
          <pc:sldMk cId="588791915" sldId="286"/>
        </pc:sldMkLst>
      </pc:sldChg>
      <pc:sldChg chg="del">
        <pc:chgData name="NIBEDITA MOHARANA" userId="d15fb9d92a785655" providerId="LiveId" clId="{CC52DA4E-7544-42DE-A5C9-F40BEDFE17F7}" dt="2022-01-19T15:07:43.744" v="1" actId="47"/>
        <pc:sldMkLst>
          <pc:docMk/>
          <pc:sldMk cId="880797930" sldId="287"/>
        </pc:sldMkLst>
      </pc:sldChg>
      <pc:sldChg chg="del">
        <pc:chgData name="NIBEDITA MOHARANA" userId="d15fb9d92a785655" providerId="LiveId" clId="{CC52DA4E-7544-42DE-A5C9-F40BEDFE17F7}" dt="2022-01-19T15:07:45.909" v="5" actId="47"/>
        <pc:sldMkLst>
          <pc:docMk/>
          <pc:sldMk cId="334423107" sldId="288"/>
        </pc:sldMkLst>
      </pc:sldChg>
      <pc:sldChg chg="add del">
        <pc:chgData name="NIBEDITA MOHARANA" userId="d15fb9d92a785655" providerId="LiveId" clId="{CC52DA4E-7544-42DE-A5C9-F40BEDFE17F7}" dt="2022-01-19T15:16:56.889" v="557" actId="47"/>
        <pc:sldMkLst>
          <pc:docMk/>
          <pc:sldMk cId="1245857837" sldId="289"/>
        </pc:sldMkLst>
      </pc:sldChg>
      <pc:sldChg chg="del">
        <pc:chgData name="NIBEDITA MOHARANA" userId="d15fb9d92a785655" providerId="LiveId" clId="{CC52DA4E-7544-42DE-A5C9-F40BEDFE17F7}" dt="2022-01-19T15:13:19.123" v="267" actId="47"/>
        <pc:sldMkLst>
          <pc:docMk/>
          <pc:sldMk cId="4076117968" sldId="296"/>
        </pc:sldMkLst>
      </pc:sldChg>
      <pc:sldChg chg="del">
        <pc:chgData name="NIBEDITA MOHARANA" userId="d15fb9d92a785655" providerId="LiveId" clId="{CC52DA4E-7544-42DE-A5C9-F40BEDFE17F7}" dt="2022-01-19T15:13:23.739" v="273" actId="47"/>
        <pc:sldMkLst>
          <pc:docMk/>
          <pc:sldMk cId="530307381" sldId="297"/>
        </pc:sldMkLst>
      </pc:sldChg>
      <pc:sldChg chg="modSp mod">
        <pc:chgData name="NIBEDITA MOHARANA" userId="d15fb9d92a785655" providerId="LiveId" clId="{CC52DA4E-7544-42DE-A5C9-F40BEDFE17F7}" dt="2022-01-19T15:12:56.532" v="265" actId="20577"/>
        <pc:sldMkLst>
          <pc:docMk/>
          <pc:sldMk cId="4211696349" sldId="299"/>
        </pc:sldMkLst>
        <pc:spChg chg="mod">
          <ac:chgData name="NIBEDITA MOHARANA" userId="d15fb9d92a785655" providerId="LiveId" clId="{CC52DA4E-7544-42DE-A5C9-F40BEDFE17F7}" dt="2022-01-19T15:12:56.532" v="265" actId="20577"/>
          <ac:spMkLst>
            <pc:docMk/>
            <pc:sldMk cId="4211696349" sldId="299"/>
            <ac:spMk id="3" creationId="{D1733F9B-89B9-43A4-95D2-FA5E3CAA5969}"/>
          </ac:spMkLst>
        </pc:spChg>
      </pc:sldChg>
      <pc:sldChg chg="modSp mod">
        <pc:chgData name="NIBEDITA MOHARANA" userId="d15fb9d92a785655" providerId="LiveId" clId="{CC52DA4E-7544-42DE-A5C9-F40BEDFE17F7}" dt="2022-01-19T15:09:17.029" v="122" actId="20577"/>
        <pc:sldMkLst>
          <pc:docMk/>
          <pc:sldMk cId="552562614" sldId="301"/>
        </pc:sldMkLst>
        <pc:spChg chg="mod">
          <ac:chgData name="NIBEDITA MOHARANA" userId="d15fb9d92a785655" providerId="LiveId" clId="{CC52DA4E-7544-42DE-A5C9-F40BEDFE17F7}" dt="2022-01-19T15:09:17.029" v="122" actId="20577"/>
          <ac:spMkLst>
            <pc:docMk/>
            <pc:sldMk cId="552562614" sldId="301"/>
            <ac:spMk id="3" creationId="{31F44475-4CFF-45A1-A5BD-795B80132BDD}"/>
          </ac:spMkLst>
        </pc:spChg>
      </pc:sldChg>
      <pc:sldChg chg="modSp mod">
        <pc:chgData name="NIBEDITA MOHARANA" userId="d15fb9d92a785655" providerId="LiveId" clId="{CC52DA4E-7544-42DE-A5C9-F40BEDFE17F7}" dt="2022-01-19T15:16:16.393" v="523" actId="20577"/>
        <pc:sldMkLst>
          <pc:docMk/>
          <pc:sldMk cId="764326878" sldId="302"/>
        </pc:sldMkLst>
        <pc:spChg chg="mod">
          <ac:chgData name="NIBEDITA MOHARANA" userId="d15fb9d92a785655" providerId="LiveId" clId="{CC52DA4E-7544-42DE-A5C9-F40BEDFE17F7}" dt="2022-01-19T15:16:16.393" v="523" actId="20577"/>
          <ac:spMkLst>
            <pc:docMk/>
            <pc:sldMk cId="764326878" sldId="302"/>
            <ac:spMk id="3" creationId="{E8F882A8-3CD6-48E4-A57B-9E4DFE2992DA}"/>
          </ac:spMkLst>
        </pc:spChg>
      </pc:sldChg>
      <pc:sldChg chg="modSp mod">
        <pc:chgData name="NIBEDITA MOHARANA" userId="d15fb9d92a785655" providerId="LiveId" clId="{CC52DA4E-7544-42DE-A5C9-F40BEDFE17F7}" dt="2022-01-19T15:16:44.508" v="556" actId="20577"/>
        <pc:sldMkLst>
          <pc:docMk/>
          <pc:sldMk cId="2244353166" sldId="303"/>
        </pc:sldMkLst>
        <pc:spChg chg="mod">
          <ac:chgData name="NIBEDITA MOHARANA" userId="d15fb9d92a785655" providerId="LiveId" clId="{CC52DA4E-7544-42DE-A5C9-F40BEDFE17F7}" dt="2022-01-19T15:16:44.508" v="556" actId="20577"/>
          <ac:spMkLst>
            <pc:docMk/>
            <pc:sldMk cId="2244353166" sldId="303"/>
            <ac:spMk id="3" creationId="{E9A3B154-4FC4-4173-93E1-9BC34B0C0924}"/>
          </ac:spMkLst>
        </pc:spChg>
      </pc:sldChg>
      <pc:sldChg chg="del">
        <pc:chgData name="NIBEDITA MOHARANA" userId="d15fb9d92a785655" providerId="LiveId" clId="{CC52DA4E-7544-42DE-A5C9-F40BEDFE17F7}" dt="2022-01-19T15:13:20.295" v="268" actId="47"/>
        <pc:sldMkLst>
          <pc:docMk/>
          <pc:sldMk cId="4190749875" sldId="306"/>
        </pc:sldMkLst>
      </pc:sldChg>
      <pc:sldChg chg="del">
        <pc:chgData name="NIBEDITA MOHARANA" userId="d15fb9d92a785655" providerId="LiveId" clId="{CC52DA4E-7544-42DE-A5C9-F40BEDFE17F7}" dt="2022-01-19T15:13:21.115" v="269" actId="47"/>
        <pc:sldMkLst>
          <pc:docMk/>
          <pc:sldMk cId="598936944" sldId="307"/>
        </pc:sldMkLst>
      </pc:sldChg>
      <pc:sldChg chg="del">
        <pc:chgData name="NIBEDITA MOHARANA" userId="d15fb9d92a785655" providerId="LiveId" clId="{CC52DA4E-7544-42DE-A5C9-F40BEDFE17F7}" dt="2022-01-19T15:13:21.818" v="270" actId="47"/>
        <pc:sldMkLst>
          <pc:docMk/>
          <pc:sldMk cId="754533948" sldId="308"/>
        </pc:sldMkLst>
      </pc:sldChg>
      <pc:sldChg chg="del">
        <pc:chgData name="NIBEDITA MOHARANA" userId="d15fb9d92a785655" providerId="LiveId" clId="{CC52DA4E-7544-42DE-A5C9-F40BEDFE17F7}" dt="2022-01-19T15:13:22.396" v="271" actId="47"/>
        <pc:sldMkLst>
          <pc:docMk/>
          <pc:sldMk cId="3247037552" sldId="309"/>
        </pc:sldMkLst>
      </pc:sldChg>
      <pc:sldChg chg="del">
        <pc:chgData name="NIBEDITA MOHARANA" userId="d15fb9d92a785655" providerId="LiveId" clId="{CC52DA4E-7544-42DE-A5C9-F40BEDFE17F7}" dt="2022-01-19T15:13:23.130" v="272" actId="47"/>
        <pc:sldMkLst>
          <pc:docMk/>
          <pc:sldMk cId="2061246107" sldId="310"/>
        </pc:sldMkLst>
      </pc:sldChg>
    </pc:docChg>
  </pc:docChgLst>
  <pc:docChgLst>
    <pc:chgData name="kuber raj kunal" userId="ff53f78b27f9dcad" providerId="Windows Live" clId="Web-{F9BBD2DC-92FA-4EB0-AD61-3432787EE755}"/>
    <pc:docChg chg="addSld modSld">
      <pc:chgData name="kuber raj kunal" userId="ff53f78b27f9dcad" providerId="Windows Live" clId="Web-{F9BBD2DC-92FA-4EB0-AD61-3432787EE755}" dt="2021-12-09T14:38:31.723" v="296" actId="20577"/>
      <pc:docMkLst>
        <pc:docMk/>
      </pc:docMkLst>
      <pc:sldChg chg="modSp">
        <pc:chgData name="kuber raj kunal" userId="ff53f78b27f9dcad" providerId="Windows Live" clId="Web-{F9BBD2DC-92FA-4EB0-AD61-3432787EE755}" dt="2021-12-09T13:50:52.234" v="0" actId="14100"/>
        <pc:sldMkLst>
          <pc:docMk/>
          <pc:sldMk cId="0" sldId="273"/>
        </pc:sldMkLst>
        <pc:picChg chg="mod">
          <ac:chgData name="kuber raj kunal" userId="ff53f78b27f9dcad" providerId="Windows Live" clId="Web-{F9BBD2DC-92FA-4EB0-AD61-3432787EE755}" dt="2021-12-09T13:50:52.234" v="0" actId="14100"/>
          <ac:picMkLst>
            <pc:docMk/>
            <pc:sldMk cId="0" sldId="273"/>
            <ac:picMk id="225" creationId="{00000000-0000-0000-0000-000000000000}"/>
          </ac:picMkLst>
        </pc:picChg>
      </pc:sldChg>
      <pc:sldChg chg="modSp">
        <pc:chgData name="kuber raj kunal" userId="ff53f78b27f9dcad" providerId="Windows Live" clId="Web-{F9BBD2DC-92FA-4EB0-AD61-3432787EE755}" dt="2021-12-09T14:11:42.105" v="269" actId="20577"/>
        <pc:sldMkLst>
          <pc:docMk/>
          <pc:sldMk cId="0" sldId="276"/>
        </pc:sldMkLst>
        <pc:spChg chg="mod">
          <ac:chgData name="kuber raj kunal" userId="ff53f78b27f9dcad" providerId="Windows Live" clId="Web-{F9BBD2DC-92FA-4EB0-AD61-3432787EE755}" dt="2021-12-09T14:11:42.105" v="269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">
        <pc:chgData name="kuber raj kunal" userId="ff53f78b27f9dcad" providerId="Windows Live" clId="Web-{F9BBD2DC-92FA-4EB0-AD61-3432787EE755}" dt="2021-12-09T14:36:08.141" v="276" actId="20577"/>
        <pc:sldMkLst>
          <pc:docMk/>
          <pc:sldMk cId="0" sldId="277"/>
        </pc:sldMkLst>
        <pc:spChg chg="mod">
          <ac:chgData name="kuber raj kunal" userId="ff53f78b27f9dcad" providerId="Windows Live" clId="Web-{F9BBD2DC-92FA-4EB0-AD61-3432787EE755}" dt="2021-12-09T14:36:08.141" v="276" actId="20577"/>
          <ac:spMkLst>
            <pc:docMk/>
            <pc:sldMk cId="0" sldId="277"/>
            <ac:spMk id="18433" creationId="{00000000-0000-0000-0000-000000000000}"/>
          </ac:spMkLst>
        </pc:spChg>
      </pc:sldChg>
      <pc:sldChg chg="addSp modSp new">
        <pc:chgData name="kuber raj kunal" userId="ff53f78b27f9dcad" providerId="Windows Live" clId="Web-{F9BBD2DC-92FA-4EB0-AD61-3432787EE755}" dt="2021-12-09T13:57:34.289" v="217" actId="1076"/>
        <pc:sldMkLst>
          <pc:docMk/>
          <pc:sldMk cId="334423107" sldId="288"/>
        </pc:sldMkLst>
        <pc:spChg chg="add mod">
          <ac:chgData name="kuber raj kunal" userId="ff53f78b27f9dcad" providerId="Windows Live" clId="Web-{F9BBD2DC-92FA-4EB0-AD61-3432787EE755}" dt="2021-12-09T13:57:34.289" v="217" actId="1076"/>
          <ac:spMkLst>
            <pc:docMk/>
            <pc:sldMk cId="334423107" sldId="288"/>
            <ac:spMk id="2" creationId="{57D7C4B2-8A9A-49F7-BF6A-61AE8A48F755}"/>
          </ac:spMkLst>
        </pc:spChg>
      </pc:sldChg>
      <pc:sldChg chg="addSp modSp new">
        <pc:chgData name="kuber raj kunal" userId="ff53f78b27f9dcad" providerId="Windows Live" clId="Web-{F9BBD2DC-92FA-4EB0-AD61-3432787EE755}" dt="2021-12-09T14:38:31.723" v="296" actId="20577"/>
        <pc:sldMkLst>
          <pc:docMk/>
          <pc:sldMk cId="1245857837" sldId="289"/>
        </pc:sldMkLst>
        <pc:spChg chg="add mod">
          <ac:chgData name="kuber raj kunal" userId="ff53f78b27f9dcad" providerId="Windows Live" clId="Web-{F9BBD2DC-92FA-4EB0-AD61-3432787EE755}" dt="2021-12-09T14:38:31.723" v="296" actId="20577"/>
          <ac:spMkLst>
            <pc:docMk/>
            <pc:sldMk cId="1245857837" sldId="289"/>
            <ac:spMk id="2" creationId="{93D87C97-2C2F-48AD-AD09-22FB3DD69BFA}"/>
          </ac:spMkLst>
        </pc:spChg>
      </pc:sldChg>
      <pc:sldChg chg="new">
        <pc:chgData name="kuber raj kunal" userId="ff53f78b27f9dcad" providerId="Windows Live" clId="Web-{F9BBD2DC-92FA-4EB0-AD61-3432787EE755}" dt="2021-12-09T13:51:32" v="3"/>
        <pc:sldMkLst>
          <pc:docMk/>
          <pc:sldMk cId="438219977" sldId="290"/>
        </pc:sldMkLst>
      </pc:sldChg>
      <pc:sldChg chg="new">
        <pc:chgData name="kuber raj kunal" userId="ff53f78b27f9dcad" providerId="Windows Live" clId="Web-{F9BBD2DC-92FA-4EB0-AD61-3432787EE755}" dt="2021-12-09T13:51:35.469" v="4"/>
        <pc:sldMkLst>
          <pc:docMk/>
          <pc:sldMk cId="591382582" sldId="291"/>
        </pc:sldMkLst>
      </pc:sldChg>
      <pc:sldChg chg="new">
        <pc:chgData name="kuber raj kunal" userId="ff53f78b27f9dcad" providerId="Windows Live" clId="Web-{F9BBD2DC-92FA-4EB0-AD61-3432787EE755}" dt="2021-12-09T13:51:37.172" v="5"/>
        <pc:sldMkLst>
          <pc:docMk/>
          <pc:sldMk cId="2419540693" sldId="292"/>
        </pc:sldMkLst>
      </pc:sldChg>
      <pc:sldChg chg="new">
        <pc:chgData name="kuber raj kunal" userId="ff53f78b27f9dcad" providerId="Windows Live" clId="Web-{F9BBD2DC-92FA-4EB0-AD61-3432787EE755}" dt="2021-12-09T13:51:38.469" v="6"/>
        <pc:sldMkLst>
          <pc:docMk/>
          <pc:sldMk cId="120782935" sldId="293"/>
        </pc:sldMkLst>
      </pc:sldChg>
      <pc:sldChg chg="new">
        <pc:chgData name="kuber raj kunal" userId="ff53f78b27f9dcad" providerId="Windows Live" clId="Web-{F9BBD2DC-92FA-4EB0-AD61-3432787EE755}" dt="2021-12-09T13:51:40.579" v="7"/>
        <pc:sldMkLst>
          <pc:docMk/>
          <pc:sldMk cId="2668220147" sldId="294"/>
        </pc:sldMkLst>
      </pc:sldChg>
      <pc:sldChg chg="new">
        <pc:chgData name="kuber raj kunal" userId="ff53f78b27f9dcad" providerId="Windows Live" clId="Web-{F9BBD2DC-92FA-4EB0-AD61-3432787EE755}" dt="2021-12-09T13:51:43.094" v="8"/>
        <pc:sldMkLst>
          <pc:docMk/>
          <pc:sldMk cId="2622159446" sldId="295"/>
        </pc:sldMkLst>
      </pc:sldChg>
      <pc:sldChg chg="new">
        <pc:chgData name="kuber raj kunal" userId="ff53f78b27f9dcad" providerId="Windows Live" clId="Web-{F9BBD2DC-92FA-4EB0-AD61-3432787EE755}" dt="2021-12-09T13:51:44.922" v="9"/>
        <pc:sldMkLst>
          <pc:docMk/>
          <pc:sldMk cId="4076117968" sldId="296"/>
        </pc:sldMkLst>
      </pc:sldChg>
      <pc:sldChg chg="new">
        <pc:chgData name="kuber raj kunal" userId="ff53f78b27f9dcad" providerId="Windows Live" clId="Web-{F9BBD2DC-92FA-4EB0-AD61-3432787EE755}" dt="2021-12-09T13:51:49.298" v="10"/>
        <pc:sldMkLst>
          <pc:docMk/>
          <pc:sldMk cId="530307381" sldId="297"/>
        </pc:sldMkLst>
      </pc:sldChg>
    </pc:docChg>
  </pc:docChgLst>
  <pc:docChgLst>
    <pc:chgData name="kuber raj kunal" userId="ff53f78b27f9dcad" providerId="Windows Live" clId="Web-{14E04E2D-86F6-4986-9AF2-80A96FE11B42}"/>
    <pc:docChg chg="delSld modSld sldOrd">
      <pc:chgData name="kuber raj kunal" userId="ff53f78b27f9dcad" providerId="Windows Live" clId="Web-{14E04E2D-86F6-4986-9AF2-80A96FE11B42}" dt="2021-12-11T15:17:04.137" v="348" actId="20577"/>
      <pc:docMkLst>
        <pc:docMk/>
      </pc:docMkLst>
      <pc:sldChg chg="modSp">
        <pc:chgData name="kuber raj kunal" userId="ff53f78b27f9dcad" providerId="Windows Live" clId="Web-{14E04E2D-86F6-4986-9AF2-80A96FE11B42}" dt="2021-12-11T15:14:16.930" v="226" actId="1076"/>
        <pc:sldMkLst>
          <pc:docMk/>
          <pc:sldMk cId="0" sldId="273"/>
        </pc:sldMkLst>
        <pc:spChg chg="mod">
          <ac:chgData name="kuber raj kunal" userId="ff53f78b27f9dcad" providerId="Windows Live" clId="Web-{14E04E2D-86F6-4986-9AF2-80A96FE11B42}" dt="2021-12-11T15:14:16.930" v="226" actId="1076"/>
          <ac:spMkLst>
            <pc:docMk/>
            <pc:sldMk cId="0" sldId="273"/>
            <ac:spMk id="223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09:12.517" v="16" actId="20577"/>
        <pc:sldMkLst>
          <pc:docMk/>
          <pc:sldMk cId="0" sldId="274"/>
        </pc:sldMkLst>
        <pc:spChg chg="mod">
          <ac:chgData name="kuber raj kunal" userId="ff53f78b27f9dcad" providerId="Windows Live" clId="Web-{14E04E2D-86F6-4986-9AF2-80A96FE11B42}" dt="2021-12-11T15:09:12.517" v="16" actId="20577"/>
          <ac:spMkLst>
            <pc:docMk/>
            <pc:sldMk cId="0" sldId="274"/>
            <ac:spMk id="9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15:36.026" v="341" actId="20577"/>
        <pc:sldMkLst>
          <pc:docMk/>
          <pc:sldMk cId="0" sldId="276"/>
        </pc:sldMkLst>
        <pc:spChg chg="mod">
          <ac:chgData name="kuber raj kunal" userId="ff53f78b27f9dcad" providerId="Windows Live" clId="Web-{14E04E2D-86F6-4986-9AF2-80A96FE11B42}" dt="2021-12-11T15:15:36.026" v="341" actId="20577"/>
          <ac:spMkLst>
            <pc:docMk/>
            <pc:sldMk cId="0" sldId="276"/>
            <ac:spMk id="19457" creationId="{00000000-0000-0000-0000-000000000000}"/>
          </ac:spMkLst>
        </pc:spChg>
      </pc:sldChg>
      <pc:sldChg chg="modSp">
        <pc:chgData name="kuber raj kunal" userId="ff53f78b27f9dcad" providerId="Windows Live" clId="Web-{14E04E2D-86F6-4986-9AF2-80A96FE11B42}" dt="2021-12-11T15:05:34.543" v="8" actId="14100"/>
        <pc:sldMkLst>
          <pc:docMk/>
          <pc:sldMk cId="588791915" sldId="286"/>
        </pc:sldMkLst>
        <pc:picChg chg="mod">
          <ac:chgData name="kuber raj kunal" userId="ff53f78b27f9dcad" providerId="Windows Live" clId="Web-{14E04E2D-86F6-4986-9AF2-80A96FE11B42}" dt="2021-12-11T15:05:34.543" v="8" actId="14100"/>
          <ac:picMkLst>
            <pc:docMk/>
            <pc:sldMk cId="588791915" sldId="286"/>
            <ac:picMk id="4" creationId="{D67C4598-7231-49BB-8132-9E730C7ACEF0}"/>
          </ac:picMkLst>
        </pc:picChg>
      </pc:sldChg>
      <pc:sldChg chg="addSp modSp">
        <pc:chgData name="kuber raj kunal" userId="ff53f78b27f9dcad" providerId="Windows Live" clId="Web-{14E04E2D-86F6-4986-9AF2-80A96FE11B42}" dt="2021-12-11T15:11:52.817" v="88" actId="20577"/>
        <pc:sldMkLst>
          <pc:docMk/>
          <pc:sldMk cId="4211696349" sldId="299"/>
        </pc:sldMkLst>
        <pc:spChg chg="add mod">
          <ac:chgData name="kuber raj kunal" userId="ff53f78b27f9dcad" providerId="Windows Live" clId="Web-{14E04E2D-86F6-4986-9AF2-80A96FE11B42}" dt="2021-12-11T15:11:52.817" v="88" actId="20577"/>
          <ac:spMkLst>
            <pc:docMk/>
            <pc:sldMk cId="4211696349" sldId="299"/>
            <ac:spMk id="3" creationId="{D1733F9B-89B9-43A4-95D2-FA5E3CAA5969}"/>
          </ac:spMkLst>
        </pc:spChg>
      </pc:sldChg>
      <pc:sldChg chg="del">
        <pc:chgData name="kuber raj kunal" userId="ff53f78b27f9dcad" providerId="Windows Live" clId="Web-{14E04E2D-86F6-4986-9AF2-80A96FE11B42}" dt="2021-12-11T15:04:55.761" v="0"/>
        <pc:sldMkLst>
          <pc:docMk/>
          <pc:sldMk cId="125838164" sldId="300"/>
        </pc:sldMkLst>
      </pc:sldChg>
      <pc:sldChg chg="addSp modSp">
        <pc:chgData name="kuber raj kunal" userId="ff53f78b27f9dcad" providerId="Windows Live" clId="Web-{14E04E2D-86F6-4986-9AF2-80A96FE11B42}" dt="2021-12-11T15:16:43.277" v="345" actId="20577"/>
        <pc:sldMkLst>
          <pc:docMk/>
          <pc:sldMk cId="552562614" sldId="301"/>
        </pc:sldMkLst>
        <pc:spChg chg="mod">
          <ac:chgData name="kuber raj kunal" userId="ff53f78b27f9dcad" providerId="Windows Live" clId="Web-{14E04E2D-86F6-4986-9AF2-80A96FE11B42}" dt="2021-12-11T15:16:43.277" v="345" actId="20577"/>
          <ac:spMkLst>
            <pc:docMk/>
            <pc:sldMk cId="552562614" sldId="301"/>
            <ac:spMk id="2" creationId="{02B2D7BD-7D9F-49BE-BEB8-E6A513A2776E}"/>
          </ac:spMkLst>
        </pc:spChg>
        <pc:spChg chg="add mod">
          <ac:chgData name="kuber raj kunal" userId="ff53f78b27f9dcad" providerId="Windows Live" clId="Web-{14E04E2D-86F6-4986-9AF2-80A96FE11B42}" dt="2021-12-11T15:12:47.537" v="137" actId="20577"/>
          <ac:spMkLst>
            <pc:docMk/>
            <pc:sldMk cId="552562614" sldId="301"/>
            <ac:spMk id="3" creationId="{31F44475-4CFF-45A1-A5BD-795B80132BDD}"/>
          </ac:spMkLst>
        </pc:spChg>
      </pc:sldChg>
      <pc:sldChg chg="addSp modSp ord">
        <pc:chgData name="kuber raj kunal" userId="ff53f78b27f9dcad" providerId="Windows Live" clId="Web-{14E04E2D-86F6-4986-9AF2-80A96FE11B42}" dt="2021-12-11T15:16:57.277" v="347" actId="20577"/>
        <pc:sldMkLst>
          <pc:docMk/>
          <pc:sldMk cId="764326878" sldId="302"/>
        </pc:sldMkLst>
        <pc:spChg chg="mod">
          <ac:chgData name="kuber raj kunal" userId="ff53f78b27f9dcad" providerId="Windows Live" clId="Web-{14E04E2D-86F6-4986-9AF2-80A96FE11B42}" dt="2021-12-11T15:16:57.277" v="347" actId="20577"/>
          <ac:spMkLst>
            <pc:docMk/>
            <pc:sldMk cId="764326878" sldId="302"/>
            <ac:spMk id="2" creationId="{92733780-1F8A-41B6-A057-204E954E43BE}"/>
          </ac:spMkLst>
        </pc:spChg>
        <pc:spChg chg="add">
          <ac:chgData name="kuber raj kunal" userId="ff53f78b27f9dcad" providerId="Windows Live" clId="Web-{14E04E2D-86F6-4986-9AF2-80A96FE11B42}" dt="2021-12-11T15:12:53.350" v="138"/>
          <ac:spMkLst>
            <pc:docMk/>
            <pc:sldMk cId="764326878" sldId="302"/>
            <ac:spMk id="3" creationId="{E8F882A8-3CD6-48E4-A57B-9E4DFE2992DA}"/>
          </ac:spMkLst>
        </pc:spChg>
      </pc:sldChg>
      <pc:sldChg chg="addSp modSp ord">
        <pc:chgData name="kuber raj kunal" userId="ff53f78b27f9dcad" providerId="Windows Live" clId="Web-{14E04E2D-86F6-4986-9AF2-80A96FE11B42}" dt="2021-12-11T15:17:04.137" v="348" actId="20577"/>
        <pc:sldMkLst>
          <pc:docMk/>
          <pc:sldMk cId="2244353166" sldId="303"/>
        </pc:sldMkLst>
        <pc:spChg chg="mod">
          <ac:chgData name="kuber raj kunal" userId="ff53f78b27f9dcad" providerId="Windows Live" clId="Web-{14E04E2D-86F6-4986-9AF2-80A96FE11B42}" dt="2021-12-11T15:17:04.137" v="348" actId="20577"/>
          <ac:spMkLst>
            <pc:docMk/>
            <pc:sldMk cId="2244353166" sldId="303"/>
            <ac:spMk id="2" creationId="{B619DF63-3701-414A-B57F-4BCFCA704F3B}"/>
          </ac:spMkLst>
        </pc:spChg>
        <pc:spChg chg="add mod">
          <ac:chgData name="kuber raj kunal" userId="ff53f78b27f9dcad" providerId="Windows Live" clId="Web-{14E04E2D-86F6-4986-9AF2-80A96FE11B42}" dt="2021-12-11T15:13:56.554" v="225" actId="1076"/>
          <ac:spMkLst>
            <pc:docMk/>
            <pc:sldMk cId="2244353166" sldId="303"/>
            <ac:spMk id="3" creationId="{E9A3B154-4FC4-4173-93E1-9BC34B0C092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4DF8F4-728B-452B-A9DC-F77D7673BB12}" type="datetimeFigureOut">
              <a:rPr lang="en-US" smtClean="0"/>
              <a:pPr/>
              <a:t>1/19/2022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64E1E-C62C-46F3-AEF6-7B79A34D800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Google Shape;73;p4:notes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ln cap="flat">
            <a:headEnd/>
            <a:tailEnd/>
          </a:ln>
        </p:spPr>
      </p:sp>
      <p:sp>
        <p:nvSpPr>
          <p:cNvPr id="20483" name="Google Shape;74;p4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n-US" sz="110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0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481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98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021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3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3417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45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053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8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30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266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1/19/2022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3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57;p13"/>
          <p:cNvSpPr txBox="1"/>
          <p:nvPr/>
        </p:nvSpPr>
        <p:spPr>
          <a:xfrm>
            <a:off x="3581400" y="2722413"/>
            <a:ext cx="4026225" cy="1066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SUBJECT : Computer Science</a:t>
            </a:r>
            <a:endParaRPr sz="1800"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CHAPTER NUMBER:</a:t>
            </a:r>
            <a:endParaRPr sz="1800" b="1" dirty="0">
              <a:latin typeface="Calibri" pitchFamily="34" charset="0"/>
              <a:cs typeface="Calibri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Calibri" pitchFamily="34" charset="0"/>
                <a:cs typeface="Calibri" pitchFamily="34" charset="0"/>
              </a:rPr>
              <a:t>CHAPTER NAME :Working With Function</a:t>
            </a:r>
            <a:endParaRPr sz="1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25" name="Google Shape;54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0" y="5367330"/>
            <a:ext cx="12192000" cy="1490493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Rectangle 225"/>
          <p:cNvSpPr/>
          <p:nvPr/>
        </p:nvSpPr>
        <p:spPr>
          <a:xfrm>
            <a:off x="3144328" y="1593011"/>
            <a:ext cx="5344064" cy="6181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140"/>
              </a:lnSpc>
              <a:spcBef>
                <a:spcPts val="12178"/>
              </a:spcBef>
            </a:pPr>
            <a:r>
              <a:rPr lang="en-IN" sz="3600" b="1" baseline="14493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INTERFACE PYTHON WITH MYSQL</a:t>
            </a:r>
            <a:endParaRPr lang="en-IN" sz="3600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0A028B2-DFD8-4577-9395-EFE6BBC3C3F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56;p9">
            <a:extLst>
              <a:ext uri="{FF2B5EF4-FFF2-40B4-BE49-F238E27FC236}">
                <a16:creationId xmlns:a16="http://schemas.microsoft.com/office/drawing/2014/main" id="{B619DF63-3701-414A-B57F-4BCFCA704F3B}"/>
              </a:ext>
            </a:extLst>
          </p:cNvPr>
          <p:cNvSpPr txBox="1">
            <a:spLocks noGrp="1"/>
          </p:cNvSpPr>
          <p:nvPr/>
        </p:nvSpPr>
        <p:spPr>
          <a:xfrm>
            <a:off x="715992" y="635479"/>
            <a:ext cx="3048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en-US" sz="3200" b="1" dirty="0">
                <a:solidFill>
                  <a:srgbClr val="FF0000"/>
                </a:solidFill>
              </a:rPr>
              <a:t>Assignments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5860E74-318A-48A2-BD45-BC11363EE6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9A3B154-4FC4-4173-93E1-9BC34B0C0924}"/>
              </a:ext>
            </a:extLst>
          </p:cNvPr>
          <p:cNvSpPr txBox="1"/>
          <p:nvPr/>
        </p:nvSpPr>
        <p:spPr>
          <a:xfrm>
            <a:off x="1928004" y="1676400"/>
            <a:ext cx="8335991" cy="5159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a connection?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 a statement to establish a database connection.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Write a statement to create a cursor object.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a resultset?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What is the use of cursor object?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How to execute a SQL query?</a:t>
            </a:r>
          </a:p>
          <a:p>
            <a:pPr>
              <a:lnSpc>
                <a:spcPct val="200000"/>
              </a:lnSpc>
            </a:pP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4353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4713" y="990600"/>
            <a:ext cx="7802562" cy="4749800"/>
          </a:xfrm>
          <a:prstGeom prst="rect">
            <a:avLst/>
          </a:prstGeom>
          <a:noFill/>
          <a:ln>
            <a:noFill/>
          </a:ln>
        </p:spPr>
        <p:txBody>
          <a:bodyPr spcFirstLastPara="1" lIns="91425" tIns="91425" rIns="91425" bIns="91425" anchor="ctr"/>
          <a:lstStyle/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 dirty="0"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kern="0">
              <a:latin typeface="Arial"/>
              <a:ea typeface="Arial"/>
              <a:cs typeface="Arial"/>
              <a:sym typeface="Arial"/>
            </a:endParaRPr>
          </a:p>
          <a:p>
            <a:pPr marL="457200" algn="ctr" fontAlgn="auto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/>
            </a:pPr>
            <a:r>
              <a:rPr lang="en" sz="4000" b="1" kern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kern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/>
            </a:pPr>
            <a:endParaRPr sz="1800" kern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612A51D2-EAAB-4BDF-B99A-756F16DB3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6DF50C73-A230-4AC7-964E-9795AB8E1184}"/>
              </a:ext>
            </a:extLst>
          </p:cNvPr>
          <p:cNvSpPr/>
          <p:nvPr/>
        </p:nvSpPr>
        <p:spPr>
          <a:xfrm>
            <a:off x="872706" y="1227827"/>
            <a:ext cx="7975600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ea typeface="Arial"/>
                <a:cs typeface="Arial"/>
                <a:sym typeface="Arial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</a:rPr>
              <a:t>Outcomes:</a:t>
            </a:r>
            <a:endParaRPr sz="3200" b="1" i="0" u="none" strike="noStrike" cap="none" dirty="0">
              <a:solidFill>
                <a:srgbClr val="FF0000"/>
              </a:solidFill>
              <a:latin typeface="Calibri"/>
              <a:ea typeface="Arial"/>
              <a:cs typeface="Arial"/>
              <a:sym typeface="Arial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D1AE471-01D3-4657-A001-ED263E9BD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1733F9B-89B9-43A4-95D2-FA5E3CAA5969}"/>
              </a:ext>
            </a:extLst>
          </p:cNvPr>
          <p:cNvSpPr txBox="1"/>
          <p:nvPr/>
        </p:nvSpPr>
        <p:spPr>
          <a:xfrm>
            <a:off x="1676400" y="2362200"/>
            <a:ext cx="10187796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Students will  learn how to establish connection</a:t>
            </a:r>
            <a:endParaRPr lang="en-US" dirty="0"/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They will learn how to create the cursor object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They will understand how to execute the SQL queries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They will learn the use of </a:t>
            </a:r>
            <a:r>
              <a:rPr lang="en-US" sz="2400" dirty="0" err="1">
                <a:cs typeface="Calibri"/>
              </a:rPr>
              <a:t>fetchall</a:t>
            </a:r>
            <a:r>
              <a:rPr lang="en-US" sz="2400" dirty="0">
                <a:cs typeface="Calibri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4211696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5;p4">
            <a:extLst>
              <a:ext uri="{FF2B5EF4-FFF2-40B4-BE49-F238E27FC236}">
                <a16:creationId xmlns:a16="http://schemas.microsoft.com/office/drawing/2014/main" id="{02B2D7BD-7D9F-49BE-BEB8-E6A513A2776E}"/>
              </a:ext>
            </a:extLst>
          </p:cNvPr>
          <p:cNvSpPr txBox="1">
            <a:spLocks noGrp="1"/>
          </p:cNvSpPr>
          <p:nvPr/>
        </p:nvSpPr>
        <p:spPr>
          <a:xfrm>
            <a:off x="504520" y="912224"/>
            <a:ext cx="35052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600"/>
            </a:pPr>
            <a:r>
              <a:rPr lang="en-US" sz="3200" b="1" dirty="0">
                <a:solidFill>
                  <a:srgbClr val="FF0000"/>
                </a:solidFill>
              </a:rPr>
              <a:t>Sub Concepts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40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B5CAEF8-A0E0-46E4-85BA-0CC7E24AF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F44475-4CFF-45A1-A5BD-795B80132BDD}"/>
              </a:ext>
            </a:extLst>
          </p:cNvPr>
          <p:cNvSpPr txBox="1"/>
          <p:nvPr/>
        </p:nvSpPr>
        <p:spPr>
          <a:xfrm>
            <a:off x="2257120" y="1849951"/>
            <a:ext cx="8335991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Connection Object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Cursor object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execute()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cs typeface="Calibri"/>
              </a:rPr>
              <a:t>Fetchall</a:t>
            </a:r>
            <a:r>
              <a:rPr lang="en-US" sz="2400" dirty="0">
                <a:cs typeface="Calibri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552562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A88FB-AC2B-4683-8930-8EA5E12C60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28601"/>
            <a:ext cx="10515600" cy="9906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Connection Object: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C21A7D-9800-4C17-AE65-E7F1B5B94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955" y="1371600"/>
            <a:ext cx="10515600" cy="43513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 database connection object controls the connection to the database.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It represents a unique session with a database connected from within a program.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To check if the connection is successful or not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 if </a:t>
            </a:r>
            <a:r>
              <a:rPr lang="en-US" sz="2400" dirty="0" err="1"/>
              <a:t>obj.is_connected</a:t>
            </a:r>
            <a:r>
              <a:rPr lang="en-US" sz="2400" dirty="0"/>
              <a:t>():</a:t>
            </a:r>
          </a:p>
          <a:p>
            <a:pPr marL="914400" lvl="2" indent="0">
              <a:buNone/>
            </a:pPr>
            <a:r>
              <a:rPr lang="en-US" sz="2400" dirty="0"/>
              <a:t>print(“connected successfully)</a:t>
            </a:r>
          </a:p>
          <a:p>
            <a:pPr marL="914400" lvl="2" indent="0">
              <a:buNone/>
            </a:pPr>
            <a:endParaRPr lang="en-US" sz="2400" dirty="0"/>
          </a:p>
          <a:p>
            <a:pPr marL="914400" lvl="2" indent="0">
              <a:buNone/>
            </a:pPr>
            <a:r>
              <a:rPr lang="en-US" sz="2400" dirty="0"/>
              <a:t>Where obj is the connection object returned from the connect()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EA1BE847-96E8-46F1-B1B7-5D518A399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36095" y="216160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6366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AE56E5-238E-43F3-914A-F87EA3B26601}"/>
              </a:ext>
            </a:extLst>
          </p:cNvPr>
          <p:cNvSpPr txBox="1"/>
          <p:nvPr/>
        </p:nvSpPr>
        <p:spPr>
          <a:xfrm>
            <a:off x="304800" y="228600"/>
            <a:ext cx="11582400" cy="57735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Step 4:   Create a cursor instance</a:t>
            </a:r>
          </a:p>
          <a:p>
            <a:endParaRPr lang="en-US" sz="3200" b="1" dirty="0">
              <a:solidFill>
                <a:srgbClr val="FF0000"/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cs typeface="Segoe UI"/>
              </a:rPr>
              <a:t>A database cursor is a special control structure that facilitates the row by row processing of records in the resultset.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cs typeface="Segoe UI"/>
              </a:rPr>
              <a:t>A resultset is a set of records retrieved as per query.</a:t>
            </a:r>
          </a:p>
          <a:p>
            <a:pPr marL="342900" indent="-342900">
              <a:buFont typeface="Arial"/>
              <a:buChar char="•"/>
            </a:pPr>
            <a:r>
              <a:rPr lang="en-US" sz="2400" dirty="0">
                <a:cs typeface="Segoe UI"/>
              </a:rPr>
              <a:t>Cursor  objects  interact with  the  MySQL server using a </a:t>
            </a:r>
            <a:r>
              <a:rPr lang="en-US" sz="2400" dirty="0" err="1">
                <a:cs typeface="Segoe UI"/>
              </a:rPr>
              <a:t>MySQLConnection</a:t>
            </a:r>
            <a:r>
              <a:rPr lang="en-US" sz="2400" dirty="0">
                <a:cs typeface="Segoe UI"/>
              </a:rPr>
              <a:t> object.​</a:t>
            </a:r>
          </a:p>
          <a:p>
            <a:r>
              <a:rPr lang="en-US" sz="2400" dirty="0">
                <a:cs typeface="Segoe UI"/>
              </a:rPr>
              <a:t>​</a:t>
            </a:r>
          </a:p>
          <a:p>
            <a:r>
              <a:rPr lang="en-US" sz="2800" b="1" dirty="0">
                <a:solidFill>
                  <a:srgbClr val="FF0000"/>
                </a:solidFill>
                <a:cs typeface="Segoe UI"/>
              </a:rPr>
              <a:t>How to create cursor object and use it:</a:t>
            </a:r>
          </a:p>
          <a:p>
            <a:endParaRPr lang="en-US" sz="2800" b="1" dirty="0">
              <a:solidFill>
                <a:srgbClr val="FF0000"/>
              </a:solidFill>
              <a:cs typeface="Segoe UI"/>
            </a:endParaRPr>
          </a:p>
          <a:p>
            <a:r>
              <a:rPr lang="en-US" sz="2400" dirty="0">
                <a:cs typeface="Segoe UI"/>
              </a:rPr>
              <a:t>Cursor object can be created by calling the cursor() through the connection object</a:t>
            </a:r>
          </a:p>
          <a:p>
            <a:endParaRPr lang="en-US" sz="2400" dirty="0">
              <a:cs typeface="Segoe UI"/>
            </a:endParaRPr>
          </a:p>
          <a:p>
            <a:pPr lvl="2">
              <a:lnSpc>
                <a:spcPct val="114999"/>
              </a:lnSpc>
            </a:pPr>
            <a:r>
              <a:rPr lang="en-US" sz="2400" dirty="0">
                <a:cs typeface="Segoe UI"/>
              </a:rPr>
              <a:t>import </a:t>
            </a:r>
            <a:r>
              <a:rPr lang="en-US" sz="2400" b="1" dirty="0" err="1">
                <a:cs typeface="Segoe UI"/>
              </a:rPr>
              <a:t>mysql.connector</a:t>
            </a:r>
            <a:r>
              <a:rPr lang="en-US" sz="2400" b="1" dirty="0">
                <a:cs typeface="Segoe UI"/>
              </a:rPr>
              <a:t> as m</a:t>
            </a:r>
          </a:p>
          <a:p>
            <a:pPr lvl="2">
              <a:lnSpc>
                <a:spcPct val="114999"/>
              </a:lnSpc>
            </a:pPr>
            <a:r>
              <a:rPr lang="en-US" sz="2400" dirty="0">
                <a:cs typeface="Segoe UI"/>
              </a:rPr>
              <a:t>obj=</a:t>
            </a:r>
            <a:r>
              <a:rPr lang="en-US" sz="2400" b="1" dirty="0" err="1">
                <a:cs typeface="Segoe UI"/>
              </a:rPr>
              <a:t>m.connect</a:t>
            </a:r>
            <a:r>
              <a:rPr lang="en-US" sz="2400" dirty="0">
                <a:cs typeface="Segoe UI"/>
              </a:rPr>
              <a:t>(host="</a:t>
            </a:r>
            <a:r>
              <a:rPr lang="en-US" sz="2400" dirty="0" err="1">
                <a:cs typeface="Segoe UI"/>
              </a:rPr>
              <a:t>localhost",user</a:t>
            </a:r>
            <a:r>
              <a:rPr lang="en-US" sz="2400" dirty="0">
                <a:cs typeface="Segoe UI"/>
              </a:rPr>
              <a:t>="</a:t>
            </a:r>
            <a:r>
              <a:rPr lang="en-US" sz="2400" dirty="0" err="1">
                <a:cs typeface="Segoe UI"/>
              </a:rPr>
              <a:t>root",passwd</a:t>
            </a:r>
            <a:r>
              <a:rPr lang="en-US" sz="2400" dirty="0">
                <a:cs typeface="Segoe UI"/>
              </a:rPr>
              <a:t>="</a:t>
            </a:r>
            <a:r>
              <a:rPr lang="en-US" sz="2400" dirty="0" err="1">
                <a:cs typeface="Segoe UI"/>
              </a:rPr>
              <a:t>root“,database</a:t>
            </a:r>
            <a:r>
              <a:rPr lang="en-US" sz="2400" dirty="0">
                <a:cs typeface="Segoe UI"/>
              </a:rPr>
              <a:t>=“student”) ​</a:t>
            </a:r>
            <a:endParaRPr lang="en-US" dirty="0">
              <a:cs typeface="Calibri" panose="020F0502020204030204"/>
            </a:endParaRPr>
          </a:p>
          <a:p>
            <a:pPr lvl="2">
              <a:lnSpc>
                <a:spcPct val="114999"/>
              </a:lnSpc>
            </a:pPr>
            <a:r>
              <a:rPr lang="en-US" sz="2400" dirty="0">
                <a:cs typeface="Segoe UI"/>
              </a:rPr>
              <a:t>cur=</a:t>
            </a:r>
            <a:r>
              <a:rPr lang="en-US" sz="2400" dirty="0" err="1">
                <a:cs typeface="Segoe UI"/>
              </a:rPr>
              <a:t>mydb.</a:t>
            </a:r>
            <a:r>
              <a:rPr lang="en-US" sz="2400" b="1" dirty="0" err="1">
                <a:cs typeface="Segoe UI"/>
              </a:rPr>
              <a:t>cursor</a:t>
            </a:r>
            <a:r>
              <a:rPr lang="en-US" sz="2400" dirty="0">
                <a:cs typeface="Segoe UI"/>
              </a:rPr>
              <a:t>()</a:t>
            </a:r>
            <a:r>
              <a:rPr lang="en-IN" sz="2400" dirty="0">
                <a:cs typeface="Segoe UI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6742D961-0E14-4B1D-B0BC-3B7306DF1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3825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id="{E3101736-E3BC-4BE0-B611-C4CCE117C4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6" name="Title 5">
            <a:extLst>
              <a:ext uri="{FF2B5EF4-FFF2-40B4-BE49-F238E27FC236}">
                <a16:creationId xmlns:a16="http://schemas.microsoft.com/office/drawing/2014/main" id="{0B14DF35-E354-49AC-8B0D-34096EBDC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0275"/>
          </a:xfrm>
        </p:spPr>
        <p:txBody>
          <a:bodyPr>
            <a:normAutofit fontScale="90000"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+mn-lt"/>
              </a:rPr>
              <a:t>Step 5:  Execute a query</a:t>
            </a:r>
            <a:br>
              <a:rPr lang="en-US" dirty="0"/>
            </a:b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C264780-9E20-4793-BDC1-27CE52335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14400"/>
            <a:ext cx="11353800" cy="5638800"/>
          </a:xfrm>
        </p:spPr>
        <p:txBody>
          <a:bodyPr>
            <a:noAutofit/>
          </a:bodyPr>
          <a:lstStyle/>
          <a:p>
            <a:pPr lvl="2">
              <a:lnSpc>
                <a:spcPct val="150000"/>
              </a:lnSpc>
            </a:pPr>
            <a:r>
              <a:rPr lang="en-US" sz="2400" dirty="0">
                <a:cs typeface="Segoe UI"/>
              </a:rPr>
              <a:t>A query can be executed using the execute() with the cursor object.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>
                <a:cs typeface="Segoe UI"/>
              </a:rPr>
              <a:t> </a:t>
            </a:r>
            <a:r>
              <a:rPr lang="en-US" sz="2400" dirty="0" err="1">
                <a:cs typeface="Segoe UI"/>
              </a:rPr>
              <a:t>Cursor_object.execute</a:t>
            </a:r>
            <a:r>
              <a:rPr lang="en-US" sz="2400" dirty="0">
                <a:cs typeface="Segoe UI"/>
              </a:rPr>
              <a:t>(“</a:t>
            </a:r>
            <a:r>
              <a:rPr lang="en-US" sz="2400" dirty="0" err="1">
                <a:cs typeface="Segoe UI"/>
              </a:rPr>
              <a:t>sql</a:t>
            </a:r>
            <a:r>
              <a:rPr lang="en-US" sz="2400" dirty="0">
                <a:cs typeface="Segoe UI"/>
              </a:rPr>
              <a:t> query”)</a:t>
            </a:r>
          </a:p>
          <a:p>
            <a:pPr marL="914400" lvl="2" indent="0">
              <a:lnSpc>
                <a:spcPct val="150000"/>
              </a:lnSpc>
              <a:buNone/>
            </a:pPr>
            <a:endParaRPr lang="en-US" sz="2400" dirty="0">
              <a:cs typeface="Segoe UI"/>
            </a:endParaRP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>
                <a:cs typeface="Segoe UI"/>
              </a:rPr>
              <a:t>import </a:t>
            </a:r>
            <a:r>
              <a:rPr lang="en-US" sz="2400" b="1" dirty="0" err="1">
                <a:cs typeface="Segoe UI"/>
              </a:rPr>
              <a:t>mysql.connector</a:t>
            </a:r>
            <a:r>
              <a:rPr lang="en-US" sz="2400" b="1" dirty="0">
                <a:cs typeface="Segoe UI"/>
              </a:rPr>
              <a:t> ​as m</a:t>
            </a:r>
            <a:endParaRPr lang="en-US" sz="2400" dirty="0">
              <a:cs typeface="Calibri" panose="020F0502020204030204"/>
            </a:endParaRP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>
                <a:cs typeface="Segoe UI"/>
              </a:rPr>
              <a:t>obj=</a:t>
            </a:r>
            <a:r>
              <a:rPr lang="en-US" sz="2400" b="1" dirty="0" err="1">
                <a:cs typeface="Segoe UI"/>
              </a:rPr>
              <a:t>m.connect</a:t>
            </a:r>
            <a:r>
              <a:rPr lang="en-US" sz="2400" dirty="0">
                <a:cs typeface="Segoe UI"/>
              </a:rPr>
              <a:t>(host="</a:t>
            </a:r>
            <a:r>
              <a:rPr lang="en-US" sz="2400" dirty="0" err="1">
                <a:cs typeface="Segoe UI"/>
              </a:rPr>
              <a:t>localhost",user</a:t>
            </a:r>
            <a:r>
              <a:rPr lang="en-US" sz="2400" dirty="0">
                <a:cs typeface="Segoe UI"/>
              </a:rPr>
              <a:t>="</a:t>
            </a:r>
            <a:r>
              <a:rPr lang="en-US" sz="2400" dirty="0" err="1">
                <a:cs typeface="Segoe UI"/>
              </a:rPr>
              <a:t>root",passwd</a:t>
            </a:r>
            <a:r>
              <a:rPr lang="en-US" sz="2400" dirty="0">
                <a:cs typeface="Segoe UI"/>
              </a:rPr>
              <a:t>="root”,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>
                <a:cs typeface="Segoe UI"/>
              </a:rPr>
              <a:t>								database="school")​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>
                <a:cs typeface="Segoe UI"/>
              </a:rPr>
              <a:t>cur=</a:t>
            </a:r>
            <a:r>
              <a:rPr lang="en-US" sz="2400" dirty="0" err="1">
                <a:cs typeface="Segoe UI"/>
              </a:rPr>
              <a:t>obj.</a:t>
            </a:r>
            <a:r>
              <a:rPr lang="en-US" sz="2400" b="1" dirty="0" err="1">
                <a:cs typeface="Segoe UI"/>
              </a:rPr>
              <a:t>cursor</a:t>
            </a:r>
            <a:r>
              <a:rPr lang="en-US" sz="2400" dirty="0">
                <a:cs typeface="Segoe UI"/>
              </a:rPr>
              <a:t>()​</a:t>
            </a:r>
          </a:p>
          <a:p>
            <a:pPr marL="914400" lvl="2" indent="0">
              <a:lnSpc>
                <a:spcPct val="150000"/>
              </a:lnSpc>
              <a:buNone/>
            </a:pPr>
            <a:r>
              <a:rPr lang="en-US" sz="2400" dirty="0" err="1">
                <a:cs typeface="Segoe UI"/>
              </a:rPr>
              <a:t>cur.</a:t>
            </a:r>
            <a:r>
              <a:rPr lang="en-US" sz="2400" b="1" dirty="0" err="1">
                <a:cs typeface="Segoe UI"/>
              </a:rPr>
              <a:t>execute</a:t>
            </a:r>
            <a:r>
              <a:rPr lang="en-US" sz="2400" dirty="0">
                <a:cs typeface="Segoe UI"/>
              </a:rPr>
              <a:t>(“select * from student")​</a:t>
            </a:r>
          </a:p>
        </p:txBody>
      </p:sp>
    </p:spTree>
    <p:extLst>
      <p:ext uri="{BB962C8B-B14F-4D97-AF65-F5344CB8AC3E}">
        <p14:creationId xmlns:p14="http://schemas.microsoft.com/office/powerpoint/2010/main" val="2419540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FFF0F-B9C6-4EFC-A1E8-4B6A912ED3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543" y="228600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+mn-lt"/>
              </a:rPr>
              <a:t>Step 6:  Extract data from result set</a:t>
            </a:r>
            <a:br>
              <a:rPr lang="en-US" sz="3200" b="1" dirty="0">
                <a:solidFill>
                  <a:srgbClr val="FF0000"/>
                </a:solidFill>
                <a:latin typeface="+mn-lt"/>
              </a:rPr>
            </a:br>
            <a:endParaRPr lang="en-US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BF58C-5E40-4E33-AF80-D03092BCB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5400"/>
            <a:ext cx="10515600" cy="5121275"/>
          </a:xfrm>
        </p:spPr>
        <p:txBody>
          <a:bodyPr/>
          <a:lstStyle/>
          <a:p>
            <a:r>
              <a:rPr lang="en-US" dirty="0"/>
              <a:t>This step is required if you need to extract records from the retrieved result set.</a:t>
            </a:r>
          </a:p>
          <a:p>
            <a:r>
              <a:rPr lang="en-US" dirty="0"/>
              <a:t>Once the result of the query  is in the form of a resultset </a:t>
            </a:r>
            <a:r>
              <a:rPr lang="en-US" dirty="0" err="1"/>
              <a:t>storec</a:t>
            </a:r>
            <a:r>
              <a:rPr lang="en-US" dirty="0"/>
              <a:t> in the cursor object, you can extract the data using the following fetch…()</a:t>
            </a:r>
          </a:p>
          <a:p>
            <a:endParaRPr lang="en-US" dirty="0"/>
          </a:p>
          <a:p>
            <a:r>
              <a:rPr lang="en-US" dirty="0" err="1"/>
              <a:t>fetchall</a:t>
            </a:r>
            <a:r>
              <a:rPr lang="en-US" dirty="0"/>
              <a:t>()</a:t>
            </a:r>
          </a:p>
          <a:p>
            <a:r>
              <a:rPr lang="en-US" dirty="0"/>
              <a:t>fetchone()</a:t>
            </a:r>
          </a:p>
          <a:p>
            <a:r>
              <a:rPr lang="en-US" dirty="0" err="1"/>
              <a:t>fetchmany</a:t>
            </a:r>
            <a:r>
              <a:rPr lang="en-US" dirty="0"/>
              <a:t>(n)</a:t>
            </a:r>
          </a:p>
          <a:p>
            <a:r>
              <a:rPr lang="en-US" dirty="0"/>
              <a:t>rowcount property</a:t>
            </a:r>
          </a:p>
        </p:txBody>
      </p:sp>
    </p:spTree>
    <p:extLst>
      <p:ext uri="{BB962C8B-B14F-4D97-AF65-F5344CB8AC3E}">
        <p14:creationId xmlns:p14="http://schemas.microsoft.com/office/powerpoint/2010/main" val="2510660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81000" y="-159920"/>
            <a:ext cx="11049000" cy="7177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8528" tIns="495144" rIns="317400" bIns="17774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200" b="1" dirty="0" err="1">
                <a:solidFill>
                  <a:srgbClr val="FF0000"/>
                </a:solidFill>
                <a:latin typeface="Calibri"/>
                <a:cs typeface="Calibri"/>
              </a:rPr>
              <a:t>fetchall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():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spc="-19" dirty="0">
                <a:latin typeface="Calibri"/>
                <a:cs typeface="Calibri"/>
              </a:rPr>
              <a:t>It will return all the records retrieved as per the query in a tuple form.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3200" b="1" dirty="0">
              <a:solidFill>
                <a:srgbClr val="FF0000"/>
              </a:solidFill>
              <a:latin typeface="Calibri"/>
              <a:cs typeface="Calibri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>
                <a:solidFill>
                  <a:srgbClr val="FF0000"/>
                </a:solidFill>
                <a:latin typeface="Calibri"/>
                <a:cs typeface="Calibri"/>
              </a:rPr>
              <a:t>How to fetch all records of a table at run time: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b="1" dirty="0">
              <a:solidFill>
                <a:srgbClr val="FF0000"/>
              </a:solidFill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pPr lvl="2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import </a:t>
            </a:r>
            <a:r>
              <a:rPr lang="en-US" sz="2400" b="1" spc="-19" dirty="0" err="1">
                <a:latin typeface="Calibri"/>
                <a:cs typeface="Calibri"/>
              </a:rPr>
              <a:t>mysql.connector</a:t>
            </a:r>
            <a:r>
              <a:rPr lang="en-US" sz="2400" spc="-19" dirty="0">
                <a:latin typeface="Calibri"/>
                <a:cs typeface="Calibri"/>
              </a:rPr>
              <a:t> </a:t>
            </a:r>
            <a:r>
              <a:rPr lang="en-US" sz="2400" spc="-19" dirty="0" err="1">
                <a:latin typeface="Calibri"/>
                <a:cs typeface="Calibri"/>
              </a:rPr>
              <a:t>mydb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b="1" spc="-19" dirty="0" err="1">
                <a:latin typeface="Calibri"/>
                <a:cs typeface="Calibri"/>
              </a:rPr>
              <a:t>mysql.connector.connect</a:t>
            </a:r>
            <a:r>
              <a:rPr lang="en-US" sz="2400" spc="-19" dirty="0">
                <a:latin typeface="Calibri"/>
                <a:cs typeface="Calibri"/>
              </a:rPr>
              <a:t>(host="</a:t>
            </a:r>
            <a:r>
              <a:rPr lang="en-US" sz="2400" spc="-19" dirty="0" err="1">
                <a:latin typeface="Calibri"/>
                <a:cs typeface="Calibri"/>
              </a:rPr>
              <a:t>localhost",user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root",passwd</a:t>
            </a:r>
            <a:r>
              <a:rPr lang="en-US" sz="2400" spc="-19" dirty="0">
                <a:latin typeface="Calibri"/>
                <a:cs typeface="Calibri"/>
              </a:rPr>
              <a:t>="</a:t>
            </a:r>
            <a:r>
              <a:rPr lang="en-US" sz="2400" spc="-19" dirty="0" err="1">
                <a:latin typeface="Calibri"/>
                <a:cs typeface="Calibri"/>
              </a:rPr>
              <a:t>root”,database</a:t>
            </a:r>
            <a:r>
              <a:rPr lang="en-US" sz="2400" spc="-19" dirty="0">
                <a:latin typeface="Calibri"/>
                <a:cs typeface="Calibri"/>
              </a:rPr>
              <a:t>="school") </a:t>
            </a:r>
          </a:p>
          <a:p>
            <a:pPr lvl="2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mycursor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mydb.</a:t>
            </a:r>
            <a:r>
              <a:rPr lang="en-US" sz="2400" b="1" spc="-19" dirty="0" err="1">
                <a:latin typeface="Calibri"/>
                <a:cs typeface="Calibri"/>
              </a:rPr>
              <a:t>cursor</a:t>
            </a:r>
            <a:r>
              <a:rPr lang="en-US" sz="2400" spc="-19" dirty="0">
                <a:latin typeface="Calibri"/>
                <a:cs typeface="Calibri"/>
              </a:rPr>
              <a:t>()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lvl="2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execute</a:t>
            </a:r>
            <a:r>
              <a:rPr lang="en-US" sz="2400" spc="-19" dirty="0">
                <a:latin typeface="Calibri"/>
                <a:cs typeface="Calibri"/>
              </a:rPr>
              <a:t>("select * from student") </a:t>
            </a:r>
            <a:endParaRPr lang="en-US" sz="2400" spc="-19" dirty="0">
              <a:latin typeface="Calibri" pitchFamily="34" charset="0"/>
              <a:cs typeface="Calibri" pitchFamily="34" charset="0"/>
            </a:endParaRPr>
          </a:p>
          <a:p>
            <a:pPr lvl="2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 err="1">
                <a:latin typeface="Calibri"/>
                <a:cs typeface="Calibri"/>
              </a:rPr>
              <a:t>myrecords</a:t>
            </a:r>
            <a:r>
              <a:rPr lang="en-US" sz="2400" spc="-19" dirty="0">
                <a:latin typeface="Calibri"/>
                <a:cs typeface="Calibri"/>
              </a:rPr>
              <a:t>=</a:t>
            </a:r>
            <a:r>
              <a:rPr lang="en-US" sz="2400" spc="-19" dirty="0" err="1">
                <a:latin typeface="Calibri"/>
                <a:cs typeface="Calibri"/>
              </a:rPr>
              <a:t>mycursor.</a:t>
            </a:r>
            <a:r>
              <a:rPr lang="en-US" sz="2400" b="1" spc="-19" dirty="0" err="1">
                <a:latin typeface="Calibri"/>
                <a:cs typeface="Calibri"/>
              </a:rPr>
              <a:t>fetchall</a:t>
            </a:r>
            <a:r>
              <a:rPr lang="en-US" sz="2400" spc="-19" dirty="0">
                <a:latin typeface="Calibri"/>
                <a:cs typeface="Calibri"/>
              </a:rPr>
              <a:t>()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for x in </a:t>
            </a:r>
            <a:r>
              <a:rPr lang="en-US" sz="2400" spc="-19" dirty="0" err="1">
                <a:latin typeface="Calibri"/>
                <a:cs typeface="Calibri"/>
              </a:rPr>
              <a:t>myrecords</a:t>
            </a:r>
            <a:r>
              <a:rPr lang="en-US" sz="2400" spc="-19" dirty="0">
                <a:latin typeface="Calibri"/>
                <a:cs typeface="Calibri"/>
              </a:rPr>
              <a:t>:</a:t>
            </a:r>
          </a:p>
          <a:p>
            <a:pPr lvl="2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spc="-19" dirty="0">
                <a:latin typeface="Calibri"/>
                <a:cs typeface="Calibri"/>
              </a:rPr>
              <a:t>       print (x)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A1203A-E87F-40D4-A89B-AAD1616A8ED1}"/>
              </a:ext>
            </a:extLst>
          </p:cNvPr>
          <p:cNvSpPr txBox="1"/>
          <p:nvPr/>
        </p:nvSpPr>
        <p:spPr>
          <a:xfrm>
            <a:off x="7004944" y="4419600"/>
            <a:ext cx="4771844" cy="2308324"/>
          </a:xfrm>
          <a:prstGeom prst="rect">
            <a:avLst/>
          </a:prstGeom>
          <a:solidFill>
            <a:schemeClr val="bg2"/>
          </a:solidFill>
          <a:ln w="28575">
            <a:solidFill>
              <a:srgbClr val="00B0F0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cs typeface="Calibri"/>
              </a:rPr>
              <a:t>MySQLCursor.fetchall</a:t>
            </a:r>
            <a:r>
              <a:rPr lang="en-US" sz="2400" b="1" dirty="0">
                <a:solidFill>
                  <a:srgbClr val="FF0000"/>
                </a:solidFill>
                <a:cs typeface="Calibri"/>
              </a:rPr>
              <a:t>( ):</a:t>
            </a:r>
          </a:p>
          <a:p>
            <a:r>
              <a:rPr lang="en-US" sz="2400" dirty="0">
                <a:cs typeface="Calibri"/>
              </a:rPr>
              <a:t>The method fetches all(or all remaining) rows of a query result set and returns a list of tuples. If no more rows are available, it returns an empty list.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50583E-BBB3-47AF-A9D7-847F6B323D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63;p10">
            <a:extLst>
              <a:ext uri="{FF2B5EF4-FFF2-40B4-BE49-F238E27FC236}">
                <a16:creationId xmlns:a16="http://schemas.microsoft.com/office/drawing/2014/main" id="{92733780-1F8A-41B6-A057-204E954E43BE}"/>
              </a:ext>
            </a:extLst>
          </p:cNvPr>
          <p:cNvSpPr txBox="1">
            <a:spLocks noGrp="1"/>
          </p:cNvSpPr>
          <p:nvPr/>
        </p:nvSpPr>
        <p:spPr>
          <a:xfrm>
            <a:off x="726057" y="1019355"/>
            <a:ext cx="32766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>
              <a:buClr>
                <a:srgbClr val="FF0000"/>
              </a:buClr>
              <a:buSzPts val="3200"/>
            </a:pPr>
            <a:r>
              <a:rPr lang="en-US" sz="3200" b="1" dirty="0">
                <a:solidFill>
                  <a:srgbClr val="FF0000"/>
                </a:solidFill>
              </a:rPr>
              <a:t>Session Review</a:t>
            </a:r>
            <a:r>
              <a:rPr lang="en-US" sz="3200" b="1" cap="none" dirty="0">
                <a:solidFill>
                  <a:srgbClr val="FF0000"/>
                </a:solidFill>
              </a:rPr>
              <a:t>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79DCFCA8-F55E-4DFF-A8AF-9C03BD7FCA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8F882A8-3CD6-48E4-A57B-9E4DFE2992DA}"/>
              </a:ext>
            </a:extLst>
          </p:cNvPr>
          <p:cNvSpPr txBox="1"/>
          <p:nvPr/>
        </p:nvSpPr>
        <p:spPr>
          <a:xfrm>
            <a:off x="2286000" y="2057400"/>
            <a:ext cx="8335991" cy="29435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Connection Object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Cursor object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cs typeface="Calibri"/>
              </a:rPr>
              <a:t>execute()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cs typeface="Calibri"/>
              </a:rPr>
              <a:t>fetchall</a:t>
            </a:r>
            <a:r>
              <a:rPr lang="en-US" sz="2400" dirty="0">
                <a:cs typeface="Calibri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764326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1041</TotalTime>
  <Words>578</Words>
  <Application>Microsoft Office PowerPoint</Application>
  <PresentationFormat>Widescreen</PresentationFormat>
  <Paragraphs>80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Connection Object:</vt:lpstr>
      <vt:lpstr>PowerPoint Presentation</vt:lpstr>
      <vt:lpstr>Step 5:  Execute a query </vt:lpstr>
      <vt:lpstr>Step 6:  Extract data from result set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of Execution in a Function Call </dc:title>
  <dc:creator>Dell</dc:creator>
  <cp:lastModifiedBy>NIBEDITA MOHARANA</cp:lastModifiedBy>
  <cp:revision>721</cp:revision>
  <dcterms:created xsi:type="dcterms:W3CDTF">2006-08-16T00:00:00Z</dcterms:created>
  <dcterms:modified xsi:type="dcterms:W3CDTF">2022-01-19T15:17:07Z</dcterms:modified>
</cp:coreProperties>
</file>