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8" r:id="rId2"/>
    <p:sldId id="257" r:id="rId3"/>
    <p:sldId id="326" r:id="rId4"/>
    <p:sldId id="300" r:id="rId5"/>
    <p:sldId id="327" r:id="rId6"/>
    <p:sldId id="328" r:id="rId7"/>
    <p:sldId id="329" r:id="rId8"/>
    <p:sldId id="330" r:id="rId9"/>
    <p:sldId id="331" r:id="rId10"/>
    <p:sldId id="332" r:id="rId11"/>
    <p:sldId id="333" r:id="rId12"/>
    <p:sldId id="334" r:id="rId13"/>
    <p:sldId id="335" r:id="rId14"/>
    <p:sldId id="338" r:id="rId15"/>
    <p:sldId id="339" r:id="rId16"/>
    <p:sldId id="340" r:id="rId17"/>
    <p:sldId id="341" r:id="rId18"/>
    <p:sldId id="269" r:id="rId19"/>
    <p:sldId id="337" r:id="rId20"/>
    <p:sldId id="290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D624133-B977-4F6F-96D3-FA82B0B2D543}" v="3081" dt="2021-09-30T10:33:31.275"/>
    <p1510:client id="{E0E95B5C-5D3B-4824-A5ED-D612911D6043}" v="283" dt="2021-09-29T17:38:47.260"/>
    <p1510:client id="{E27951EB-2750-4478-9E70-099E74C80FAE}" v="11" dt="2021-09-30T11:22:42.72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22" y="5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28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uber raj kunal" userId="ff53f78b27f9dcad" providerId="Windows Live" clId="Web-{E27951EB-2750-4478-9E70-099E74C80FAE}"/>
    <pc:docChg chg="modSld">
      <pc:chgData name="kuber raj kunal" userId="ff53f78b27f9dcad" providerId="Windows Live" clId="Web-{E27951EB-2750-4478-9E70-099E74C80FAE}" dt="2021-09-30T11:22:39.751" v="4" actId="20577"/>
      <pc:docMkLst>
        <pc:docMk/>
      </pc:docMkLst>
      <pc:sldChg chg="modSp">
        <pc:chgData name="kuber raj kunal" userId="ff53f78b27f9dcad" providerId="Windows Live" clId="Web-{E27951EB-2750-4478-9E70-099E74C80FAE}" dt="2021-09-30T11:22:39.751" v="4" actId="20577"/>
        <pc:sldMkLst>
          <pc:docMk/>
          <pc:sldMk cId="3797520691" sldId="339"/>
        </pc:sldMkLst>
        <pc:spChg chg="mod">
          <ac:chgData name="kuber raj kunal" userId="ff53f78b27f9dcad" providerId="Windows Live" clId="Web-{E27951EB-2750-4478-9E70-099E74C80FAE}" dt="2021-09-30T11:22:39.751" v="4" actId="20577"/>
          <ac:spMkLst>
            <pc:docMk/>
            <pc:sldMk cId="3797520691" sldId="339"/>
            <ac:spMk id="2" creationId="{50424CA5-82F6-4DEF-9245-C65CDA5A6AD6}"/>
          </ac:spMkLst>
        </pc:spChg>
      </pc:sldChg>
    </pc:docChg>
  </pc:docChgLst>
  <pc:docChgLst>
    <pc:chgData name="kuber raj kunal" userId="ff53f78b27f9dcad" providerId="Windows Live" clId="Web-{BD624133-B977-4F6F-96D3-FA82B0B2D543}"/>
    <pc:docChg chg="addSld delSld modSld sldOrd">
      <pc:chgData name="kuber raj kunal" userId="ff53f78b27f9dcad" providerId="Windows Live" clId="Web-{BD624133-B977-4F6F-96D3-FA82B0B2D543}" dt="2021-09-30T10:33:31.275" v="2061"/>
      <pc:docMkLst>
        <pc:docMk/>
      </pc:docMkLst>
      <pc:sldChg chg="modSp">
        <pc:chgData name="kuber raj kunal" userId="ff53f78b27f9dcad" providerId="Windows Live" clId="Web-{BD624133-B977-4F6F-96D3-FA82B0B2D543}" dt="2021-09-30T09:48:11.480" v="2" actId="1076"/>
        <pc:sldMkLst>
          <pc:docMk/>
          <pc:sldMk cId="4186872435" sldId="258"/>
        </pc:sldMkLst>
        <pc:spChg chg="mod">
          <ac:chgData name="kuber raj kunal" userId="ff53f78b27f9dcad" providerId="Windows Live" clId="Web-{BD624133-B977-4F6F-96D3-FA82B0B2D543}" dt="2021-09-30T09:48:11.480" v="2" actId="1076"/>
          <ac:spMkLst>
            <pc:docMk/>
            <pc:sldMk cId="4186872435" sldId="258"/>
            <ac:spMk id="57" creationId="{00000000-0000-0000-0000-000000000000}"/>
          </ac:spMkLst>
        </pc:spChg>
        <pc:picChg chg="mod">
          <ac:chgData name="kuber raj kunal" userId="ff53f78b27f9dcad" providerId="Windows Live" clId="Web-{BD624133-B977-4F6F-96D3-FA82B0B2D543}" dt="2021-09-30T09:48:08.386" v="1" actId="14100"/>
          <ac:picMkLst>
            <pc:docMk/>
            <pc:sldMk cId="4186872435" sldId="258"/>
            <ac:picMk id="54" creationId="{00000000-0000-0000-0000-000000000000}"/>
          </ac:picMkLst>
        </pc:picChg>
      </pc:sldChg>
      <pc:sldChg chg="del ord">
        <pc:chgData name="kuber raj kunal" userId="ff53f78b27f9dcad" providerId="Windows Live" clId="Web-{BD624133-B977-4F6F-96D3-FA82B0B2D543}" dt="2021-09-30T10:33:31.275" v="2061"/>
        <pc:sldMkLst>
          <pc:docMk/>
          <pc:sldMk cId="2258546662" sldId="260"/>
        </pc:sldMkLst>
      </pc:sldChg>
      <pc:sldChg chg="del">
        <pc:chgData name="kuber raj kunal" userId="ff53f78b27f9dcad" providerId="Windows Live" clId="Web-{BD624133-B977-4F6F-96D3-FA82B0B2D543}" dt="2021-09-30T10:33:27.728" v="2060"/>
        <pc:sldMkLst>
          <pc:docMk/>
          <pc:sldMk cId="3501527323" sldId="261"/>
        </pc:sldMkLst>
      </pc:sldChg>
      <pc:sldChg chg="addSp delSp modSp">
        <pc:chgData name="kuber raj kunal" userId="ff53f78b27f9dcad" providerId="Windows Live" clId="Web-{BD624133-B977-4F6F-96D3-FA82B0B2D543}" dt="2021-09-30T10:00:25.430" v="820"/>
        <pc:sldMkLst>
          <pc:docMk/>
          <pc:sldMk cId="3597607882" sldId="335"/>
        </pc:sldMkLst>
        <pc:spChg chg="add mod">
          <ac:chgData name="kuber raj kunal" userId="ff53f78b27f9dcad" providerId="Windows Live" clId="Web-{BD624133-B977-4F6F-96D3-FA82B0B2D543}" dt="2021-09-30T09:59:52.148" v="799" actId="1076"/>
          <ac:spMkLst>
            <pc:docMk/>
            <pc:sldMk cId="3597607882" sldId="335"/>
            <ac:spMk id="6" creationId="{E646EDBD-E540-4563-ADB9-75C8B0CB7F23}"/>
          </ac:spMkLst>
        </pc:spChg>
        <pc:spChg chg="add mod">
          <ac:chgData name="kuber raj kunal" userId="ff53f78b27f9dcad" providerId="Windows Live" clId="Web-{BD624133-B977-4F6F-96D3-FA82B0B2D543}" dt="2021-09-30T10:00:00.492" v="803" actId="1076"/>
          <ac:spMkLst>
            <pc:docMk/>
            <pc:sldMk cId="3597607882" sldId="335"/>
            <ac:spMk id="7" creationId="{11E3F43A-CED9-49B2-9115-080F671A60CE}"/>
          </ac:spMkLst>
        </pc:spChg>
        <pc:spChg chg="add del mod">
          <ac:chgData name="kuber raj kunal" userId="ff53f78b27f9dcad" providerId="Windows Live" clId="Web-{BD624133-B977-4F6F-96D3-FA82B0B2D543}" dt="2021-09-30T09:59:03.834" v="751"/>
          <ac:spMkLst>
            <pc:docMk/>
            <pc:sldMk cId="3597607882" sldId="335"/>
            <ac:spMk id="9" creationId="{2A69B805-6F7B-469E-AF13-1104205C7743}"/>
          </ac:spMkLst>
        </pc:spChg>
        <pc:spChg chg="add mod">
          <ac:chgData name="kuber raj kunal" userId="ff53f78b27f9dcad" providerId="Windows Live" clId="Web-{BD624133-B977-4F6F-96D3-FA82B0B2D543}" dt="2021-09-30T10:00:25.430" v="820"/>
          <ac:spMkLst>
            <pc:docMk/>
            <pc:sldMk cId="3597607882" sldId="335"/>
            <ac:spMk id="10" creationId="{BFA3E2DF-A86E-4217-9650-8BBAAF1820AA}"/>
          </ac:spMkLst>
        </pc:spChg>
        <pc:graphicFrameChg chg="add mod modGraphic">
          <ac:chgData name="kuber raj kunal" userId="ff53f78b27f9dcad" providerId="Windows Live" clId="Web-{BD624133-B977-4F6F-96D3-FA82B0B2D543}" dt="2021-09-30T09:59:46.570" v="798"/>
          <ac:graphicFrameMkLst>
            <pc:docMk/>
            <pc:sldMk cId="3597607882" sldId="335"/>
            <ac:graphicFrameMk id="3" creationId="{EBEDB15B-9F50-485B-96C9-C9FBAFB56A04}"/>
          </ac:graphicFrameMkLst>
        </pc:graphicFrameChg>
        <pc:graphicFrameChg chg="add mod modGraphic">
          <ac:chgData name="kuber raj kunal" userId="ff53f78b27f9dcad" providerId="Windows Live" clId="Web-{BD624133-B977-4F6F-96D3-FA82B0B2D543}" dt="2021-09-30T09:59:36.913" v="791" actId="1076"/>
          <ac:graphicFrameMkLst>
            <pc:docMk/>
            <pc:sldMk cId="3597607882" sldId="335"/>
            <ac:graphicFrameMk id="5" creationId="{33ADE5DE-E2B6-4D73-ACF7-3676D4444E4A}"/>
          </ac:graphicFrameMkLst>
        </pc:graphicFrameChg>
        <pc:picChg chg="del mod">
          <ac:chgData name="kuber raj kunal" userId="ff53f78b27f9dcad" providerId="Windows Live" clId="Web-{BD624133-B977-4F6F-96D3-FA82B0B2D543}" dt="2021-09-30T09:58:59.553" v="750"/>
          <ac:picMkLst>
            <pc:docMk/>
            <pc:sldMk cId="3597607882" sldId="335"/>
            <ac:picMk id="4" creationId="{10A25363-6758-4EF7-A508-8161351FE8D6}"/>
          </ac:picMkLst>
        </pc:picChg>
      </pc:sldChg>
      <pc:sldChg chg="addSp modSp new">
        <pc:chgData name="kuber raj kunal" userId="ff53f78b27f9dcad" providerId="Windows Live" clId="Web-{BD624133-B977-4F6F-96D3-FA82B0B2D543}" dt="2021-09-30T10:10:21.815" v="1146" actId="1076"/>
        <pc:sldMkLst>
          <pc:docMk/>
          <pc:sldMk cId="3402365730" sldId="338"/>
        </pc:sldMkLst>
        <pc:spChg chg="add mod">
          <ac:chgData name="kuber raj kunal" userId="ff53f78b27f9dcad" providerId="Windows Live" clId="Web-{BD624133-B977-4F6F-96D3-FA82B0B2D543}" dt="2021-09-30T10:10:14.830" v="1144" actId="1076"/>
          <ac:spMkLst>
            <pc:docMk/>
            <pc:sldMk cId="3402365730" sldId="338"/>
            <ac:spMk id="4" creationId="{0A81F72E-F3FB-49AD-B372-342EAB04855F}"/>
          </ac:spMkLst>
        </pc:spChg>
        <pc:spChg chg="add mod">
          <ac:chgData name="kuber raj kunal" userId="ff53f78b27f9dcad" providerId="Windows Live" clId="Web-{BD624133-B977-4F6F-96D3-FA82B0B2D543}" dt="2021-09-30T10:10:21.815" v="1146" actId="1076"/>
          <ac:spMkLst>
            <pc:docMk/>
            <pc:sldMk cId="3402365730" sldId="338"/>
            <ac:spMk id="5" creationId="{46A8CFD1-A4DD-4988-BD14-E2DF7E250B70}"/>
          </ac:spMkLst>
        </pc:spChg>
        <pc:picChg chg="add">
          <ac:chgData name="kuber raj kunal" userId="ff53f78b27f9dcad" providerId="Windows Live" clId="Web-{BD624133-B977-4F6F-96D3-FA82B0B2D543}" dt="2021-09-30T10:00:53.649" v="822"/>
          <ac:picMkLst>
            <pc:docMk/>
            <pc:sldMk cId="3402365730" sldId="338"/>
            <ac:picMk id="3" creationId="{D5233EF1-C353-4256-A524-781829A7D24E}"/>
          </ac:picMkLst>
        </pc:picChg>
      </pc:sldChg>
      <pc:sldChg chg="addSp modSp add replId">
        <pc:chgData name="kuber raj kunal" userId="ff53f78b27f9dcad" providerId="Windows Live" clId="Web-{BD624133-B977-4F6F-96D3-FA82B0B2D543}" dt="2021-09-30T10:19:53.246" v="1531" actId="1076"/>
        <pc:sldMkLst>
          <pc:docMk/>
          <pc:sldMk cId="3797520691" sldId="339"/>
        </pc:sldMkLst>
        <pc:spChg chg="add mod">
          <ac:chgData name="kuber raj kunal" userId="ff53f78b27f9dcad" providerId="Windows Live" clId="Web-{BD624133-B977-4F6F-96D3-FA82B0B2D543}" dt="2021-09-30T10:19:53.246" v="1531" actId="1076"/>
          <ac:spMkLst>
            <pc:docMk/>
            <pc:sldMk cId="3797520691" sldId="339"/>
            <ac:spMk id="2" creationId="{50424CA5-82F6-4DEF-9245-C65CDA5A6AD6}"/>
          </ac:spMkLst>
        </pc:spChg>
      </pc:sldChg>
      <pc:sldChg chg="addSp delSp modSp add replId">
        <pc:chgData name="kuber raj kunal" userId="ff53f78b27f9dcad" providerId="Windows Live" clId="Web-{BD624133-B977-4F6F-96D3-FA82B0B2D543}" dt="2021-09-30T10:30:53.726" v="1906"/>
        <pc:sldMkLst>
          <pc:docMk/>
          <pc:sldMk cId="2995168278" sldId="340"/>
        </pc:sldMkLst>
        <pc:spChg chg="add mod">
          <ac:chgData name="kuber raj kunal" userId="ff53f78b27f9dcad" providerId="Windows Live" clId="Web-{BD624133-B977-4F6F-96D3-FA82B0B2D543}" dt="2021-09-30T10:21:09.888" v="1579" actId="1076"/>
          <ac:spMkLst>
            <pc:docMk/>
            <pc:sldMk cId="2995168278" sldId="340"/>
            <ac:spMk id="2" creationId="{06EA7855-1C57-474C-B553-16184F7D8E88}"/>
          </ac:spMkLst>
        </pc:spChg>
        <pc:spChg chg="add mod">
          <ac:chgData name="kuber raj kunal" userId="ff53f78b27f9dcad" providerId="Windows Live" clId="Web-{BD624133-B977-4F6F-96D3-FA82B0B2D543}" dt="2021-09-30T10:30:21.585" v="1901" actId="20577"/>
          <ac:spMkLst>
            <pc:docMk/>
            <pc:sldMk cId="2995168278" sldId="340"/>
            <ac:spMk id="4" creationId="{5FB74ED6-08AC-4E31-A213-6922C8864E1E}"/>
          </ac:spMkLst>
        </pc:spChg>
        <pc:graphicFrameChg chg="add mod modGraphic">
          <ac:chgData name="kuber raj kunal" userId="ff53f78b27f9dcad" providerId="Windows Live" clId="Web-{BD624133-B977-4F6F-96D3-FA82B0B2D543}" dt="2021-09-30T10:30:27.007" v="1902" actId="1076"/>
          <ac:graphicFrameMkLst>
            <pc:docMk/>
            <pc:sldMk cId="2995168278" sldId="340"/>
            <ac:graphicFrameMk id="5" creationId="{800DCD88-6388-4A0F-A707-D9C95CC64ADC}"/>
          </ac:graphicFrameMkLst>
        </pc:graphicFrameChg>
        <pc:graphicFrameChg chg="add mod modGraphic">
          <ac:chgData name="kuber raj kunal" userId="ff53f78b27f9dcad" providerId="Windows Live" clId="Web-{BD624133-B977-4F6F-96D3-FA82B0B2D543}" dt="2021-09-30T10:30:34.929" v="1903" actId="1076"/>
          <ac:graphicFrameMkLst>
            <pc:docMk/>
            <pc:sldMk cId="2995168278" sldId="340"/>
            <ac:graphicFrameMk id="6" creationId="{81F1CEC2-522F-4CCD-BE98-99D8BA218575}"/>
          </ac:graphicFrameMkLst>
        </pc:graphicFrameChg>
        <pc:graphicFrameChg chg="add del mod modGraphic">
          <ac:chgData name="kuber raj kunal" userId="ff53f78b27f9dcad" providerId="Windows Live" clId="Web-{BD624133-B977-4F6F-96D3-FA82B0B2D543}" dt="2021-09-30T10:30:53.726" v="1906"/>
          <ac:graphicFrameMkLst>
            <pc:docMk/>
            <pc:sldMk cId="2995168278" sldId="340"/>
            <ac:graphicFrameMk id="7" creationId="{1E1C2E73-1913-4E1B-BDE3-D0525B332D5A}"/>
          </ac:graphicFrameMkLst>
        </pc:graphicFrameChg>
      </pc:sldChg>
      <pc:sldChg chg="addSp modSp add replId">
        <pc:chgData name="kuber raj kunal" userId="ff53f78b27f9dcad" providerId="Windows Live" clId="Web-{BD624133-B977-4F6F-96D3-FA82B0B2D543}" dt="2021-09-30T10:33:19.088" v="2059" actId="1076"/>
        <pc:sldMkLst>
          <pc:docMk/>
          <pc:sldMk cId="590871469" sldId="341"/>
        </pc:sldMkLst>
        <pc:spChg chg="add mod">
          <ac:chgData name="kuber raj kunal" userId="ff53f78b27f9dcad" providerId="Windows Live" clId="Web-{BD624133-B977-4F6F-96D3-FA82B0B2D543}" dt="2021-09-30T10:31:22.679" v="1924" actId="20577"/>
          <ac:spMkLst>
            <pc:docMk/>
            <pc:sldMk cId="590871469" sldId="341"/>
            <ac:spMk id="2" creationId="{95C17CE4-E2B8-4F92-8723-E3F2290C36EC}"/>
          </ac:spMkLst>
        </pc:spChg>
        <pc:graphicFrameChg chg="add mod">
          <ac:chgData name="kuber raj kunal" userId="ff53f78b27f9dcad" providerId="Windows Live" clId="Web-{BD624133-B977-4F6F-96D3-FA82B0B2D543}" dt="2021-09-30T10:31:27.445" v="1925" actId="1076"/>
          <ac:graphicFrameMkLst>
            <pc:docMk/>
            <pc:sldMk cId="590871469" sldId="341"/>
            <ac:graphicFrameMk id="5" creationId="{4A6A1F12-C56D-4A86-84BC-42C9E4DABE2A}"/>
          </ac:graphicFrameMkLst>
        </pc:graphicFrameChg>
        <pc:graphicFrameChg chg="add mod modGraphic">
          <ac:chgData name="kuber raj kunal" userId="ff53f78b27f9dcad" providerId="Windows Live" clId="Web-{BD624133-B977-4F6F-96D3-FA82B0B2D543}" dt="2021-09-30T10:33:19.088" v="2059" actId="1076"/>
          <ac:graphicFrameMkLst>
            <pc:docMk/>
            <pc:sldMk cId="590871469" sldId="341"/>
            <ac:graphicFrameMk id="6" creationId="{6715059E-7005-4D0C-9853-2ECF376E1547}"/>
          </ac:graphicFrameMkLst>
        </pc:graphicFrameChg>
      </pc:sldChg>
      <pc:sldChg chg="new del">
        <pc:chgData name="kuber raj kunal" userId="ff53f78b27f9dcad" providerId="Windows Live" clId="Web-{BD624133-B977-4F6F-96D3-FA82B0B2D543}" dt="2021-09-30T10:20:09.528" v="1534"/>
        <pc:sldMkLst>
          <pc:docMk/>
          <pc:sldMk cId="2831169877" sldId="341"/>
        </pc:sldMkLst>
      </pc:sldChg>
    </pc:docChg>
  </pc:docChgLst>
  <pc:docChgLst>
    <pc:chgData name="kuber raj kunal" userId="ff53f78b27f9dcad" providerId="Windows Live" clId="Web-{E0E95B5C-5D3B-4824-A5ED-D612911D6043}"/>
    <pc:docChg chg="mod addSld delSld modSld modMainMaster setSldSz">
      <pc:chgData name="kuber raj kunal" userId="ff53f78b27f9dcad" providerId="Windows Live" clId="Web-{E0E95B5C-5D3B-4824-A5ED-D612911D6043}" dt="2021-09-29T17:38:47.260" v="236" actId="20577"/>
      <pc:docMkLst>
        <pc:docMk/>
      </pc:docMkLst>
      <pc:sldChg chg="addSp delSp modSp">
        <pc:chgData name="kuber raj kunal" userId="ff53f78b27f9dcad" providerId="Windows Live" clId="Web-{E0E95B5C-5D3B-4824-A5ED-D612911D6043}" dt="2021-09-29T17:29:25.878" v="30" actId="20577"/>
        <pc:sldMkLst>
          <pc:docMk/>
          <pc:sldMk cId="0" sldId="257"/>
        </pc:sldMkLst>
        <pc:spChg chg="del mod">
          <ac:chgData name="kuber raj kunal" userId="ff53f78b27f9dcad" providerId="Windows Live" clId="Web-{E0E95B5C-5D3B-4824-A5ED-D612911D6043}" dt="2021-09-29T17:29:07.456" v="19"/>
          <ac:spMkLst>
            <pc:docMk/>
            <pc:sldMk cId="0" sldId="257"/>
            <ac:spMk id="100" creationId="{00000000-0000-0000-0000-000000000000}"/>
          </ac:spMkLst>
        </pc:spChg>
        <pc:spChg chg="mod">
          <ac:chgData name="kuber raj kunal" userId="ff53f78b27f9dcad" providerId="Windows Live" clId="Web-{E0E95B5C-5D3B-4824-A5ED-D612911D6043}" dt="2021-09-29T17:29:25.878" v="30" actId="20577"/>
          <ac:spMkLst>
            <pc:docMk/>
            <pc:sldMk cId="0" sldId="257"/>
            <ac:spMk id="101" creationId="{00000000-0000-0000-0000-000000000000}"/>
          </ac:spMkLst>
        </pc:spChg>
        <pc:picChg chg="add">
          <ac:chgData name="kuber raj kunal" userId="ff53f78b27f9dcad" providerId="Windows Live" clId="Web-{E0E95B5C-5D3B-4824-A5ED-D612911D6043}" dt="2021-09-29T17:29:05.456" v="18"/>
          <ac:picMkLst>
            <pc:docMk/>
            <pc:sldMk cId="0" sldId="257"/>
            <ac:picMk id="2" creationId="{ECB9FA1B-5DC4-4EBB-9D0A-209F0032DF46}"/>
          </ac:picMkLst>
        </pc:picChg>
        <pc:picChg chg="del mod">
          <ac:chgData name="kuber raj kunal" userId="ff53f78b27f9dcad" providerId="Windows Live" clId="Web-{E0E95B5C-5D3B-4824-A5ED-D612911D6043}" dt="2021-09-29T17:29:04.893" v="17"/>
          <ac:picMkLst>
            <pc:docMk/>
            <pc:sldMk cId="0" sldId="257"/>
            <ac:picMk id="99" creationId="{00000000-0000-0000-0000-000000000000}"/>
          </ac:picMkLst>
        </pc:picChg>
      </pc:sldChg>
      <pc:sldChg chg="addSp delSp modSp">
        <pc:chgData name="kuber raj kunal" userId="ff53f78b27f9dcad" providerId="Windows Live" clId="Web-{E0E95B5C-5D3B-4824-A5ED-D612911D6043}" dt="2021-09-29T17:29:00.268" v="16"/>
        <pc:sldMkLst>
          <pc:docMk/>
          <pc:sldMk cId="4186872435" sldId="258"/>
        </pc:sldMkLst>
        <pc:spChg chg="mod">
          <ac:chgData name="kuber raj kunal" userId="ff53f78b27f9dcad" providerId="Windows Live" clId="Web-{E0E95B5C-5D3B-4824-A5ED-D612911D6043}" dt="2021-09-29T16:35:36.807" v="0"/>
          <ac:spMkLst>
            <pc:docMk/>
            <pc:sldMk cId="4186872435" sldId="258"/>
            <ac:spMk id="56" creationId="{00000000-0000-0000-0000-000000000000}"/>
          </ac:spMkLst>
        </pc:spChg>
        <pc:spChg chg="mod">
          <ac:chgData name="kuber raj kunal" userId="ff53f78b27f9dcad" providerId="Windows Live" clId="Web-{E0E95B5C-5D3B-4824-A5ED-D612911D6043}" dt="2021-09-29T16:35:36.807" v="0"/>
          <ac:spMkLst>
            <pc:docMk/>
            <pc:sldMk cId="4186872435" sldId="258"/>
            <ac:spMk id="57" creationId="{00000000-0000-0000-0000-000000000000}"/>
          </ac:spMkLst>
        </pc:spChg>
        <pc:picChg chg="add">
          <ac:chgData name="kuber raj kunal" userId="ff53f78b27f9dcad" providerId="Windows Live" clId="Web-{E0E95B5C-5D3B-4824-A5ED-D612911D6043}" dt="2021-09-29T17:29:00.268" v="16"/>
          <ac:picMkLst>
            <pc:docMk/>
            <pc:sldMk cId="4186872435" sldId="258"/>
            <ac:picMk id="2" creationId="{BADE4199-94B6-4875-91D4-4DD08B9C8C75}"/>
          </ac:picMkLst>
        </pc:picChg>
        <pc:picChg chg="mod">
          <ac:chgData name="kuber raj kunal" userId="ff53f78b27f9dcad" providerId="Windows Live" clId="Web-{E0E95B5C-5D3B-4824-A5ED-D612911D6043}" dt="2021-09-29T16:35:36.807" v="0"/>
          <ac:picMkLst>
            <pc:docMk/>
            <pc:sldMk cId="4186872435" sldId="258"/>
            <ac:picMk id="54" creationId="{00000000-0000-0000-0000-000000000000}"/>
          </ac:picMkLst>
        </pc:picChg>
        <pc:picChg chg="del mod">
          <ac:chgData name="kuber raj kunal" userId="ff53f78b27f9dcad" providerId="Windows Live" clId="Web-{E0E95B5C-5D3B-4824-A5ED-D612911D6043}" dt="2021-09-29T17:28:57.831" v="15"/>
          <ac:picMkLst>
            <pc:docMk/>
            <pc:sldMk cId="4186872435" sldId="258"/>
            <ac:picMk id="55" creationId="{00000000-0000-0000-0000-000000000000}"/>
          </ac:picMkLst>
        </pc:picChg>
      </pc:sldChg>
      <pc:sldChg chg="delSp modSp">
        <pc:chgData name="kuber raj kunal" userId="ff53f78b27f9dcad" providerId="Windows Live" clId="Web-{E0E95B5C-5D3B-4824-A5ED-D612911D6043}" dt="2021-09-29T17:36:47.743" v="192"/>
        <pc:sldMkLst>
          <pc:docMk/>
          <pc:sldMk cId="2258546662" sldId="260"/>
        </pc:sldMkLst>
        <pc:picChg chg="del mod">
          <ac:chgData name="kuber raj kunal" userId="ff53f78b27f9dcad" providerId="Windows Live" clId="Web-{E0E95B5C-5D3B-4824-A5ED-D612911D6043}" dt="2021-09-29T17:36:47.743" v="192"/>
          <ac:picMkLst>
            <pc:docMk/>
            <pc:sldMk cId="2258546662" sldId="260"/>
            <ac:picMk id="5" creationId="{00000000-0000-0000-0000-000000000000}"/>
          </ac:picMkLst>
        </pc:picChg>
        <pc:picChg chg="mod">
          <ac:chgData name="kuber raj kunal" userId="ff53f78b27f9dcad" providerId="Windows Live" clId="Web-{E0E95B5C-5D3B-4824-A5ED-D612911D6043}" dt="2021-09-29T17:36:46.024" v="191" actId="1076"/>
          <ac:picMkLst>
            <pc:docMk/>
            <pc:sldMk cId="2258546662" sldId="260"/>
            <ac:picMk id="3074" creationId="{00000000-0000-0000-0000-000000000000}"/>
          </ac:picMkLst>
        </pc:picChg>
      </pc:sldChg>
      <pc:sldChg chg="addSp delSp modSp">
        <pc:chgData name="kuber raj kunal" userId="ff53f78b27f9dcad" providerId="Windows Live" clId="Web-{E0E95B5C-5D3B-4824-A5ED-D612911D6043}" dt="2021-09-29T17:36:53.384" v="193" actId="1076"/>
        <pc:sldMkLst>
          <pc:docMk/>
          <pc:sldMk cId="3501527323" sldId="261"/>
        </pc:sldMkLst>
        <pc:picChg chg="add">
          <ac:chgData name="kuber raj kunal" userId="ff53f78b27f9dcad" providerId="Windows Live" clId="Web-{E0E95B5C-5D3B-4824-A5ED-D612911D6043}" dt="2021-09-29T17:28:32.846" v="13"/>
          <ac:picMkLst>
            <pc:docMk/>
            <pc:sldMk cId="3501527323" sldId="261"/>
            <ac:picMk id="2" creationId="{D3573A2C-03EF-4D7E-85CC-B4A0A5FCF9C5}"/>
          </ac:picMkLst>
        </pc:picChg>
        <pc:picChg chg="del mod">
          <ac:chgData name="kuber raj kunal" userId="ff53f78b27f9dcad" providerId="Windows Live" clId="Web-{E0E95B5C-5D3B-4824-A5ED-D612911D6043}" dt="2021-09-29T17:28:32.034" v="12"/>
          <ac:picMkLst>
            <pc:docMk/>
            <pc:sldMk cId="3501527323" sldId="261"/>
            <ac:picMk id="5" creationId="{00000000-0000-0000-0000-000000000000}"/>
          </ac:picMkLst>
        </pc:picChg>
        <pc:picChg chg="mod">
          <ac:chgData name="kuber raj kunal" userId="ff53f78b27f9dcad" providerId="Windows Live" clId="Web-{E0E95B5C-5D3B-4824-A5ED-D612911D6043}" dt="2021-09-29T17:36:53.384" v="193" actId="1076"/>
          <ac:picMkLst>
            <pc:docMk/>
            <pc:sldMk cId="3501527323" sldId="261"/>
            <ac:picMk id="4098" creationId="{00000000-0000-0000-0000-000000000000}"/>
          </ac:picMkLst>
        </pc:picChg>
      </pc:sldChg>
      <pc:sldChg chg="addSp delSp modSp">
        <pc:chgData name="kuber raj kunal" userId="ff53f78b27f9dcad" providerId="Windows Live" clId="Web-{E0E95B5C-5D3B-4824-A5ED-D612911D6043}" dt="2021-09-29T17:28:15.096" v="9"/>
        <pc:sldMkLst>
          <pc:docMk/>
          <pc:sldMk cId="0" sldId="269"/>
        </pc:sldMkLst>
        <pc:spChg chg="mod">
          <ac:chgData name="kuber raj kunal" userId="ff53f78b27f9dcad" providerId="Windows Live" clId="Web-{E0E95B5C-5D3B-4824-A5ED-D612911D6043}" dt="2021-09-29T17:28:12.533" v="7"/>
          <ac:spMkLst>
            <pc:docMk/>
            <pc:sldMk cId="0" sldId="269"/>
            <ac:spMk id="188" creationId="{00000000-0000-0000-0000-000000000000}"/>
          </ac:spMkLst>
        </pc:spChg>
        <pc:spChg chg="mod">
          <ac:chgData name="kuber raj kunal" userId="ff53f78b27f9dcad" providerId="Windows Live" clId="Web-{E0E95B5C-5D3B-4824-A5ED-D612911D6043}" dt="2021-09-29T17:28:15.096" v="9"/>
          <ac:spMkLst>
            <pc:docMk/>
            <pc:sldMk cId="0" sldId="269"/>
            <ac:spMk id="189" creationId="{00000000-0000-0000-0000-000000000000}"/>
          </ac:spMkLst>
        </pc:spChg>
        <pc:picChg chg="add">
          <ac:chgData name="kuber raj kunal" userId="ff53f78b27f9dcad" providerId="Windows Live" clId="Web-{E0E95B5C-5D3B-4824-A5ED-D612911D6043}" dt="2021-09-29T17:28:05.174" v="5"/>
          <ac:picMkLst>
            <pc:docMk/>
            <pc:sldMk cId="0" sldId="269"/>
            <ac:picMk id="2" creationId="{849D9A2E-F1EF-40D9-92B1-E8A9AE24741F}"/>
          </ac:picMkLst>
        </pc:picChg>
        <pc:picChg chg="del mod">
          <ac:chgData name="kuber raj kunal" userId="ff53f78b27f9dcad" providerId="Windows Live" clId="Web-{E0E95B5C-5D3B-4824-A5ED-D612911D6043}" dt="2021-09-29T17:28:03.080" v="4"/>
          <ac:picMkLst>
            <pc:docMk/>
            <pc:sldMk cId="0" sldId="269"/>
            <ac:picMk id="190" creationId="{00000000-0000-0000-0000-000000000000}"/>
          </ac:picMkLst>
        </pc:picChg>
      </pc:sldChg>
      <pc:sldChg chg="addSp delSp modSp">
        <pc:chgData name="kuber raj kunal" userId="ff53f78b27f9dcad" providerId="Windows Live" clId="Web-{E0E95B5C-5D3B-4824-A5ED-D612911D6043}" dt="2021-09-29T17:27:58.705" v="3"/>
        <pc:sldMkLst>
          <pc:docMk/>
          <pc:sldMk cId="0" sldId="290"/>
        </pc:sldMkLst>
        <pc:spChg chg="mod">
          <ac:chgData name="kuber raj kunal" userId="ff53f78b27f9dcad" providerId="Windows Live" clId="Web-{E0E95B5C-5D3B-4824-A5ED-D612911D6043}" dt="2021-09-29T16:35:36.807" v="0"/>
          <ac:spMkLst>
            <pc:docMk/>
            <pc:sldMk cId="0" sldId="290"/>
            <ac:spMk id="77" creationId="{00000000-0000-0000-0000-000000000000}"/>
          </ac:spMkLst>
        </pc:spChg>
        <pc:picChg chg="add">
          <ac:chgData name="kuber raj kunal" userId="ff53f78b27f9dcad" providerId="Windows Live" clId="Web-{E0E95B5C-5D3B-4824-A5ED-D612911D6043}" dt="2021-09-29T17:27:58.705" v="3"/>
          <ac:picMkLst>
            <pc:docMk/>
            <pc:sldMk cId="0" sldId="290"/>
            <ac:picMk id="2" creationId="{752B8646-C62D-423D-AEE3-664D1F14ADC7}"/>
          </ac:picMkLst>
        </pc:picChg>
        <pc:picChg chg="del mod">
          <ac:chgData name="kuber raj kunal" userId="ff53f78b27f9dcad" providerId="Windows Live" clId="Web-{E0E95B5C-5D3B-4824-A5ED-D612911D6043}" dt="2021-09-29T17:27:53.361" v="2"/>
          <ac:picMkLst>
            <pc:docMk/>
            <pc:sldMk cId="0" sldId="290"/>
            <ac:picMk id="76" creationId="{00000000-0000-0000-0000-000000000000}"/>
          </ac:picMkLst>
        </pc:picChg>
      </pc:sldChg>
      <pc:sldChg chg="addSp modSp">
        <pc:chgData name="kuber raj kunal" userId="ff53f78b27f9dcad" providerId="Windows Live" clId="Web-{E0E95B5C-5D3B-4824-A5ED-D612911D6043}" dt="2021-09-29T17:31:57.786" v="90"/>
        <pc:sldMkLst>
          <pc:docMk/>
          <pc:sldMk cId="2903839280" sldId="300"/>
        </pc:sldMkLst>
        <pc:spChg chg="mod">
          <ac:chgData name="kuber raj kunal" userId="ff53f78b27f9dcad" providerId="Windows Live" clId="Web-{E0E95B5C-5D3B-4824-A5ED-D612911D6043}" dt="2021-09-29T17:29:59.488" v="45" actId="1076"/>
          <ac:spMkLst>
            <pc:docMk/>
            <pc:sldMk cId="2903839280" sldId="300"/>
            <ac:spMk id="2" creationId="{B0BC5C02-0425-4CC8-A204-69A37848BD13}"/>
          </ac:spMkLst>
        </pc:spChg>
        <pc:spChg chg="mod">
          <ac:chgData name="kuber raj kunal" userId="ff53f78b27f9dcad" providerId="Windows Live" clId="Web-{E0E95B5C-5D3B-4824-A5ED-D612911D6043}" dt="2021-09-29T17:30:03.613" v="48"/>
          <ac:spMkLst>
            <pc:docMk/>
            <pc:sldMk cId="2903839280" sldId="300"/>
            <ac:spMk id="3" creationId="{99E3367C-75C2-4D00-ABEE-FE7F4F64414D}"/>
          </ac:spMkLst>
        </pc:spChg>
        <pc:picChg chg="add">
          <ac:chgData name="kuber raj kunal" userId="ff53f78b27f9dcad" providerId="Windows Live" clId="Web-{E0E95B5C-5D3B-4824-A5ED-D612911D6043}" dt="2021-09-29T17:31:57.786" v="90"/>
          <ac:picMkLst>
            <pc:docMk/>
            <pc:sldMk cId="2903839280" sldId="300"/>
            <ac:picMk id="5" creationId="{C0E2EFD9-68B2-4563-8170-9C2C299CF700}"/>
          </ac:picMkLst>
        </pc:picChg>
      </pc:sldChg>
      <pc:sldChg chg="addSp delSp modSp">
        <pc:chgData name="kuber raj kunal" userId="ff53f78b27f9dcad" providerId="Windows Live" clId="Web-{E0E95B5C-5D3B-4824-A5ED-D612911D6043}" dt="2021-09-29T17:32:00.442" v="91"/>
        <pc:sldMkLst>
          <pc:docMk/>
          <pc:sldMk cId="0" sldId="326"/>
        </pc:sldMkLst>
        <pc:spChg chg="del mod">
          <ac:chgData name="kuber raj kunal" userId="ff53f78b27f9dcad" providerId="Windows Live" clId="Web-{E0E95B5C-5D3B-4824-A5ED-D612911D6043}" dt="2021-09-29T17:29:29.816" v="31"/>
          <ac:spMkLst>
            <pc:docMk/>
            <pc:sldMk cId="0" sldId="326"/>
            <ac:spMk id="108" creationId="{00000000-0000-0000-0000-000000000000}"/>
          </ac:spMkLst>
        </pc:spChg>
        <pc:spChg chg="mod">
          <ac:chgData name="kuber raj kunal" userId="ff53f78b27f9dcad" providerId="Windows Live" clId="Web-{E0E95B5C-5D3B-4824-A5ED-D612911D6043}" dt="2021-09-29T17:29:43.316" v="42" actId="20577"/>
          <ac:spMkLst>
            <pc:docMk/>
            <pc:sldMk cId="0" sldId="326"/>
            <ac:spMk id="109" creationId="{00000000-0000-0000-0000-000000000000}"/>
          </ac:spMkLst>
        </pc:spChg>
        <pc:picChg chg="add">
          <ac:chgData name="kuber raj kunal" userId="ff53f78b27f9dcad" providerId="Windows Live" clId="Web-{E0E95B5C-5D3B-4824-A5ED-D612911D6043}" dt="2021-09-29T17:32:00.442" v="91"/>
          <ac:picMkLst>
            <pc:docMk/>
            <pc:sldMk cId="0" sldId="326"/>
            <ac:picMk id="2" creationId="{4A551D22-2B02-4668-94D6-7660314022A9}"/>
          </ac:picMkLst>
        </pc:picChg>
        <pc:picChg chg="del mod">
          <ac:chgData name="kuber raj kunal" userId="ff53f78b27f9dcad" providerId="Windows Live" clId="Web-{E0E95B5C-5D3B-4824-A5ED-D612911D6043}" dt="2021-09-29T17:29:31.800" v="32"/>
          <ac:picMkLst>
            <pc:docMk/>
            <pc:sldMk cId="0" sldId="326"/>
            <ac:picMk id="107" creationId="{00000000-0000-0000-0000-000000000000}"/>
          </ac:picMkLst>
        </pc:picChg>
      </pc:sldChg>
      <pc:sldChg chg="addSp modSp">
        <pc:chgData name="kuber raj kunal" userId="ff53f78b27f9dcad" providerId="Windows Live" clId="Web-{E0E95B5C-5D3B-4824-A5ED-D612911D6043}" dt="2021-09-29T17:31:55.958" v="89"/>
        <pc:sldMkLst>
          <pc:docMk/>
          <pc:sldMk cId="2888873487" sldId="327"/>
        </pc:sldMkLst>
        <pc:spChg chg="mod">
          <ac:chgData name="kuber raj kunal" userId="ff53f78b27f9dcad" providerId="Windows Live" clId="Web-{E0E95B5C-5D3B-4824-A5ED-D612911D6043}" dt="2021-09-29T17:30:16.785" v="51"/>
          <ac:spMkLst>
            <pc:docMk/>
            <pc:sldMk cId="2888873487" sldId="327"/>
            <ac:spMk id="2" creationId="{8C8878B1-6E19-4B3E-925D-6D4D5BA85099}"/>
          </ac:spMkLst>
        </pc:spChg>
        <pc:spChg chg="mod">
          <ac:chgData name="kuber raj kunal" userId="ff53f78b27f9dcad" providerId="Windows Live" clId="Web-{E0E95B5C-5D3B-4824-A5ED-D612911D6043}" dt="2021-09-29T17:30:24.504" v="55" actId="1076"/>
          <ac:spMkLst>
            <pc:docMk/>
            <pc:sldMk cId="2888873487" sldId="327"/>
            <ac:spMk id="3" creationId="{EA2FB3B7-1D96-44F2-A685-E72A97C38EAB}"/>
          </ac:spMkLst>
        </pc:spChg>
        <pc:picChg chg="add">
          <ac:chgData name="kuber raj kunal" userId="ff53f78b27f9dcad" providerId="Windows Live" clId="Web-{E0E95B5C-5D3B-4824-A5ED-D612911D6043}" dt="2021-09-29T17:31:55.958" v="89"/>
          <ac:picMkLst>
            <pc:docMk/>
            <pc:sldMk cId="2888873487" sldId="327"/>
            <ac:picMk id="5" creationId="{8A9E2BC3-B6AE-4BE7-9666-2078EAD578D6}"/>
          </ac:picMkLst>
        </pc:picChg>
      </pc:sldChg>
      <pc:sldChg chg="addSp modSp">
        <pc:chgData name="kuber raj kunal" userId="ff53f78b27f9dcad" providerId="Windows Live" clId="Web-{E0E95B5C-5D3B-4824-A5ED-D612911D6043}" dt="2021-09-29T17:31:53.817" v="88"/>
        <pc:sldMkLst>
          <pc:docMk/>
          <pc:sldMk cId="1869428971" sldId="328"/>
        </pc:sldMkLst>
        <pc:spChg chg="mod">
          <ac:chgData name="kuber raj kunal" userId="ff53f78b27f9dcad" providerId="Windows Live" clId="Web-{E0E95B5C-5D3B-4824-A5ED-D612911D6043}" dt="2021-09-29T17:30:33.457" v="57"/>
          <ac:spMkLst>
            <pc:docMk/>
            <pc:sldMk cId="1869428971" sldId="328"/>
            <ac:spMk id="2" creationId="{0F6AA569-382B-4775-BEE3-3E11A12BFE7D}"/>
          </ac:spMkLst>
        </pc:spChg>
        <pc:spChg chg="mod">
          <ac:chgData name="kuber raj kunal" userId="ff53f78b27f9dcad" providerId="Windows Live" clId="Web-{E0E95B5C-5D3B-4824-A5ED-D612911D6043}" dt="2021-09-29T17:30:46.707" v="64" actId="20577"/>
          <ac:spMkLst>
            <pc:docMk/>
            <pc:sldMk cId="1869428971" sldId="328"/>
            <ac:spMk id="3" creationId="{18258BC8-464B-4F04-A1C0-62E33EA4E368}"/>
          </ac:spMkLst>
        </pc:spChg>
        <pc:picChg chg="add">
          <ac:chgData name="kuber raj kunal" userId="ff53f78b27f9dcad" providerId="Windows Live" clId="Web-{E0E95B5C-5D3B-4824-A5ED-D612911D6043}" dt="2021-09-29T17:31:53.817" v="88"/>
          <ac:picMkLst>
            <pc:docMk/>
            <pc:sldMk cId="1869428971" sldId="328"/>
            <ac:picMk id="5" creationId="{82594629-45C1-4100-92C0-B7DB50C77C07}"/>
          </ac:picMkLst>
        </pc:picChg>
      </pc:sldChg>
      <pc:sldChg chg="addSp modSp">
        <pc:chgData name="kuber raj kunal" userId="ff53f78b27f9dcad" providerId="Windows Live" clId="Web-{E0E95B5C-5D3B-4824-A5ED-D612911D6043}" dt="2021-09-29T17:31:50.645" v="87"/>
        <pc:sldMkLst>
          <pc:docMk/>
          <pc:sldMk cId="1774870714" sldId="329"/>
        </pc:sldMkLst>
        <pc:spChg chg="mod">
          <ac:chgData name="kuber raj kunal" userId="ff53f78b27f9dcad" providerId="Windows Live" clId="Web-{E0E95B5C-5D3B-4824-A5ED-D612911D6043}" dt="2021-09-29T17:30:53.723" v="66"/>
          <ac:spMkLst>
            <pc:docMk/>
            <pc:sldMk cId="1774870714" sldId="329"/>
            <ac:spMk id="2" creationId="{C65D89F3-B2E3-4F4B-BAFA-260C740F9488}"/>
          </ac:spMkLst>
        </pc:spChg>
        <pc:spChg chg="mod">
          <ac:chgData name="kuber raj kunal" userId="ff53f78b27f9dcad" providerId="Windows Live" clId="Web-{E0E95B5C-5D3B-4824-A5ED-D612911D6043}" dt="2021-09-29T17:31:26.005" v="78" actId="20577"/>
          <ac:spMkLst>
            <pc:docMk/>
            <pc:sldMk cId="1774870714" sldId="329"/>
            <ac:spMk id="3" creationId="{0B10A685-1B73-47FA-9F03-83EFFED073C1}"/>
          </ac:spMkLst>
        </pc:spChg>
        <pc:picChg chg="add">
          <ac:chgData name="kuber raj kunal" userId="ff53f78b27f9dcad" providerId="Windows Live" clId="Web-{E0E95B5C-5D3B-4824-A5ED-D612911D6043}" dt="2021-09-29T17:31:50.645" v="87"/>
          <ac:picMkLst>
            <pc:docMk/>
            <pc:sldMk cId="1774870714" sldId="329"/>
            <ac:picMk id="5" creationId="{E0C956F4-DBAE-412C-84D7-FF49FEC5AE46}"/>
          </ac:picMkLst>
        </pc:picChg>
      </pc:sldChg>
      <pc:sldChg chg="addSp modSp">
        <pc:chgData name="kuber raj kunal" userId="ff53f78b27f9dcad" providerId="Windows Live" clId="Web-{E0E95B5C-5D3B-4824-A5ED-D612911D6043}" dt="2021-09-29T17:31:49.099" v="86"/>
        <pc:sldMkLst>
          <pc:docMk/>
          <pc:sldMk cId="1042468166" sldId="330"/>
        </pc:sldMkLst>
        <pc:spChg chg="mod">
          <ac:chgData name="kuber raj kunal" userId="ff53f78b27f9dcad" providerId="Windows Live" clId="Web-{E0E95B5C-5D3B-4824-A5ED-D612911D6043}" dt="2021-09-29T17:31:46.692" v="85" actId="1076"/>
          <ac:spMkLst>
            <pc:docMk/>
            <pc:sldMk cId="1042468166" sldId="330"/>
            <ac:spMk id="2" creationId="{10043A42-8919-4C50-AD03-5B0635978F5E}"/>
          </ac:spMkLst>
        </pc:spChg>
        <pc:spChg chg="mod">
          <ac:chgData name="kuber raj kunal" userId="ff53f78b27f9dcad" providerId="Windows Live" clId="Web-{E0E95B5C-5D3B-4824-A5ED-D612911D6043}" dt="2021-09-29T17:31:38.583" v="82" actId="1076"/>
          <ac:spMkLst>
            <pc:docMk/>
            <pc:sldMk cId="1042468166" sldId="330"/>
            <ac:spMk id="3" creationId="{2E4C344B-7D88-48A3-BA89-D0E02A935805}"/>
          </ac:spMkLst>
        </pc:spChg>
        <pc:picChg chg="add">
          <ac:chgData name="kuber raj kunal" userId="ff53f78b27f9dcad" providerId="Windows Live" clId="Web-{E0E95B5C-5D3B-4824-A5ED-D612911D6043}" dt="2021-09-29T17:31:49.099" v="86"/>
          <ac:picMkLst>
            <pc:docMk/>
            <pc:sldMk cId="1042468166" sldId="330"/>
            <ac:picMk id="5" creationId="{294E0B85-2362-4415-AC4D-84C2F97DE195}"/>
          </ac:picMkLst>
        </pc:picChg>
      </pc:sldChg>
      <pc:sldChg chg="addSp modSp">
        <pc:chgData name="kuber raj kunal" userId="ff53f78b27f9dcad" providerId="Windows Live" clId="Web-{E0E95B5C-5D3B-4824-A5ED-D612911D6043}" dt="2021-09-29T17:34:37.054" v="146"/>
        <pc:sldMkLst>
          <pc:docMk/>
          <pc:sldMk cId="1517735076" sldId="331"/>
        </pc:sldMkLst>
        <pc:spChg chg="mod">
          <ac:chgData name="kuber raj kunal" userId="ff53f78b27f9dcad" providerId="Windows Live" clId="Web-{E0E95B5C-5D3B-4824-A5ED-D612911D6043}" dt="2021-09-29T17:34:29.726" v="144" actId="20577"/>
          <ac:spMkLst>
            <pc:docMk/>
            <pc:sldMk cId="1517735076" sldId="331"/>
            <ac:spMk id="2" creationId="{40624786-E510-4E2A-90D7-ABD0D50417B5}"/>
          </ac:spMkLst>
        </pc:spChg>
        <pc:spChg chg="mod">
          <ac:chgData name="kuber raj kunal" userId="ff53f78b27f9dcad" providerId="Windows Live" clId="Web-{E0E95B5C-5D3B-4824-A5ED-D612911D6043}" dt="2021-09-29T17:34:37.054" v="146"/>
          <ac:spMkLst>
            <pc:docMk/>
            <pc:sldMk cId="1517735076" sldId="331"/>
            <ac:spMk id="3" creationId="{74B8EF1C-AFA8-47DC-8E6D-BDE83C577315}"/>
          </ac:spMkLst>
        </pc:spChg>
        <pc:picChg chg="add">
          <ac:chgData name="kuber raj kunal" userId="ff53f78b27f9dcad" providerId="Windows Live" clId="Web-{E0E95B5C-5D3B-4824-A5ED-D612911D6043}" dt="2021-09-29T17:32:05.771" v="92"/>
          <ac:picMkLst>
            <pc:docMk/>
            <pc:sldMk cId="1517735076" sldId="331"/>
            <ac:picMk id="5" creationId="{2C96EEE2-3CF0-489A-95BF-E1C1BC85E476}"/>
          </ac:picMkLst>
        </pc:picChg>
      </pc:sldChg>
      <pc:sldChg chg="addSp modSp">
        <pc:chgData name="kuber raj kunal" userId="ff53f78b27f9dcad" providerId="Windows Live" clId="Web-{E0E95B5C-5D3B-4824-A5ED-D612911D6043}" dt="2021-09-29T17:35:13.304" v="168"/>
        <pc:sldMkLst>
          <pc:docMk/>
          <pc:sldMk cId="2397715590" sldId="332"/>
        </pc:sldMkLst>
        <pc:spChg chg="mod">
          <ac:chgData name="kuber raj kunal" userId="ff53f78b27f9dcad" providerId="Windows Live" clId="Web-{E0E95B5C-5D3B-4824-A5ED-D612911D6043}" dt="2021-09-29T17:34:45.820" v="148"/>
          <ac:spMkLst>
            <pc:docMk/>
            <pc:sldMk cId="2397715590" sldId="332"/>
            <ac:spMk id="2" creationId="{B537F294-38FA-48B5-BB72-37A876F75799}"/>
          </ac:spMkLst>
        </pc:spChg>
        <pc:spChg chg="mod">
          <ac:chgData name="kuber raj kunal" userId="ff53f78b27f9dcad" providerId="Windows Live" clId="Web-{E0E95B5C-5D3B-4824-A5ED-D612911D6043}" dt="2021-09-29T17:35:06.773" v="167" actId="20577"/>
          <ac:spMkLst>
            <pc:docMk/>
            <pc:sldMk cId="2397715590" sldId="332"/>
            <ac:spMk id="3" creationId="{30CC039E-78DD-4E54-8E7E-48100878801C}"/>
          </ac:spMkLst>
        </pc:spChg>
        <pc:picChg chg="add">
          <ac:chgData name="kuber raj kunal" userId="ff53f78b27f9dcad" providerId="Windows Live" clId="Web-{E0E95B5C-5D3B-4824-A5ED-D612911D6043}" dt="2021-09-29T17:35:13.304" v="168"/>
          <ac:picMkLst>
            <pc:docMk/>
            <pc:sldMk cId="2397715590" sldId="332"/>
            <ac:picMk id="5" creationId="{E5EE1B2D-F6FC-4330-A49D-F3D714C0E687}"/>
          </ac:picMkLst>
        </pc:picChg>
      </pc:sldChg>
      <pc:sldChg chg="addSp modSp">
        <pc:chgData name="kuber raj kunal" userId="ff53f78b27f9dcad" providerId="Windows Live" clId="Web-{E0E95B5C-5D3B-4824-A5ED-D612911D6043}" dt="2021-09-29T17:35:49.383" v="181"/>
        <pc:sldMkLst>
          <pc:docMk/>
          <pc:sldMk cId="2230780101" sldId="333"/>
        </pc:sldMkLst>
        <pc:spChg chg="mod">
          <ac:chgData name="kuber raj kunal" userId="ff53f78b27f9dcad" providerId="Windows Live" clId="Web-{E0E95B5C-5D3B-4824-A5ED-D612911D6043}" dt="2021-09-29T17:35:43.836" v="179" actId="1076"/>
          <ac:spMkLst>
            <pc:docMk/>
            <pc:sldMk cId="2230780101" sldId="333"/>
            <ac:spMk id="2" creationId="{C8134AB0-6EFC-434F-84E5-D812394DF1E1}"/>
          </ac:spMkLst>
        </pc:spChg>
        <pc:spChg chg="mod">
          <ac:chgData name="kuber raj kunal" userId="ff53f78b27f9dcad" providerId="Windows Live" clId="Web-{E0E95B5C-5D3B-4824-A5ED-D612911D6043}" dt="2021-09-29T17:35:45.945" v="180" actId="1076"/>
          <ac:spMkLst>
            <pc:docMk/>
            <pc:sldMk cId="2230780101" sldId="333"/>
            <ac:spMk id="3" creationId="{ADBECEB5-CC6E-4080-8033-D8742A7C4C88}"/>
          </ac:spMkLst>
        </pc:spChg>
        <pc:picChg chg="add">
          <ac:chgData name="kuber raj kunal" userId="ff53f78b27f9dcad" providerId="Windows Live" clId="Web-{E0E95B5C-5D3B-4824-A5ED-D612911D6043}" dt="2021-09-29T17:35:49.383" v="181"/>
          <ac:picMkLst>
            <pc:docMk/>
            <pc:sldMk cId="2230780101" sldId="333"/>
            <ac:picMk id="5" creationId="{33B2DC93-45EC-4EA3-8694-12416D163EE1}"/>
          </ac:picMkLst>
        </pc:picChg>
      </pc:sldChg>
      <pc:sldChg chg="addSp modSp">
        <pc:chgData name="kuber raj kunal" userId="ff53f78b27f9dcad" providerId="Windows Live" clId="Web-{E0E95B5C-5D3B-4824-A5ED-D612911D6043}" dt="2021-09-29T17:36:15.446" v="187" actId="1076"/>
        <pc:sldMkLst>
          <pc:docMk/>
          <pc:sldMk cId="2501891585" sldId="334"/>
        </pc:sldMkLst>
        <pc:spChg chg="mod">
          <ac:chgData name="kuber raj kunal" userId="ff53f78b27f9dcad" providerId="Windows Live" clId="Web-{E0E95B5C-5D3B-4824-A5ED-D612911D6043}" dt="2021-09-29T17:36:15.446" v="187" actId="1076"/>
          <ac:spMkLst>
            <pc:docMk/>
            <pc:sldMk cId="2501891585" sldId="334"/>
            <ac:spMk id="3" creationId="{613AE3B9-78B0-4D6B-BD18-6E7612E05654}"/>
          </ac:spMkLst>
        </pc:spChg>
        <pc:picChg chg="add">
          <ac:chgData name="kuber raj kunal" userId="ff53f78b27f9dcad" providerId="Windows Live" clId="Web-{E0E95B5C-5D3B-4824-A5ED-D612911D6043}" dt="2021-09-29T17:35:51.539" v="182"/>
          <ac:picMkLst>
            <pc:docMk/>
            <pc:sldMk cId="2501891585" sldId="334"/>
            <ac:picMk id="2" creationId="{3F708D50-8FBC-4211-8E31-D6BA22C097AA}"/>
          </ac:picMkLst>
        </pc:picChg>
      </pc:sldChg>
      <pc:sldChg chg="addSp modSp">
        <pc:chgData name="kuber raj kunal" userId="ff53f78b27f9dcad" providerId="Windows Live" clId="Web-{E0E95B5C-5D3B-4824-A5ED-D612911D6043}" dt="2021-09-29T17:36:35.649" v="190" actId="1076"/>
        <pc:sldMkLst>
          <pc:docMk/>
          <pc:sldMk cId="3597607882" sldId="335"/>
        </pc:sldMkLst>
        <pc:picChg chg="add">
          <ac:chgData name="kuber raj kunal" userId="ff53f78b27f9dcad" providerId="Windows Live" clId="Web-{E0E95B5C-5D3B-4824-A5ED-D612911D6043}" dt="2021-09-29T17:36:32.712" v="189"/>
          <ac:picMkLst>
            <pc:docMk/>
            <pc:sldMk cId="3597607882" sldId="335"/>
            <ac:picMk id="2" creationId="{441E4946-2BD0-4D59-B9CF-7F9624A4AFC0}"/>
          </ac:picMkLst>
        </pc:picChg>
        <pc:picChg chg="mod">
          <ac:chgData name="kuber raj kunal" userId="ff53f78b27f9dcad" providerId="Windows Live" clId="Web-{E0E95B5C-5D3B-4824-A5ED-D612911D6043}" dt="2021-09-29T17:36:35.649" v="190" actId="1076"/>
          <ac:picMkLst>
            <pc:docMk/>
            <pc:sldMk cId="3597607882" sldId="335"/>
            <ac:picMk id="4" creationId="{10A25363-6758-4EF7-A508-8161351FE8D6}"/>
          </ac:picMkLst>
        </pc:picChg>
      </pc:sldChg>
      <pc:sldChg chg="del">
        <pc:chgData name="kuber raj kunal" userId="ff53f78b27f9dcad" providerId="Windows Live" clId="Web-{E0E95B5C-5D3B-4824-A5ED-D612911D6043}" dt="2021-09-29T17:36:28.696" v="188"/>
        <pc:sldMkLst>
          <pc:docMk/>
          <pc:sldMk cId="2183583174" sldId="336"/>
        </pc:sldMkLst>
      </pc:sldChg>
      <pc:sldChg chg="modSp add">
        <pc:chgData name="kuber raj kunal" userId="ff53f78b27f9dcad" providerId="Windows Live" clId="Web-{E0E95B5C-5D3B-4824-A5ED-D612911D6043}" dt="2021-09-29T17:38:47.260" v="236" actId="20577"/>
        <pc:sldMkLst>
          <pc:docMk/>
          <pc:sldMk cId="4173936324" sldId="337"/>
        </pc:sldMkLst>
        <pc:spChg chg="mod">
          <ac:chgData name="kuber raj kunal" userId="ff53f78b27f9dcad" providerId="Windows Live" clId="Web-{E0E95B5C-5D3B-4824-A5ED-D612911D6043}" dt="2021-09-29T17:38:47.260" v="236" actId="20577"/>
          <ac:spMkLst>
            <pc:docMk/>
            <pc:sldMk cId="4173936324" sldId="337"/>
            <ac:spMk id="5" creationId="{4C8F2110-3C8B-4D29-A9BE-2E27AB9456F7}"/>
          </ac:spMkLst>
        </pc:spChg>
      </pc:sldChg>
      <pc:sldMasterChg chg="modSp modSldLayout">
        <pc:chgData name="kuber raj kunal" userId="ff53f78b27f9dcad" providerId="Windows Live" clId="Web-{E0E95B5C-5D3B-4824-A5ED-D612911D6043}" dt="2021-09-29T16:35:36.807" v="0"/>
        <pc:sldMasterMkLst>
          <pc:docMk/>
          <pc:sldMasterMk cId="0" sldId="2147483648"/>
        </pc:sldMasterMkLst>
        <pc:spChg chg="mod">
          <ac:chgData name="kuber raj kunal" userId="ff53f78b27f9dcad" providerId="Windows Live" clId="Web-{E0E95B5C-5D3B-4824-A5ED-D612911D6043}" dt="2021-09-29T16:35:36.807" v="0"/>
          <ac:spMkLst>
            <pc:docMk/>
            <pc:sldMasterMk cId="0" sldId="2147483648"/>
            <ac:spMk id="2" creationId="{00000000-0000-0000-0000-000000000000}"/>
          </ac:spMkLst>
        </pc:spChg>
        <pc:spChg chg="mod">
          <ac:chgData name="kuber raj kunal" userId="ff53f78b27f9dcad" providerId="Windows Live" clId="Web-{E0E95B5C-5D3B-4824-A5ED-D612911D6043}" dt="2021-09-29T16:35:36.807" v="0"/>
          <ac:spMkLst>
            <pc:docMk/>
            <pc:sldMasterMk cId="0" sldId="2147483648"/>
            <ac:spMk id="3" creationId="{00000000-0000-0000-0000-000000000000}"/>
          </ac:spMkLst>
        </pc:spChg>
        <pc:spChg chg="mod">
          <ac:chgData name="kuber raj kunal" userId="ff53f78b27f9dcad" providerId="Windows Live" clId="Web-{E0E95B5C-5D3B-4824-A5ED-D612911D6043}" dt="2021-09-29T16:35:36.807" v="0"/>
          <ac:spMkLst>
            <pc:docMk/>
            <pc:sldMasterMk cId="0" sldId="2147483648"/>
            <ac:spMk id="4" creationId="{00000000-0000-0000-0000-000000000000}"/>
          </ac:spMkLst>
        </pc:spChg>
        <pc:spChg chg="mod">
          <ac:chgData name="kuber raj kunal" userId="ff53f78b27f9dcad" providerId="Windows Live" clId="Web-{E0E95B5C-5D3B-4824-A5ED-D612911D6043}" dt="2021-09-29T16:35:36.807" v="0"/>
          <ac:spMkLst>
            <pc:docMk/>
            <pc:sldMasterMk cId="0" sldId="2147483648"/>
            <ac:spMk id="5" creationId="{00000000-0000-0000-0000-000000000000}"/>
          </ac:spMkLst>
        </pc:spChg>
        <pc:spChg chg="mod">
          <ac:chgData name="kuber raj kunal" userId="ff53f78b27f9dcad" providerId="Windows Live" clId="Web-{E0E95B5C-5D3B-4824-A5ED-D612911D6043}" dt="2021-09-29T16:35:36.807" v="0"/>
          <ac:spMkLst>
            <pc:docMk/>
            <pc:sldMasterMk cId="0" sldId="2147483648"/>
            <ac:spMk id="6" creationId="{00000000-0000-0000-0000-000000000000}"/>
          </ac:spMkLst>
        </pc:spChg>
        <pc:sldLayoutChg chg="modSp">
          <pc:chgData name="kuber raj kunal" userId="ff53f78b27f9dcad" providerId="Windows Live" clId="Web-{E0E95B5C-5D3B-4824-A5ED-D612911D6043}" dt="2021-09-29T16:35:36.807" v="0"/>
          <pc:sldLayoutMkLst>
            <pc:docMk/>
            <pc:sldMasterMk cId="0" sldId="2147483648"/>
            <pc:sldLayoutMk cId="0" sldId="2147483649"/>
          </pc:sldLayoutMkLst>
          <pc:spChg chg="mod">
            <ac:chgData name="kuber raj kunal" userId="ff53f78b27f9dcad" providerId="Windows Live" clId="Web-{E0E95B5C-5D3B-4824-A5ED-D612911D6043}" dt="2021-09-29T16:35:36.807" v="0"/>
            <ac:spMkLst>
              <pc:docMk/>
              <pc:sldMasterMk cId="0" sldId="2147483648"/>
              <pc:sldLayoutMk cId="0" sldId="2147483649"/>
              <ac:spMk id="2" creationId="{00000000-0000-0000-0000-000000000000}"/>
            </ac:spMkLst>
          </pc:spChg>
          <pc:spChg chg="mod">
            <ac:chgData name="kuber raj kunal" userId="ff53f78b27f9dcad" providerId="Windows Live" clId="Web-{E0E95B5C-5D3B-4824-A5ED-D612911D6043}" dt="2021-09-29T16:35:36.807" v="0"/>
            <ac:spMkLst>
              <pc:docMk/>
              <pc:sldMasterMk cId="0" sldId="2147483648"/>
              <pc:sldLayoutMk cId="0" sldId="2147483649"/>
              <ac:spMk id="3" creationId="{00000000-0000-0000-0000-000000000000}"/>
            </ac:spMkLst>
          </pc:spChg>
        </pc:sldLayoutChg>
        <pc:sldLayoutChg chg="modSp">
          <pc:chgData name="kuber raj kunal" userId="ff53f78b27f9dcad" providerId="Windows Live" clId="Web-{E0E95B5C-5D3B-4824-A5ED-D612911D6043}" dt="2021-09-29T16:35:36.807" v="0"/>
          <pc:sldLayoutMkLst>
            <pc:docMk/>
            <pc:sldMasterMk cId="0" sldId="2147483648"/>
            <pc:sldLayoutMk cId="0" sldId="2147483651"/>
          </pc:sldLayoutMkLst>
          <pc:spChg chg="mod">
            <ac:chgData name="kuber raj kunal" userId="ff53f78b27f9dcad" providerId="Windows Live" clId="Web-{E0E95B5C-5D3B-4824-A5ED-D612911D6043}" dt="2021-09-29T16:35:36.807" v="0"/>
            <ac:spMkLst>
              <pc:docMk/>
              <pc:sldMasterMk cId="0" sldId="2147483648"/>
              <pc:sldLayoutMk cId="0" sldId="2147483651"/>
              <ac:spMk id="2" creationId="{00000000-0000-0000-0000-000000000000}"/>
            </ac:spMkLst>
          </pc:spChg>
          <pc:spChg chg="mod">
            <ac:chgData name="kuber raj kunal" userId="ff53f78b27f9dcad" providerId="Windows Live" clId="Web-{E0E95B5C-5D3B-4824-A5ED-D612911D6043}" dt="2021-09-29T16:35:36.807" v="0"/>
            <ac:spMkLst>
              <pc:docMk/>
              <pc:sldMasterMk cId="0" sldId="2147483648"/>
              <pc:sldLayoutMk cId="0" sldId="2147483651"/>
              <ac:spMk id="3" creationId="{00000000-0000-0000-0000-000000000000}"/>
            </ac:spMkLst>
          </pc:spChg>
        </pc:sldLayoutChg>
        <pc:sldLayoutChg chg="modSp">
          <pc:chgData name="kuber raj kunal" userId="ff53f78b27f9dcad" providerId="Windows Live" clId="Web-{E0E95B5C-5D3B-4824-A5ED-D612911D6043}" dt="2021-09-29T16:35:36.807" v="0"/>
          <pc:sldLayoutMkLst>
            <pc:docMk/>
            <pc:sldMasterMk cId="0" sldId="2147483648"/>
            <pc:sldLayoutMk cId="0" sldId="2147483652"/>
          </pc:sldLayoutMkLst>
          <pc:spChg chg="mod">
            <ac:chgData name="kuber raj kunal" userId="ff53f78b27f9dcad" providerId="Windows Live" clId="Web-{E0E95B5C-5D3B-4824-A5ED-D612911D6043}" dt="2021-09-29T16:35:36.807" v="0"/>
            <ac:spMkLst>
              <pc:docMk/>
              <pc:sldMasterMk cId="0" sldId="2147483648"/>
              <pc:sldLayoutMk cId="0" sldId="2147483652"/>
              <ac:spMk id="3" creationId="{00000000-0000-0000-0000-000000000000}"/>
            </ac:spMkLst>
          </pc:spChg>
          <pc:spChg chg="mod">
            <ac:chgData name="kuber raj kunal" userId="ff53f78b27f9dcad" providerId="Windows Live" clId="Web-{E0E95B5C-5D3B-4824-A5ED-D612911D6043}" dt="2021-09-29T16:35:36.807" v="0"/>
            <ac:spMkLst>
              <pc:docMk/>
              <pc:sldMasterMk cId="0" sldId="2147483648"/>
              <pc:sldLayoutMk cId="0" sldId="2147483652"/>
              <ac:spMk id="4" creationId="{00000000-0000-0000-0000-000000000000}"/>
            </ac:spMkLst>
          </pc:spChg>
        </pc:sldLayoutChg>
        <pc:sldLayoutChg chg="modSp">
          <pc:chgData name="kuber raj kunal" userId="ff53f78b27f9dcad" providerId="Windows Live" clId="Web-{E0E95B5C-5D3B-4824-A5ED-D612911D6043}" dt="2021-09-29T16:35:36.807" v="0"/>
          <pc:sldLayoutMkLst>
            <pc:docMk/>
            <pc:sldMasterMk cId="0" sldId="2147483648"/>
            <pc:sldLayoutMk cId="0" sldId="2147483653"/>
          </pc:sldLayoutMkLst>
          <pc:spChg chg="mod">
            <ac:chgData name="kuber raj kunal" userId="ff53f78b27f9dcad" providerId="Windows Live" clId="Web-{E0E95B5C-5D3B-4824-A5ED-D612911D6043}" dt="2021-09-29T16:35:36.807" v="0"/>
            <ac:spMkLst>
              <pc:docMk/>
              <pc:sldMasterMk cId="0" sldId="2147483648"/>
              <pc:sldLayoutMk cId="0" sldId="2147483653"/>
              <ac:spMk id="3" creationId="{00000000-0000-0000-0000-000000000000}"/>
            </ac:spMkLst>
          </pc:spChg>
          <pc:spChg chg="mod">
            <ac:chgData name="kuber raj kunal" userId="ff53f78b27f9dcad" providerId="Windows Live" clId="Web-{E0E95B5C-5D3B-4824-A5ED-D612911D6043}" dt="2021-09-29T16:35:36.807" v="0"/>
            <ac:spMkLst>
              <pc:docMk/>
              <pc:sldMasterMk cId="0" sldId="2147483648"/>
              <pc:sldLayoutMk cId="0" sldId="2147483653"/>
              <ac:spMk id="4" creationId="{00000000-0000-0000-0000-000000000000}"/>
            </ac:spMkLst>
          </pc:spChg>
          <pc:spChg chg="mod">
            <ac:chgData name="kuber raj kunal" userId="ff53f78b27f9dcad" providerId="Windows Live" clId="Web-{E0E95B5C-5D3B-4824-A5ED-D612911D6043}" dt="2021-09-29T16:35:36.807" v="0"/>
            <ac:spMkLst>
              <pc:docMk/>
              <pc:sldMasterMk cId="0" sldId="2147483648"/>
              <pc:sldLayoutMk cId="0" sldId="2147483653"/>
              <ac:spMk id="5" creationId="{00000000-0000-0000-0000-000000000000}"/>
            </ac:spMkLst>
          </pc:spChg>
          <pc:spChg chg="mod">
            <ac:chgData name="kuber raj kunal" userId="ff53f78b27f9dcad" providerId="Windows Live" clId="Web-{E0E95B5C-5D3B-4824-A5ED-D612911D6043}" dt="2021-09-29T16:35:36.807" v="0"/>
            <ac:spMkLst>
              <pc:docMk/>
              <pc:sldMasterMk cId="0" sldId="2147483648"/>
              <pc:sldLayoutMk cId="0" sldId="2147483653"/>
              <ac:spMk id="6" creationId="{00000000-0000-0000-0000-000000000000}"/>
            </ac:spMkLst>
          </pc:spChg>
        </pc:sldLayoutChg>
        <pc:sldLayoutChg chg="modSp">
          <pc:chgData name="kuber raj kunal" userId="ff53f78b27f9dcad" providerId="Windows Live" clId="Web-{E0E95B5C-5D3B-4824-A5ED-D612911D6043}" dt="2021-09-29T16:35:36.807" v="0"/>
          <pc:sldLayoutMkLst>
            <pc:docMk/>
            <pc:sldMasterMk cId="0" sldId="2147483648"/>
            <pc:sldLayoutMk cId="0" sldId="2147483656"/>
          </pc:sldLayoutMkLst>
          <pc:spChg chg="mod">
            <ac:chgData name="kuber raj kunal" userId="ff53f78b27f9dcad" providerId="Windows Live" clId="Web-{E0E95B5C-5D3B-4824-A5ED-D612911D6043}" dt="2021-09-29T16:35:36.807" v="0"/>
            <ac:spMkLst>
              <pc:docMk/>
              <pc:sldMasterMk cId="0" sldId="2147483648"/>
              <pc:sldLayoutMk cId="0" sldId="2147483656"/>
              <ac:spMk id="2" creationId="{00000000-0000-0000-0000-000000000000}"/>
            </ac:spMkLst>
          </pc:spChg>
          <pc:spChg chg="mod">
            <ac:chgData name="kuber raj kunal" userId="ff53f78b27f9dcad" providerId="Windows Live" clId="Web-{E0E95B5C-5D3B-4824-A5ED-D612911D6043}" dt="2021-09-29T16:35:36.807" v="0"/>
            <ac:spMkLst>
              <pc:docMk/>
              <pc:sldMasterMk cId="0" sldId="2147483648"/>
              <pc:sldLayoutMk cId="0" sldId="2147483656"/>
              <ac:spMk id="3" creationId="{00000000-0000-0000-0000-000000000000}"/>
            </ac:spMkLst>
          </pc:spChg>
          <pc:spChg chg="mod">
            <ac:chgData name="kuber raj kunal" userId="ff53f78b27f9dcad" providerId="Windows Live" clId="Web-{E0E95B5C-5D3B-4824-A5ED-D612911D6043}" dt="2021-09-29T16:35:36.807" v="0"/>
            <ac:spMkLst>
              <pc:docMk/>
              <pc:sldMasterMk cId="0" sldId="2147483648"/>
              <pc:sldLayoutMk cId="0" sldId="2147483656"/>
              <ac:spMk id="4" creationId="{00000000-0000-0000-0000-000000000000}"/>
            </ac:spMkLst>
          </pc:spChg>
        </pc:sldLayoutChg>
        <pc:sldLayoutChg chg="modSp">
          <pc:chgData name="kuber raj kunal" userId="ff53f78b27f9dcad" providerId="Windows Live" clId="Web-{E0E95B5C-5D3B-4824-A5ED-D612911D6043}" dt="2021-09-29T16:35:36.807" v="0"/>
          <pc:sldLayoutMkLst>
            <pc:docMk/>
            <pc:sldMasterMk cId="0" sldId="2147483648"/>
            <pc:sldLayoutMk cId="0" sldId="2147483657"/>
          </pc:sldLayoutMkLst>
          <pc:spChg chg="mod">
            <ac:chgData name="kuber raj kunal" userId="ff53f78b27f9dcad" providerId="Windows Live" clId="Web-{E0E95B5C-5D3B-4824-A5ED-D612911D6043}" dt="2021-09-29T16:35:36.807" v="0"/>
            <ac:spMkLst>
              <pc:docMk/>
              <pc:sldMasterMk cId="0" sldId="2147483648"/>
              <pc:sldLayoutMk cId="0" sldId="2147483657"/>
              <ac:spMk id="2" creationId="{00000000-0000-0000-0000-000000000000}"/>
            </ac:spMkLst>
          </pc:spChg>
          <pc:spChg chg="mod">
            <ac:chgData name="kuber raj kunal" userId="ff53f78b27f9dcad" providerId="Windows Live" clId="Web-{E0E95B5C-5D3B-4824-A5ED-D612911D6043}" dt="2021-09-29T16:35:36.807" v="0"/>
            <ac:spMkLst>
              <pc:docMk/>
              <pc:sldMasterMk cId="0" sldId="2147483648"/>
              <pc:sldLayoutMk cId="0" sldId="2147483657"/>
              <ac:spMk id="3" creationId="{00000000-0000-0000-0000-000000000000}"/>
            </ac:spMkLst>
          </pc:spChg>
          <pc:spChg chg="mod">
            <ac:chgData name="kuber raj kunal" userId="ff53f78b27f9dcad" providerId="Windows Live" clId="Web-{E0E95B5C-5D3B-4824-A5ED-D612911D6043}" dt="2021-09-29T16:35:36.807" v="0"/>
            <ac:spMkLst>
              <pc:docMk/>
              <pc:sldMasterMk cId="0" sldId="2147483648"/>
              <pc:sldLayoutMk cId="0" sldId="2147483657"/>
              <ac:spMk id="4" creationId="{00000000-0000-0000-0000-000000000000}"/>
            </ac:spMkLst>
          </pc:spChg>
        </pc:sldLayoutChg>
        <pc:sldLayoutChg chg="modSp">
          <pc:chgData name="kuber raj kunal" userId="ff53f78b27f9dcad" providerId="Windows Live" clId="Web-{E0E95B5C-5D3B-4824-A5ED-D612911D6043}" dt="2021-09-29T16:35:36.807" v="0"/>
          <pc:sldLayoutMkLst>
            <pc:docMk/>
            <pc:sldMasterMk cId="0" sldId="2147483648"/>
            <pc:sldLayoutMk cId="0" sldId="2147483659"/>
          </pc:sldLayoutMkLst>
          <pc:spChg chg="mod">
            <ac:chgData name="kuber raj kunal" userId="ff53f78b27f9dcad" providerId="Windows Live" clId="Web-{E0E95B5C-5D3B-4824-A5ED-D612911D6043}" dt="2021-09-29T16:35:36.807" v="0"/>
            <ac:spMkLst>
              <pc:docMk/>
              <pc:sldMasterMk cId="0" sldId="2147483648"/>
              <pc:sldLayoutMk cId="0" sldId="2147483659"/>
              <ac:spMk id="2" creationId="{00000000-0000-0000-0000-000000000000}"/>
            </ac:spMkLst>
          </pc:spChg>
          <pc:spChg chg="mod">
            <ac:chgData name="kuber raj kunal" userId="ff53f78b27f9dcad" providerId="Windows Live" clId="Web-{E0E95B5C-5D3B-4824-A5ED-D612911D6043}" dt="2021-09-29T16:35:36.807" v="0"/>
            <ac:spMkLst>
              <pc:docMk/>
              <pc:sldMasterMk cId="0" sldId="2147483648"/>
              <pc:sldLayoutMk cId="0" sldId="2147483659"/>
              <ac:spMk id="3" creationId="{00000000-0000-0000-0000-000000000000}"/>
            </ac:spMkLst>
          </pc:spChg>
        </pc:sldLayoutChg>
        <pc:sldLayoutChg chg="modSp">
          <pc:chgData name="kuber raj kunal" userId="ff53f78b27f9dcad" providerId="Windows Live" clId="Web-{E0E95B5C-5D3B-4824-A5ED-D612911D6043}" dt="2021-09-29T16:35:36.807" v="0"/>
          <pc:sldLayoutMkLst>
            <pc:docMk/>
            <pc:sldMasterMk cId="0" sldId="2147483648"/>
            <pc:sldLayoutMk cId="1763641993" sldId="2147483660"/>
          </pc:sldLayoutMkLst>
          <pc:spChg chg="mod">
            <ac:chgData name="kuber raj kunal" userId="ff53f78b27f9dcad" providerId="Windows Live" clId="Web-{E0E95B5C-5D3B-4824-A5ED-D612911D6043}" dt="2021-09-29T16:35:36.807" v="0"/>
            <ac:spMkLst>
              <pc:docMk/>
              <pc:sldMasterMk cId="0" sldId="2147483648"/>
              <pc:sldLayoutMk cId="1763641993" sldId="2147483660"/>
              <ac:spMk id="22" creationId="{00000000-0000-0000-0000-000000000000}"/>
            </ac:spMkLst>
          </pc:spChg>
          <pc:spChg chg="mod">
            <ac:chgData name="kuber raj kunal" userId="ff53f78b27f9dcad" providerId="Windows Live" clId="Web-{E0E95B5C-5D3B-4824-A5ED-D612911D6043}" dt="2021-09-29T16:35:36.807" v="0"/>
            <ac:spMkLst>
              <pc:docMk/>
              <pc:sldMasterMk cId="0" sldId="2147483648"/>
              <pc:sldLayoutMk cId="1763641993" sldId="2147483660"/>
              <ac:spMk id="23" creationId="{00000000-0000-0000-0000-000000000000}"/>
            </ac:spMkLst>
          </pc:spChg>
        </pc:sldLayoutChg>
      </pc:sldMasterChg>
    </pc:docChg>
  </pc:docChgLst>
</pc:chgInfo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1BC2DF-18DC-40EE-A948-9D7181760D86}" type="datetimeFigureOut">
              <a:rPr lang="en-IN" smtClean="0"/>
              <a:pPr/>
              <a:t>30-09-2021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742D91-5C25-4FC6-A358-46D67FD32CEA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373749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" name="Google Shape;186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1_Section header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9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3" name="Google Shape;23;p19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63641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036829"/>
            <a:ext cx="12192000" cy="1821172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1714500" y="1219201"/>
            <a:ext cx="8763000" cy="30478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Clr>
                <a:srgbClr val="000000"/>
              </a:buClr>
              <a:buSzPts val="3100"/>
            </a:pPr>
            <a:r>
              <a:rPr lang="en-US" sz="3200" b="1" dirty="0">
                <a:solidFill>
                  <a:srgbClr val="FF0000"/>
                </a:solidFill>
              </a:rPr>
              <a:t>Introduction to </a:t>
            </a:r>
            <a:r>
              <a:rPr lang="en-US" sz="3200" b="1" dirty="0" err="1">
                <a:solidFill>
                  <a:srgbClr val="FF0000"/>
                </a:solidFill>
              </a:rPr>
              <a:t>MySQL</a:t>
            </a:r>
            <a:r>
              <a:rPr lang="en-US" sz="3200" b="1" dirty="0">
                <a:solidFill>
                  <a:srgbClr val="FF0000"/>
                </a:solidFill>
              </a:rPr>
              <a:t> and SQL </a:t>
            </a:r>
          </a:p>
          <a:p>
            <a:pPr lvl="0" algn="ctr">
              <a:buClr>
                <a:srgbClr val="000000"/>
              </a:buClr>
              <a:buSzPts val="3100"/>
            </a:pPr>
            <a:r>
              <a:rPr lang="en-US" sz="2500" b="1" i="0" u="none" strike="noStrike" cap="none" dirty="0">
                <a:latin typeface="Calibri"/>
                <a:ea typeface="Calibri"/>
                <a:cs typeface="Calibri"/>
                <a:sym typeface="Calibri"/>
              </a:rPr>
              <a:t>PERIOD-10</a:t>
            </a:r>
            <a:endParaRPr sz="2500" b="1"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4795722" y="3486493"/>
            <a:ext cx="4764000" cy="12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/>
              <a:t>SUBJECT : Computer Science</a:t>
            </a:r>
            <a:endParaRPr sz="18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/>
              <a:t>CHAPTER NUMBER:2</a:t>
            </a:r>
            <a:endParaRPr sz="18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/>
              <a:t>CHAPTER NAME :SQL</a:t>
            </a:r>
            <a:endParaRPr sz="1800" b="1" dirty="0"/>
          </a:p>
        </p:txBody>
      </p:sp>
      <p:pic>
        <p:nvPicPr>
          <p:cNvPr id="2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id="{BADE4199-94B6-4875-91D4-4DD08B9C8C7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68724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7F294-38FA-48B5-BB72-37A876F757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7534" y="550653"/>
            <a:ext cx="8458200" cy="914400"/>
          </a:xfrm>
        </p:spPr>
        <p:txBody>
          <a:bodyPr>
            <a:normAutofit/>
          </a:bodyPr>
          <a:lstStyle/>
          <a:p>
            <a:pPr algn="l"/>
            <a:r>
              <a:rPr lang="en-IN" sz="3200" b="1" dirty="0">
                <a:solidFill>
                  <a:srgbClr val="FF0000"/>
                </a:solidFill>
              </a:rPr>
              <a:t>Table Aliases: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CC039E-78DD-4E54-8E7E-4810087880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2060" y="1718094"/>
            <a:ext cx="8763000" cy="510540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2400" dirty="0"/>
              <a:t>A table alias is a temporary name given along with </a:t>
            </a:r>
          </a:p>
          <a:p>
            <a:pPr marL="0" indent="0">
              <a:buNone/>
            </a:pPr>
            <a:r>
              <a:rPr lang="en-US" sz="2400" dirty="0"/>
              <a:t>table name in from clause.</a:t>
            </a:r>
          </a:p>
          <a:p>
            <a:pPr marL="0" indent="0">
              <a:buNone/>
            </a:pPr>
            <a:endParaRPr lang="en-US" sz="2400" dirty="0"/>
          </a:p>
          <a:p>
            <a:pPr marL="1257300" lvl="3" indent="0">
              <a:buNone/>
            </a:pPr>
            <a:r>
              <a:rPr lang="en-US" sz="2400" b="1" dirty="0"/>
              <a:t>SELECT </a:t>
            </a:r>
            <a:r>
              <a:rPr lang="en-US" sz="2400" b="1" err="1"/>
              <a:t>customer_name</a:t>
            </a:r>
            <a:r>
              <a:rPr lang="en-US" sz="2400" b="1" dirty="0"/>
              <a:t>, </a:t>
            </a:r>
            <a:r>
              <a:rPr lang="en-US" sz="2400" b="1" err="1"/>
              <a:t>bal</a:t>
            </a:r>
            <a:endParaRPr lang="en-US" sz="2400" b="1">
              <a:cs typeface="Calibri"/>
            </a:endParaRPr>
          </a:p>
          <a:p>
            <a:pPr marL="1257300" lvl="3" indent="0">
              <a:buNone/>
            </a:pPr>
            <a:r>
              <a:rPr lang="en-US" sz="2400" b="1" dirty="0"/>
              <a:t>FROM customer C , balance b </a:t>
            </a:r>
            <a:endParaRPr lang="en-US" sz="2400" b="1">
              <a:cs typeface="Calibri"/>
            </a:endParaRPr>
          </a:p>
          <a:p>
            <a:pPr marL="800100" lvl="2" indent="0">
              <a:buNone/>
            </a:pPr>
            <a:r>
              <a:rPr lang="en-US" b="1"/>
              <a:t>       WHERE </a:t>
            </a:r>
            <a:r>
              <a:rPr lang="en-US" b="1" err="1"/>
              <a:t>c.account</a:t>
            </a:r>
            <a:r>
              <a:rPr lang="en-US" b="1" dirty="0"/>
              <a:t>_num = </a:t>
            </a:r>
            <a:r>
              <a:rPr lang="en-US" b="1" err="1"/>
              <a:t>b.account_num</a:t>
            </a:r>
            <a:r>
              <a:rPr lang="en-US" b="1" dirty="0"/>
              <a:t>; </a:t>
            </a:r>
            <a:endParaRPr lang="en-IN" b="1">
              <a:cs typeface="Calibri"/>
            </a:endParaRPr>
          </a:p>
        </p:txBody>
      </p:sp>
      <p:pic>
        <p:nvPicPr>
          <p:cNvPr id="5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id="{E5EE1B2D-F6FC-4330-A49D-F3D714C0E6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77155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134AB0-6EFC-434F-84E5-D812394DF1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1480" y="661358"/>
            <a:ext cx="8229600" cy="1503871"/>
          </a:xfrm>
        </p:spPr>
        <p:txBody>
          <a:bodyPr>
            <a:normAutofit/>
          </a:bodyPr>
          <a:lstStyle/>
          <a:p>
            <a:pPr algn="l"/>
            <a:r>
              <a:rPr lang="en-IN" sz="3200" b="1" dirty="0">
                <a:solidFill>
                  <a:srgbClr val="FF0000"/>
                </a:solidFill>
              </a:rPr>
              <a:t>Additional search conditions in join: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BECEB5-CC6E-4080-8033-D8742A7C4C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04457" y="2168106"/>
            <a:ext cx="8229600" cy="3736942"/>
          </a:xfrm>
        </p:spPr>
        <p:txBody>
          <a:bodyPr>
            <a:normAutofit/>
          </a:bodyPr>
          <a:lstStyle/>
          <a:p>
            <a:r>
              <a:rPr lang="en-IN" sz="2400" dirty="0"/>
              <a:t>If extra information need to be filtered from the join then specific conditions can be applied using AND operator.</a:t>
            </a:r>
          </a:p>
          <a:p>
            <a:endParaRPr lang="en-IN" sz="2400" dirty="0"/>
          </a:p>
          <a:p>
            <a:r>
              <a:rPr lang="en-IN" sz="2400" dirty="0"/>
              <a:t>We can also sort the resultant query after all conditions mentioned using the order by clause.</a:t>
            </a:r>
          </a:p>
          <a:p>
            <a:endParaRPr lang="en-IN" sz="2400" dirty="0"/>
          </a:p>
          <a:p>
            <a:endParaRPr lang="en-IN" sz="2400" dirty="0"/>
          </a:p>
          <a:p>
            <a:pPr marL="0" indent="0">
              <a:buNone/>
            </a:pPr>
            <a:endParaRPr lang="en-IN" sz="2400" dirty="0"/>
          </a:p>
        </p:txBody>
      </p:sp>
      <p:pic>
        <p:nvPicPr>
          <p:cNvPr id="5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id="{33B2DC93-45EC-4EA3-8694-12416D163E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07801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3AE3B9-78B0-4D6B-BD18-6E7612E056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65872" y="1013604"/>
            <a:ext cx="9523562" cy="653882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2400" b="1" dirty="0"/>
              <a:t>SELECT name, id, class, city</a:t>
            </a:r>
            <a:endParaRPr lang="en-US" sz="2400" b="1" dirty="0">
              <a:cs typeface="Calibri"/>
            </a:endParaRPr>
          </a:p>
          <a:p>
            <a:pPr marL="0" indent="0">
              <a:buNone/>
            </a:pPr>
            <a:r>
              <a:rPr lang="en-US" sz="2400" b="1" dirty="0"/>
              <a:t>FROM student, record</a:t>
            </a:r>
            <a:endParaRPr lang="en-US" sz="2400" b="1" dirty="0">
              <a:cs typeface="Calibri"/>
            </a:endParaRPr>
          </a:p>
          <a:p>
            <a:pPr marL="0" indent="0">
              <a:buNone/>
            </a:pPr>
            <a:r>
              <a:rPr lang="en-US" sz="2400" b="1" dirty="0"/>
              <a:t>WHERE student.id = record.id</a:t>
            </a:r>
            <a:endParaRPr lang="en-US" sz="2400" b="1" dirty="0">
              <a:cs typeface="Calibri"/>
            </a:endParaRPr>
          </a:p>
          <a:p>
            <a:pPr marL="0" indent="0">
              <a:buNone/>
            </a:pPr>
            <a:r>
              <a:rPr lang="en-US" sz="2400" b="1" dirty="0"/>
              <a:t>AND city=“BBSR”;</a:t>
            </a:r>
            <a:endParaRPr lang="en-US" sz="2400" b="1" dirty="0">
              <a:cs typeface="Calibri"/>
            </a:endParaRPr>
          </a:p>
          <a:p>
            <a:pPr marL="0" indent="0">
              <a:buNone/>
            </a:pPr>
            <a:endParaRPr lang="en-IN" sz="2400" b="1" dirty="0">
              <a:cs typeface="Calibri"/>
            </a:endParaRPr>
          </a:p>
          <a:p>
            <a:pPr marL="0" indent="0">
              <a:buNone/>
            </a:pPr>
            <a:endParaRPr lang="en-IN" sz="2400" b="1" dirty="0">
              <a:cs typeface="Calibri"/>
            </a:endParaRPr>
          </a:p>
          <a:p>
            <a:pPr marL="0" indent="0">
              <a:buNone/>
            </a:pPr>
            <a:endParaRPr lang="en-IN" sz="2400" b="1" dirty="0">
              <a:cs typeface="Calibri"/>
            </a:endParaRPr>
          </a:p>
          <a:p>
            <a:pPr marL="0" indent="0">
              <a:buNone/>
            </a:pPr>
            <a:r>
              <a:rPr lang="en-US" sz="2400" b="1" dirty="0"/>
              <a:t>SELECT name, id, </a:t>
            </a:r>
            <a:r>
              <a:rPr lang="en-US" sz="2400" b="1" err="1"/>
              <a:t>class,city</a:t>
            </a:r>
            <a:endParaRPr lang="en-US" sz="2400" b="1">
              <a:cs typeface="Calibri"/>
            </a:endParaRPr>
          </a:p>
          <a:p>
            <a:pPr marL="0" indent="0">
              <a:buNone/>
            </a:pPr>
            <a:r>
              <a:rPr lang="en-US" sz="2400" b="1" dirty="0"/>
              <a:t>FROM student, record</a:t>
            </a:r>
            <a:endParaRPr lang="en-US" sz="2400" b="1" dirty="0">
              <a:cs typeface="Calibri"/>
            </a:endParaRPr>
          </a:p>
          <a:p>
            <a:pPr marL="0" indent="0">
              <a:buNone/>
            </a:pPr>
            <a:r>
              <a:rPr lang="en-US" sz="2400" b="1" dirty="0"/>
              <a:t>WHERE student.id = record.id</a:t>
            </a:r>
            <a:endParaRPr lang="en-US" sz="2400" b="1" dirty="0">
              <a:cs typeface="Calibri"/>
            </a:endParaRPr>
          </a:p>
          <a:p>
            <a:pPr marL="0" indent="0">
              <a:buNone/>
            </a:pPr>
            <a:r>
              <a:rPr lang="en-US" sz="2400" b="1" dirty="0"/>
              <a:t>AND class=“XII” order by id;</a:t>
            </a:r>
            <a:endParaRPr lang="en-IN" sz="2400" b="1" dirty="0">
              <a:cs typeface="Calibri"/>
            </a:endParaRPr>
          </a:p>
          <a:p>
            <a:pPr marL="0" indent="0">
              <a:buNone/>
            </a:pPr>
            <a:endParaRPr lang="en-IN" sz="2400" b="1" dirty="0">
              <a:cs typeface="Calibri"/>
            </a:endParaRPr>
          </a:p>
        </p:txBody>
      </p:sp>
      <p:pic>
        <p:nvPicPr>
          <p:cNvPr id="2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id="{3F708D50-8FBC-4211-8E31-D6BA22C097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18915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id="{441E4946-2BD0-4D59-B9CF-7F9624A4AF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EBEDB15B-9F50-485B-96C9-C9FBAFB56A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0985543"/>
              </p:ext>
            </p:extLst>
          </p:nvPr>
        </p:nvGraphicFramePr>
        <p:xfrm>
          <a:off x="473302" y="1383734"/>
          <a:ext cx="11202583" cy="23837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1743">
                  <a:extLst>
                    <a:ext uri="{9D8B030D-6E8A-4147-A177-3AD203B41FA5}">
                      <a16:colId xmlns:a16="http://schemas.microsoft.com/office/drawing/2014/main" val="1962780483"/>
                    </a:ext>
                  </a:extLst>
                </a:gridCol>
                <a:gridCol w="1788998">
                  <a:extLst>
                    <a:ext uri="{9D8B030D-6E8A-4147-A177-3AD203B41FA5}">
                      <a16:colId xmlns:a16="http://schemas.microsoft.com/office/drawing/2014/main" val="3620232759"/>
                    </a:ext>
                  </a:extLst>
                </a:gridCol>
                <a:gridCol w="2007813">
                  <a:extLst>
                    <a:ext uri="{9D8B030D-6E8A-4147-A177-3AD203B41FA5}">
                      <a16:colId xmlns:a16="http://schemas.microsoft.com/office/drawing/2014/main" val="652202265"/>
                    </a:ext>
                  </a:extLst>
                </a:gridCol>
                <a:gridCol w="1882319">
                  <a:extLst>
                    <a:ext uri="{9D8B030D-6E8A-4147-A177-3AD203B41FA5}">
                      <a16:colId xmlns:a16="http://schemas.microsoft.com/office/drawing/2014/main" val="21321210"/>
                    </a:ext>
                  </a:extLst>
                </a:gridCol>
                <a:gridCol w="1255275">
                  <a:extLst>
                    <a:ext uri="{9D8B030D-6E8A-4147-A177-3AD203B41FA5}">
                      <a16:colId xmlns:a16="http://schemas.microsoft.com/office/drawing/2014/main" val="2351669037"/>
                    </a:ext>
                  </a:extLst>
                </a:gridCol>
                <a:gridCol w="1850948">
                  <a:extLst>
                    <a:ext uri="{9D8B030D-6E8A-4147-A177-3AD203B41FA5}">
                      <a16:colId xmlns:a16="http://schemas.microsoft.com/office/drawing/2014/main" val="3269984864"/>
                    </a:ext>
                  </a:extLst>
                </a:gridCol>
                <a:gridCol w="1005487">
                  <a:extLst>
                    <a:ext uri="{9D8B030D-6E8A-4147-A177-3AD203B41FA5}">
                      <a16:colId xmlns:a16="http://schemas.microsoft.com/office/drawing/2014/main" val="3084386785"/>
                    </a:ext>
                  </a:extLst>
                </a:gridCol>
              </a:tblGrid>
              <a:tr h="38818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/>
                        <a:t>Book_Id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/>
                        <a:t>Book_Name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/>
                        <a:t>Author_Name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Publishers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Price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Qty.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9773905"/>
                  </a:ext>
                </a:extLst>
              </a:tr>
              <a:tr h="402566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C0001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Fast Cook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Lata Kapoor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EPB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355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Cookery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2801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F0001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The Tears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William Hopkins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First Publ.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650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Fiction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87292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T0001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My First C++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Brian &amp; Brooke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EPB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350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Text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66558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T0002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C++ Brainworks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A.W. </a:t>
                      </a:r>
                      <a:r>
                        <a:rPr lang="en-US" sz="2000" dirty="0" err="1"/>
                        <a:t>Rossaine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TDH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350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Text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66627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F0002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Thunderbolts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Anna Roberts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First Publ.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750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Fiction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5962113"/>
                  </a:ext>
                </a:extLst>
              </a:tr>
            </a:tbl>
          </a:graphicData>
        </a:graphic>
      </p:graphicFrame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33ADE5DE-E2B6-4D73-ACF7-3676D4444E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2457834"/>
              </p:ext>
            </p:extLst>
          </p:nvPr>
        </p:nvGraphicFramePr>
        <p:xfrm>
          <a:off x="3206151" y="4600754"/>
          <a:ext cx="5206884" cy="158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03442">
                  <a:extLst>
                    <a:ext uri="{9D8B030D-6E8A-4147-A177-3AD203B41FA5}">
                      <a16:colId xmlns:a16="http://schemas.microsoft.com/office/drawing/2014/main" val="3777606240"/>
                    </a:ext>
                  </a:extLst>
                </a:gridCol>
                <a:gridCol w="2603442">
                  <a:extLst>
                    <a:ext uri="{9D8B030D-6E8A-4147-A177-3AD203B41FA5}">
                      <a16:colId xmlns:a16="http://schemas.microsoft.com/office/drawing/2014/main" val="2993094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/>
                        <a:t>Book_Id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/>
                        <a:t>Quantity_Issued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03392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T0001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17605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C0001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292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F0001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5345727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E646EDBD-E540-4563-ADB9-75C8B0CB7F23}"/>
              </a:ext>
            </a:extLst>
          </p:cNvPr>
          <p:cNvSpPr txBox="1"/>
          <p:nvPr/>
        </p:nvSpPr>
        <p:spPr>
          <a:xfrm>
            <a:off x="5328249" y="943154"/>
            <a:ext cx="2743200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400" b="1" dirty="0"/>
              <a:t>BOOKS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1E3F43A-CED9-49B2-9115-080F671A60CE}"/>
              </a:ext>
            </a:extLst>
          </p:cNvPr>
          <p:cNvSpPr txBox="1"/>
          <p:nvPr/>
        </p:nvSpPr>
        <p:spPr>
          <a:xfrm>
            <a:off x="5327350" y="4220294"/>
            <a:ext cx="2743200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400" b="1" dirty="0"/>
              <a:t>ISSUED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A3E2DF-A86E-4217-9650-8BBAAF1820AA}"/>
              </a:ext>
            </a:extLst>
          </p:cNvPr>
          <p:cNvSpPr txBox="1"/>
          <p:nvPr/>
        </p:nvSpPr>
        <p:spPr>
          <a:xfrm>
            <a:off x="380641" y="337508"/>
            <a:ext cx="2743200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3200" b="1" dirty="0">
                <a:solidFill>
                  <a:srgbClr val="FF0000"/>
                </a:solidFill>
              </a:rPr>
              <a:t>QUESTIONS:</a:t>
            </a:r>
          </a:p>
        </p:txBody>
      </p:sp>
    </p:spTree>
    <p:extLst>
      <p:ext uri="{BB962C8B-B14F-4D97-AF65-F5344CB8AC3E}">
        <p14:creationId xmlns:p14="http://schemas.microsoft.com/office/powerpoint/2010/main" val="35976078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id="{D5233EF1-C353-4256-A524-781829A7D2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A81F72E-F3FB-49AD-B372-342EAB04855F}"/>
              </a:ext>
            </a:extLst>
          </p:cNvPr>
          <p:cNvSpPr txBox="1"/>
          <p:nvPr/>
        </p:nvSpPr>
        <p:spPr>
          <a:xfrm>
            <a:off x="166778" y="425569"/>
            <a:ext cx="7473350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Write SQL queries for the following: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6A8CFD1-A4DD-4988-BD14-E2DF7E250B70}"/>
              </a:ext>
            </a:extLst>
          </p:cNvPr>
          <p:cNvSpPr txBox="1"/>
          <p:nvPr/>
        </p:nvSpPr>
        <p:spPr>
          <a:xfrm>
            <a:off x="1733010" y="1215427"/>
            <a:ext cx="9256143" cy="526297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Wingdings"/>
              <a:buChar char="ü"/>
            </a:pPr>
            <a:r>
              <a:rPr lang="en-US" sz="2400" dirty="0">
                <a:cs typeface="Calibri"/>
              </a:rPr>
              <a:t>To show Book name, Author name and Price of Books of First Publ. Publishers.</a:t>
            </a:r>
          </a:p>
          <a:p>
            <a:endParaRPr lang="en-US" sz="2400" dirty="0">
              <a:cs typeface="Calibri"/>
            </a:endParaRPr>
          </a:p>
          <a:p>
            <a:pPr lvl="2"/>
            <a:r>
              <a:rPr lang="en-US" sz="2400" b="1" dirty="0">
                <a:cs typeface="Calibri"/>
              </a:rPr>
              <a:t>SELECT </a:t>
            </a:r>
            <a:r>
              <a:rPr lang="en-US" sz="2400" b="1" err="1">
                <a:cs typeface="Calibri"/>
              </a:rPr>
              <a:t>Book_Name</a:t>
            </a:r>
            <a:r>
              <a:rPr lang="en-US" sz="2400" b="1" dirty="0">
                <a:cs typeface="Calibri"/>
              </a:rPr>
              <a:t>, </a:t>
            </a:r>
            <a:r>
              <a:rPr lang="en-US" sz="2400" b="1" err="1">
                <a:cs typeface="Calibri"/>
              </a:rPr>
              <a:t>Author_Name</a:t>
            </a:r>
            <a:r>
              <a:rPr lang="en-US" sz="2400" b="1" dirty="0">
                <a:cs typeface="Calibri"/>
              </a:rPr>
              <a:t>, Price FROM Books WHERE Publishers="First Publ.";</a:t>
            </a:r>
          </a:p>
          <a:p>
            <a:pPr lvl="2"/>
            <a:endParaRPr lang="en-US" sz="2400" b="1" dirty="0">
              <a:cs typeface="Calibri"/>
            </a:endParaRPr>
          </a:p>
          <a:p>
            <a:pPr marL="285750" indent="-285750">
              <a:buFont typeface="Wingdings"/>
              <a:buChar char="ü"/>
            </a:pPr>
            <a:r>
              <a:rPr lang="en-US" sz="2400" dirty="0">
                <a:cs typeface="Calibri"/>
              </a:rPr>
              <a:t>To lists the name from books of Text type.</a:t>
            </a:r>
          </a:p>
          <a:p>
            <a:endParaRPr lang="en-US" sz="2400" dirty="0">
              <a:cs typeface="Calibri"/>
            </a:endParaRPr>
          </a:p>
          <a:p>
            <a:pPr lvl="2"/>
            <a:r>
              <a:rPr lang="en-US" sz="2400" b="1" dirty="0">
                <a:cs typeface="Calibri"/>
              </a:rPr>
              <a:t>SELECT </a:t>
            </a:r>
            <a:r>
              <a:rPr lang="en-US" sz="2400" b="1" dirty="0" err="1">
                <a:cs typeface="Calibri"/>
              </a:rPr>
              <a:t>Book_Name</a:t>
            </a:r>
            <a:r>
              <a:rPr lang="en-US" sz="2400" b="1" dirty="0">
                <a:cs typeface="Calibri"/>
              </a:rPr>
              <a:t> FROM Books WHERE Type="Text";</a:t>
            </a:r>
          </a:p>
          <a:p>
            <a:pPr lvl="2"/>
            <a:endParaRPr lang="en-US" sz="2400" b="1" dirty="0">
              <a:cs typeface="Calibri"/>
            </a:endParaRPr>
          </a:p>
          <a:p>
            <a:pPr marL="285750" indent="-285750">
              <a:buFont typeface="Wingdings"/>
              <a:buChar char="ü"/>
            </a:pPr>
            <a:r>
              <a:rPr lang="en-US" sz="2400" dirty="0">
                <a:cs typeface="Calibri"/>
              </a:rPr>
              <a:t>To display the names and price from books in ascending order of their price.</a:t>
            </a:r>
          </a:p>
          <a:p>
            <a:endParaRPr lang="en-US" sz="2400" dirty="0">
              <a:cs typeface="Calibri"/>
            </a:endParaRPr>
          </a:p>
          <a:p>
            <a:pPr lvl="2"/>
            <a:r>
              <a:rPr lang="en-US" sz="2400" b="1" dirty="0">
                <a:cs typeface="Calibri"/>
              </a:rPr>
              <a:t>SELECT </a:t>
            </a:r>
            <a:r>
              <a:rPr lang="en-US" sz="2400" b="1" dirty="0" err="1">
                <a:cs typeface="Calibri"/>
              </a:rPr>
              <a:t>Book_Name,Price</a:t>
            </a:r>
            <a:r>
              <a:rPr lang="en-US" sz="2400" b="1" dirty="0">
                <a:cs typeface="Calibri"/>
              </a:rPr>
              <a:t> FROM Books ORDER BY Price;</a:t>
            </a:r>
            <a:endParaRPr lang="en-US" sz="24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023657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id="{D5233EF1-C353-4256-A524-781829A7D2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0424CA5-82F6-4DEF-9245-C65CDA5A6AD6}"/>
              </a:ext>
            </a:extLst>
          </p:cNvPr>
          <p:cNvSpPr txBox="1"/>
          <p:nvPr/>
        </p:nvSpPr>
        <p:spPr>
          <a:xfrm>
            <a:off x="1259456" y="1130061"/>
            <a:ext cx="9687464" cy="489364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Wingdings"/>
              <a:buChar char="ü"/>
            </a:pPr>
            <a:r>
              <a:rPr lang="en-US" sz="2400" dirty="0">
                <a:cs typeface="Calibri"/>
              </a:rPr>
              <a:t>To increase the price of all EPB Publishers by 50.</a:t>
            </a:r>
          </a:p>
          <a:p>
            <a:endParaRPr lang="en-US" sz="2400" dirty="0">
              <a:cs typeface="Calibri"/>
            </a:endParaRPr>
          </a:p>
          <a:p>
            <a:pPr lvl="2"/>
            <a:r>
              <a:rPr lang="en-US" sz="2400" b="1" dirty="0">
                <a:cs typeface="Calibri"/>
              </a:rPr>
              <a:t>UPDATE Books SET Price = Price+50 WHERE Publishers="EPB";</a:t>
            </a:r>
          </a:p>
          <a:p>
            <a:pPr lvl="2"/>
            <a:endParaRPr lang="en-US" sz="2400" b="1" dirty="0">
              <a:cs typeface="Calibri"/>
            </a:endParaRPr>
          </a:p>
          <a:p>
            <a:pPr marL="285750" indent="-285750">
              <a:buFont typeface="Wingdings"/>
              <a:buChar char="ü"/>
            </a:pPr>
            <a:r>
              <a:rPr lang="en-US" sz="2400" dirty="0">
                <a:cs typeface="Calibri"/>
              </a:rPr>
              <a:t>To display the </a:t>
            </a:r>
            <a:r>
              <a:rPr lang="en-US" sz="2400" dirty="0" err="1">
                <a:cs typeface="Calibri"/>
              </a:rPr>
              <a:t>Book_Id,Book_Name</a:t>
            </a:r>
            <a:r>
              <a:rPr lang="en-US" sz="2400" dirty="0">
                <a:cs typeface="Calibri"/>
              </a:rPr>
              <a:t> and </a:t>
            </a:r>
            <a:r>
              <a:rPr lang="en-US" sz="2400" dirty="0" err="1">
                <a:cs typeface="Calibri"/>
              </a:rPr>
              <a:t>Quantity_Issued</a:t>
            </a:r>
            <a:r>
              <a:rPr lang="en-US" sz="2400" dirty="0">
                <a:cs typeface="Calibri"/>
              </a:rPr>
              <a:t> for all the books that has been issued.</a:t>
            </a:r>
          </a:p>
          <a:p>
            <a:pPr lvl="2"/>
            <a:endParaRPr lang="en-US" sz="2400" b="1" dirty="0">
              <a:cs typeface="Calibri"/>
            </a:endParaRPr>
          </a:p>
          <a:p>
            <a:pPr lvl="2"/>
            <a:r>
              <a:rPr lang="en-US" sz="2400" b="1" dirty="0">
                <a:cs typeface="Calibri"/>
              </a:rPr>
              <a:t>SELECT </a:t>
            </a:r>
            <a:r>
              <a:rPr lang="en-US" sz="2400" b="1" dirty="0" err="1">
                <a:cs typeface="Calibri"/>
              </a:rPr>
              <a:t>Book_Id,Book_Name</a:t>
            </a:r>
            <a:r>
              <a:rPr lang="en-US" sz="2400" b="1" dirty="0">
                <a:cs typeface="Calibri"/>
              </a:rPr>
              <a:t>, </a:t>
            </a:r>
            <a:r>
              <a:rPr lang="en-US" sz="2400" b="1" dirty="0" err="1">
                <a:cs typeface="Calibri"/>
              </a:rPr>
              <a:t>Quantity_Issued</a:t>
            </a:r>
            <a:r>
              <a:rPr lang="en-US" sz="2400" b="1" dirty="0">
                <a:cs typeface="Calibri"/>
              </a:rPr>
              <a:t> FROM </a:t>
            </a:r>
            <a:r>
              <a:rPr lang="en-US" sz="2400" b="1" dirty="0" err="1">
                <a:cs typeface="Calibri"/>
              </a:rPr>
              <a:t>Books.Book_Id</a:t>
            </a:r>
            <a:r>
              <a:rPr lang="en-US" sz="2400" b="1" dirty="0">
                <a:cs typeface="Calibri"/>
              </a:rPr>
              <a:t>=</a:t>
            </a:r>
            <a:r>
              <a:rPr lang="en-US" sz="2400" b="1" dirty="0" err="1">
                <a:cs typeface="Calibri"/>
              </a:rPr>
              <a:t>Issued.Book_Id</a:t>
            </a:r>
            <a:r>
              <a:rPr lang="en-US" sz="2400" b="1" dirty="0">
                <a:cs typeface="Calibri"/>
              </a:rPr>
              <a:t>;</a:t>
            </a:r>
            <a:endParaRPr lang="en-US" sz="2400">
              <a:cs typeface="Calibri"/>
            </a:endParaRPr>
          </a:p>
          <a:p>
            <a:pPr lvl="2"/>
            <a:endParaRPr lang="en-US" sz="2400" b="1" dirty="0">
              <a:cs typeface="Calibri"/>
            </a:endParaRPr>
          </a:p>
          <a:p>
            <a:pPr marL="285750" indent="-285750">
              <a:buFont typeface="Wingdings"/>
              <a:buChar char="ü"/>
            </a:pPr>
            <a:r>
              <a:rPr lang="en-US" sz="2400" dirty="0">
                <a:cs typeface="Calibri"/>
              </a:rPr>
              <a:t>To insert a new row in the table Issued having the </a:t>
            </a:r>
            <a:r>
              <a:rPr lang="en-US" sz="2400" dirty="0" err="1">
                <a:cs typeface="Calibri"/>
              </a:rPr>
              <a:t>followng</a:t>
            </a:r>
            <a:r>
              <a:rPr lang="en-US" sz="2400" dirty="0">
                <a:cs typeface="Calibri"/>
              </a:rPr>
              <a:t> data:"F0003",1</a:t>
            </a:r>
          </a:p>
          <a:p>
            <a:pPr lvl="2"/>
            <a:endParaRPr lang="en-US" sz="2400" b="1" dirty="0">
              <a:cs typeface="Calibri"/>
            </a:endParaRPr>
          </a:p>
          <a:p>
            <a:pPr lvl="2"/>
            <a:r>
              <a:rPr lang="en-US" sz="2400" b="1" dirty="0">
                <a:cs typeface="Calibri"/>
              </a:rPr>
              <a:t>INSERT INTO Issued VALUES("F0003",1);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75206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id="{D5233EF1-C353-4256-A524-781829A7D2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6EA7855-1C57-474C-B553-16184F7D8E88}"/>
              </a:ext>
            </a:extLst>
          </p:cNvPr>
          <p:cNvSpPr txBox="1"/>
          <p:nvPr/>
        </p:nvSpPr>
        <p:spPr>
          <a:xfrm>
            <a:off x="626852" y="741872"/>
            <a:ext cx="6323161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cs typeface="Calibri"/>
              </a:rPr>
              <a:t>Give output of the given queries: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FB74ED6-08AC-4E31-A213-6922C8864E1E}"/>
              </a:ext>
            </a:extLst>
          </p:cNvPr>
          <p:cNvSpPr txBox="1"/>
          <p:nvPr/>
        </p:nvSpPr>
        <p:spPr>
          <a:xfrm>
            <a:off x="1575758" y="1518249"/>
            <a:ext cx="9730595" cy="267765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Wingdings"/>
              <a:buChar char="ü"/>
            </a:pPr>
            <a:r>
              <a:rPr lang="en-US" sz="2400" b="1" dirty="0">
                <a:cs typeface="Calibri"/>
              </a:rPr>
              <a:t>SELECT COUT(*) FROM Books;</a:t>
            </a:r>
          </a:p>
          <a:p>
            <a:endParaRPr lang="en-US" sz="2400" b="1" dirty="0">
              <a:cs typeface="Calibri"/>
            </a:endParaRPr>
          </a:p>
          <a:p>
            <a:endParaRPr lang="en-US" sz="2400" b="1" dirty="0">
              <a:cs typeface="Calibri"/>
            </a:endParaRPr>
          </a:p>
          <a:p>
            <a:endParaRPr lang="en-US" sz="2400" b="1" dirty="0">
              <a:cs typeface="Calibri"/>
            </a:endParaRPr>
          </a:p>
          <a:p>
            <a:endParaRPr lang="en-US" sz="2400" b="1" dirty="0">
              <a:cs typeface="Calibri"/>
            </a:endParaRPr>
          </a:p>
          <a:p>
            <a:endParaRPr lang="en-US" sz="2400" b="1" dirty="0">
              <a:cs typeface="Calibri"/>
            </a:endParaRPr>
          </a:p>
          <a:p>
            <a:pPr marL="285750" indent="-285750">
              <a:buFont typeface="Wingdings"/>
              <a:buChar char="ü"/>
            </a:pPr>
            <a:r>
              <a:rPr lang="en-US" sz="2400" b="1" dirty="0">
                <a:cs typeface="Calibri"/>
              </a:rPr>
              <a:t>SELECT MAX(Price) FROM Books WHERE Quantity&gt;=15;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800DCD88-6388-4A0F-A707-D9C95CC64A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1168485"/>
              </p:ext>
            </p:extLst>
          </p:nvPr>
        </p:nvGraphicFramePr>
        <p:xfrm>
          <a:off x="3981378" y="2246375"/>
          <a:ext cx="2058221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8221">
                  <a:extLst>
                    <a:ext uri="{9D8B030D-6E8A-4147-A177-3AD203B41FA5}">
                      <a16:colId xmlns:a16="http://schemas.microsoft.com/office/drawing/2014/main" val="156316396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COUNT(*)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82854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5341728"/>
                  </a:ext>
                </a:extLst>
              </a:tr>
            </a:tbl>
          </a:graphicData>
        </a:graphic>
      </p:graphicFrame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81F1CEC2-522F-4CCD-BE98-99D8BA2185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7860731"/>
              </p:ext>
            </p:extLst>
          </p:nvPr>
        </p:nvGraphicFramePr>
        <p:xfrm>
          <a:off x="4067642" y="4546753"/>
          <a:ext cx="2158863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8863">
                  <a:extLst>
                    <a:ext uri="{9D8B030D-6E8A-4147-A177-3AD203B41FA5}">
                      <a16:colId xmlns:a16="http://schemas.microsoft.com/office/drawing/2014/main" val="28179957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MAX(Price)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99150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750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54093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51682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id="{D5233EF1-C353-4256-A524-781829A7D2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5C17CE4-E2B8-4F92-8723-E3F2290C36EC}"/>
              </a:ext>
            </a:extLst>
          </p:cNvPr>
          <p:cNvSpPr txBox="1"/>
          <p:nvPr/>
        </p:nvSpPr>
        <p:spPr>
          <a:xfrm>
            <a:off x="1259457" y="986287"/>
            <a:ext cx="9241765" cy="378565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Font typeface="Wingdings"/>
              <a:buChar char="ü"/>
            </a:pPr>
            <a:r>
              <a:rPr lang="en-US" sz="2400" b="1" dirty="0">
                <a:cs typeface="Arial"/>
              </a:rPr>
              <a:t>SELECT </a:t>
            </a:r>
            <a:r>
              <a:rPr lang="en-US" sz="2400" b="1" dirty="0" err="1">
                <a:cs typeface="Arial"/>
              </a:rPr>
              <a:t>Book_Name,Author_Name</a:t>
            </a:r>
            <a:r>
              <a:rPr lang="en-US" sz="2400" b="1" dirty="0">
                <a:cs typeface="Arial"/>
              </a:rPr>
              <a:t> FROM Books WHERE Publishers="EPB";</a:t>
            </a:r>
            <a:r>
              <a:rPr lang="en-US" sz="2400" dirty="0">
                <a:cs typeface="Arial"/>
              </a:rPr>
              <a:t>​</a:t>
            </a:r>
            <a:endParaRPr lang="en-US" dirty="0">
              <a:cs typeface="Calibri"/>
            </a:endParaRPr>
          </a:p>
          <a:p>
            <a:endParaRPr lang="en-US" sz="2400" dirty="0">
              <a:cs typeface="Arial"/>
            </a:endParaRPr>
          </a:p>
          <a:p>
            <a:endParaRPr lang="en-US" sz="2400" dirty="0">
              <a:cs typeface="Arial"/>
            </a:endParaRPr>
          </a:p>
          <a:p>
            <a:endParaRPr lang="en-US" sz="2400" dirty="0">
              <a:cs typeface="Arial"/>
            </a:endParaRPr>
          </a:p>
          <a:p>
            <a:endParaRPr lang="en-US" sz="2400" dirty="0">
              <a:cs typeface="Arial"/>
            </a:endParaRPr>
          </a:p>
          <a:p>
            <a:endParaRPr lang="en-US" sz="2400" dirty="0">
              <a:cs typeface="Arial"/>
            </a:endParaRPr>
          </a:p>
          <a:p>
            <a:endParaRPr lang="en-US" sz="2400" dirty="0">
              <a:cs typeface="Arial"/>
            </a:endParaRPr>
          </a:p>
          <a:p>
            <a:pPr marL="342900" indent="-342900">
              <a:buFont typeface="Wingdings"/>
              <a:buChar char="ü"/>
            </a:pPr>
            <a:r>
              <a:rPr lang="en-US" sz="2400" b="1" dirty="0">
                <a:cs typeface="Arial"/>
              </a:rPr>
              <a:t>SELECT COUNT(DISTINCT Publishers) FROM Books WHERE Price&gt;=400;</a:t>
            </a:r>
            <a:r>
              <a:rPr lang="en-US" sz="2400" dirty="0">
                <a:cs typeface="Arial"/>
              </a:rPr>
              <a:t>​</a:t>
            </a:r>
          </a:p>
        </p:txBody>
      </p:sp>
      <p:graphicFrame>
        <p:nvGraphicFramePr>
          <p:cNvPr id="5" name="Table 7">
            <a:extLst>
              <a:ext uri="{FF2B5EF4-FFF2-40B4-BE49-F238E27FC236}">
                <a16:creationId xmlns:a16="http://schemas.microsoft.com/office/drawing/2014/main" id="{4A6A1F12-C56D-4A86-84BC-42C9E4DABE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3359710"/>
              </p:ext>
            </p:extLst>
          </p:nvPr>
        </p:nvGraphicFramePr>
        <p:xfrm>
          <a:off x="3406284" y="4791169"/>
          <a:ext cx="4991221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91221">
                  <a:extLst>
                    <a:ext uri="{9D8B030D-6E8A-4147-A177-3AD203B41FA5}">
                      <a16:colId xmlns:a16="http://schemas.microsoft.com/office/drawing/2014/main" val="41337306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COUNT(DISTINCT Publishers)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08567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5783781"/>
                  </a:ext>
                </a:extLst>
              </a:tr>
            </a:tbl>
          </a:graphicData>
        </a:graphic>
      </p:graphicFrame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6715059E-7005-4D0C-9853-2ECF376E15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9827245"/>
              </p:ext>
            </p:extLst>
          </p:nvPr>
        </p:nvGraphicFramePr>
        <p:xfrm>
          <a:off x="3205001" y="2045093"/>
          <a:ext cx="5445760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22880">
                  <a:extLst>
                    <a:ext uri="{9D8B030D-6E8A-4147-A177-3AD203B41FA5}">
                      <a16:colId xmlns:a16="http://schemas.microsoft.com/office/drawing/2014/main" val="1515394232"/>
                    </a:ext>
                  </a:extLst>
                </a:gridCol>
                <a:gridCol w="2722880">
                  <a:extLst>
                    <a:ext uri="{9D8B030D-6E8A-4147-A177-3AD203B41FA5}">
                      <a16:colId xmlns:a16="http://schemas.microsoft.com/office/drawing/2014/main" val="58061434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Book_Name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Author_Name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24358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Fast Cook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Lata Kapoor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51349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My First C++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Briane &amp; Brooke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02962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08714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4"/>
          <p:cNvSpPr txBox="1">
            <a:spLocks noGrp="1"/>
          </p:cNvSpPr>
          <p:nvPr>
            <p:ph type="title"/>
          </p:nvPr>
        </p:nvSpPr>
        <p:spPr>
          <a:xfrm>
            <a:off x="434833" y="898585"/>
            <a:ext cx="6019800" cy="8122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200"/>
              <a:buFont typeface="Calibri"/>
              <a:buNone/>
            </a:pPr>
            <a:r>
              <a:rPr lang="en-US" sz="3200" b="1" cap="none" dirty="0">
                <a:solidFill>
                  <a:srgbClr val="FF0000"/>
                </a:solidFill>
              </a:rPr>
              <a:t>SESSION REVIEW:</a:t>
            </a:r>
            <a:endParaRPr sz="3200" b="1" cap="none" dirty="0">
              <a:solidFill>
                <a:srgbClr val="FF0000"/>
              </a:solidFill>
            </a:endParaRPr>
          </a:p>
        </p:txBody>
      </p:sp>
      <p:sp>
        <p:nvSpPr>
          <p:cNvPr id="189" name="Google Shape;189;p14"/>
          <p:cNvSpPr txBox="1">
            <a:spLocks noGrp="1"/>
          </p:cNvSpPr>
          <p:nvPr>
            <p:ph type="body" idx="1"/>
          </p:nvPr>
        </p:nvSpPr>
        <p:spPr>
          <a:xfrm>
            <a:off x="1786304" y="1968260"/>
            <a:ext cx="8618176" cy="23763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joins: cartesian product on two tables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Equi-join and natural join</a:t>
            </a:r>
            <a:endParaRPr lang="en-IN" dirty="0"/>
          </a:p>
        </p:txBody>
      </p:sp>
      <p:pic>
        <p:nvPicPr>
          <p:cNvPr id="2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id="{849D9A2E-F1EF-40D9-92B1-E8A9AE2474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id="{ADFF7B73-3974-4A22-9390-5BFA21CF75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96202DD-C653-404C-BB30-229AD955CC1F}"/>
              </a:ext>
            </a:extLst>
          </p:cNvPr>
          <p:cNvSpPr txBox="1"/>
          <p:nvPr/>
        </p:nvSpPr>
        <p:spPr>
          <a:xfrm>
            <a:off x="641230" y="928777"/>
            <a:ext cx="2743200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3200" b="1" dirty="0">
                <a:solidFill>
                  <a:srgbClr val="FF0000"/>
                </a:solidFill>
              </a:rPr>
              <a:t>ASSIGNMENT: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C8F2110-3C8B-4D29-A9BE-2E27AB9456F7}"/>
              </a:ext>
            </a:extLst>
          </p:cNvPr>
          <p:cNvSpPr txBox="1"/>
          <p:nvPr/>
        </p:nvSpPr>
        <p:spPr>
          <a:xfrm>
            <a:off x="2322483" y="2351238"/>
            <a:ext cx="5129841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400">
                <a:cs typeface="Calibri"/>
              </a:rPr>
              <a:t>What do you mean by join?</a:t>
            </a:r>
            <a:endParaRPr lang="en-US" sz="2400" dirty="0"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n-US" sz="2400">
                <a:cs typeface="Calibri"/>
              </a:rPr>
              <a:t>How do we perform cartesian product?</a:t>
            </a:r>
            <a:endParaRPr lang="en-US" sz="24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739363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"/>
          <p:cNvSpPr/>
          <p:nvPr/>
        </p:nvSpPr>
        <p:spPr>
          <a:xfrm>
            <a:off x="799008" y="1285169"/>
            <a:ext cx="8334375" cy="30469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i="0" u="none" strike="noStrike" cap="none">
                <a:solidFill>
                  <a:srgbClr val="FF0000"/>
                </a:solidFill>
                <a:latin typeface="Calibri"/>
                <a:ea typeface="Arial"/>
                <a:cs typeface="Calibri"/>
                <a:sym typeface="Arial"/>
              </a:rPr>
              <a:t>Learning </a:t>
            </a:r>
            <a:r>
              <a:rPr lang="en-US" sz="3200" b="1">
                <a:solidFill>
                  <a:srgbClr val="FF0000"/>
                </a:solidFill>
                <a:latin typeface="Calibri"/>
                <a:ea typeface="Arial"/>
                <a:cs typeface="Calibri"/>
                <a:sym typeface="Arial"/>
              </a:rPr>
              <a:t>Outcomes:</a:t>
            </a:r>
            <a:endParaRPr sz="3200" dirty="0">
              <a:latin typeface="Calibri"/>
              <a:cs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lang="en-US" sz="2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R="0" lvl="5" indent="-1524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Student will know how to group a table </a:t>
            </a: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using group by clause.</a:t>
            </a:r>
            <a:endParaRPr lang="en-US" sz="2400" dirty="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  <a:p>
            <a:pPr marL="2133600" marR="0" lvl="5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</a:pPr>
            <a:endParaRPr lang="en-US" sz="2400" dirty="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  <a:p>
            <a:pPr marR="0" lvl="5" indent="-1524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They will learn to put conditions in group by using having clause.</a:t>
            </a:r>
            <a:endParaRPr lang="en-US" sz="2400" dirty="0">
              <a:solidFill>
                <a:schemeClr val="dk1"/>
              </a:solidFill>
              <a:latin typeface="Calibri"/>
              <a:cs typeface="Calibri"/>
            </a:endParaRPr>
          </a:p>
        </p:txBody>
      </p:sp>
      <p:pic>
        <p:nvPicPr>
          <p:cNvPr id="2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id="{ECB9FA1B-5DC4-4EBB-9D0A-209F0032DF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2145425" y="991333"/>
            <a:ext cx="7801200" cy="47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id="{752B8646-C62D-423D-AEE3-664D1F14AD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3"/>
          <p:cNvSpPr/>
          <p:nvPr/>
        </p:nvSpPr>
        <p:spPr>
          <a:xfrm>
            <a:off x="831011" y="645458"/>
            <a:ext cx="8466136" cy="4647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32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Discussed so far:</a:t>
            </a:r>
            <a:br>
              <a:rPr lang="en-US" sz="32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32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200400" lvl="6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2400" dirty="0"/>
              <a:t>Group by clause</a:t>
            </a:r>
            <a:endParaRPr lang="en-IN" sz="2400" dirty="0">
              <a:cs typeface="Calibri"/>
            </a:endParaRPr>
          </a:p>
          <a:p>
            <a:pPr marL="3200400" lvl="6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2400"/>
              <a:t>Having clause</a:t>
            </a:r>
            <a:endParaRPr lang="en-IN" sz="2400">
              <a:cs typeface="Calibri"/>
            </a:endParaRPr>
          </a:p>
          <a:p>
            <a:pPr>
              <a:lnSpc>
                <a:spcPct val="150000"/>
              </a:lnSpc>
            </a:pPr>
            <a:endParaRPr lang="en-IN" sz="3200" dirty="0">
              <a:cs typeface="Calibri"/>
            </a:endParaRPr>
          </a:p>
          <a:p>
            <a:pPr>
              <a:lnSpc>
                <a:spcPct val="150000"/>
              </a:lnSpc>
            </a:pPr>
            <a:endParaRPr lang="en-IN" sz="3200" dirty="0"/>
          </a:p>
          <a:p>
            <a:endParaRPr lang="en-IN" sz="3200" b="1" dirty="0">
              <a:latin typeface="Arial"/>
              <a:cs typeface="Arial"/>
            </a:endParaRPr>
          </a:p>
        </p:txBody>
      </p:sp>
      <p:pic>
        <p:nvPicPr>
          <p:cNvPr id="2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id="{4A551D22-2B02-4668-94D6-7660314022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BC5C02-0425-4CC8-A204-69A37848BD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219" y="836073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IN" sz="3200" b="1" dirty="0">
                <a:solidFill>
                  <a:srgbClr val="FF0000"/>
                </a:solidFill>
              </a:rPr>
              <a:t>Sub-Topics</a:t>
            </a:r>
            <a:r>
              <a:rPr lang="en-IN" sz="3200" b="1" dirty="0"/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E3367C-75C2-4D00-ABEE-FE7F4F6441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2222" y="2064590"/>
            <a:ext cx="8229600" cy="2735263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joins: cartesian product on two tables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Equi-join and natural join</a:t>
            </a:r>
            <a:endParaRPr lang="en-IN" sz="2400" dirty="0"/>
          </a:p>
        </p:txBody>
      </p:sp>
      <p:pic>
        <p:nvPicPr>
          <p:cNvPr id="5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id="{C0E2EFD9-68B2-4563-8170-9C2C299CF7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38392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8878B1-6E19-4B3E-925D-6D4D5BA850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34" y="440749"/>
            <a:ext cx="3200400" cy="884237"/>
          </a:xfrm>
        </p:spPr>
        <p:txBody>
          <a:bodyPr>
            <a:normAutofit/>
          </a:bodyPr>
          <a:lstStyle/>
          <a:p>
            <a:pPr algn="l"/>
            <a:r>
              <a:rPr lang="en-IN" sz="3200" b="1" dirty="0">
                <a:solidFill>
                  <a:srgbClr val="FF0000"/>
                </a:solidFill>
              </a:rPr>
              <a:t>Joins: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2FB3B7-1D96-44F2-A685-E72A97C38E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2690" y="1580072"/>
            <a:ext cx="8991600" cy="4525963"/>
          </a:xfrm>
        </p:spPr>
        <p:txBody>
          <a:bodyPr>
            <a:normAutofit/>
          </a:bodyPr>
          <a:lstStyle/>
          <a:p>
            <a:r>
              <a:rPr lang="en-IN" sz="2400" dirty="0"/>
              <a:t>A join is a query that combines rows from two or more tables.</a:t>
            </a:r>
          </a:p>
          <a:p>
            <a:pPr marL="0" indent="0">
              <a:buNone/>
            </a:pPr>
            <a:endParaRPr lang="en-IN" sz="2400" dirty="0"/>
          </a:p>
          <a:p>
            <a:r>
              <a:rPr lang="en-IN" sz="2400" dirty="0"/>
              <a:t>More than one tables are listed in </a:t>
            </a:r>
            <a:r>
              <a:rPr lang="en-IN" sz="2400" b="1" dirty="0"/>
              <a:t>from</a:t>
            </a:r>
            <a:r>
              <a:rPr lang="en-IN" sz="2400" dirty="0"/>
              <a:t> clause.</a:t>
            </a:r>
          </a:p>
          <a:p>
            <a:endParaRPr lang="en-IN" sz="2400" dirty="0"/>
          </a:p>
          <a:p>
            <a:pPr marL="0" indent="0">
              <a:buNone/>
            </a:pPr>
            <a:r>
              <a:rPr lang="en-IN" sz="2400" b="1" dirty="0"/>
              <a:t>Select name,roll from student, library ……………………</a:t>
            </a:r>
          </a:p>
          <a:p>
            <a:pPr marL="0" indent="0">
              <a:buNone/>
            </a:pPr>
            <a:endParaRPr lang="en-IN" sz="2400" dirty="0"/>
          </a:p>
          <a:p>
            <a:r>
              <a:rPr lang="en-IN" sz="2400" b="1" dirty="0"/>
              <a:t>Where clause </a:t>
            </a:r>
            <a:r>
              <a:rPr lang="en-IN" sz="2400" dirty="0"/>
              <a:t>is often used to perform the join function.</a:t>
            </a:r>
          </a:p>
          <a:p>
            <a:pPr marL="0" indent="0">
              <a:buNone/>
            </a:pPr>
            <a:endParaRPr lang="en-IN" sz="2400" dirty="0"/>
          </a:p>
        </p:txBody>
      </p:sp>
      <p:pic>
        <p:nvPicPr>
          <p:cNvPr id="5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id="{8A9E2BC3-B6AE-4BE7-9666-2078EAD578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88734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6AA569-382B-4775-BEE3-3E11A12BFE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634" y="29186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IN" sz="3200" b="1" dirty="0">
                <a:solidFill>
                  <a:srgbClr val="FF0000"/>
                </a:solidFill>
              </a:rPr>
              <a:t>Cartesian product: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258BC8-464B-4F04-A1C0-62E33EA4E3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04194" y="1568584"/>
            <a:ext cx="8990814" cy="546338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IN" sz="2400" dirty="0"/>
              <a:t>It also known as unrestricted join where all possible concatenations are formed of all rows of both the tables.</a:t>
            </a:r>
          </a:p>
          <a:p>
            <a:endParaRPr lang="en-IN" sz="2400" dirty="0"/>
          </a:p>
          <a:p>
            <a:pPr marL="0" indent="0">
              <a:buNone/>
            </a:pPr>
            <a:r>
              <a:rPr lang="en-IN" sz="2400" b="1"/>
              <a:t>                     Select * from Emp, Dept;</a:t>
            </a:r>
            <a:endParaRPr lang="en-IN" sz="2400" b="1">
              <a:cs typeface="Calibri"/>
            </a:endParaRPr>
          </a:p>
          <a:p>
            <a:endParaRPr lang="en-IN" sz="2400" dirty="0"/>
          </a:p>
          <a:p>
            <a:r>
              <a:rPr lang="en-IN" sz="2400" dirty="0"/>
              <a:t>This will give the cartesian product having all the rows from both the relations.</a:t>
            </a:r>
          </a:p>
        </p:txBody>
      </p:sp>
      <p:pic>
        <p:nvPicPr>
          <p:cNvPr id="5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id="{82594629-45C1-4100-92C0-B7DB50C77C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94289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5D89F3-B2E3-4F4B-BAFA-260C740F94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4389" y="548527"/>
            <a:ext cx="8229600" cy="906463"/>
          </a:xfrm>
        </p:spPr>
        <p:txBody>
          <a:bodyPr>
            <a:normAutofit/>
          </a:bodyPr>
          <a:lstStyle/>
          <a:p>
            <a:pPr algn="l"/>
            <a:r>
              <a:rPr lang="en-IN" sz="3200" b="1" dirty="0">
                <a:solidFill>
                  <a:srgbClr val="FF0000"/>
                </a:solidFill>
              </a:rPr>
              <a:t>Equi Join and Natural Join: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10A685-1B73-47FA-9F03-83EFFED073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17143" y="1907876"/>
            <a:ext cx="7243313" cy="452596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IN" sz="2400" dirty="0"/>
              <a:t>The join in which columns are compared for equality , is called </a:t>
            </a:r>
            <a:r>
              <a:rPr lang="en-IN" sz="2400" b="1" dirty="0"/>
              <a:t>Equi- Join</a:t>
            </a:r>
            <a:r>
              <a:rPr lang="en-IN" sz="2400" dirty="0"/>
              <a:t>.</a:t>
            </a:r>
          </a:p>
          <a:p>
            <a:pPr marL="0" indent="0">
              <a:buNone/>
            </a:pPr>
            <a:endParaRPr lang="en-IN" sz="2400" dirty="0"/>
          </a:p>
          <a:p>
            <a:r>
              <a:rPr lang="en-IN" sz="2400" dirty="0"/>
              <a:t>The join in which only one of the identical columns( coming from joined tables) exists, is called </a:t>
            </a:r>
            <a:r>
              <a:rPr lang="en-IN" sz="2400" b="1" dirty="0"/>
              <a:t>natural join.</a:t>
            </a:r>
            <a:endParaRPr lang="en-IN" sz="2400" b="1" dirty="0">
              <a:cs typeface="Calibri"/>
            </a:endParaRPr>
          </a:p>
        </p:txBody>
      </p:sp>
      <p:pic>
        <p:nvPicPr>
          <p:cNvPr id="5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id="{E0C956F4-DBAE-412C-84D7-FF49FEC5AE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48707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043A42-8919-4C50-AD03-5B0635978F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487" y="734713"/>
            <a:ext cx="10972800" cy="1143000"/>
          </a:xfrm>
        </p:spPr>
        <p:txBody>
          <a:bodyPr>
            <a:normAutofit/>
          </a:bodyPr>
          <a:lstStyle/>
          <a:p>
            <a:pPr algn="l"/>
            <a:r>
              <a:rPr lang="en-IN" sz="3200" b="1" dirty="0">
                <a:solidFill>
                  <a:srgbClr val="FF0000"/>
                </a:solidFill>
              </a:rPr>
              <a:t>Syntax: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4C344B-7D88-48A3-BA89-D0E02A9358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15551" y="1881997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/>
              <a:t>SELECT </a:t>
            </a:r>
            <a:r>
              <a:rPr lang="en-US" sz="2400" b="1" dirty="0" err="1"/>
              <a:t>column_name</a:t>
            </a:r>
            <a:r>
              <a:rPr lang="en-US" sz="2400" b="1" dirty="0"/>
              <a:t> (s)  </a:t>
            </a:r>
          </a:p>
          <a:p>
            <a:pPr marL="0" indent="0">
              <a:buNone/>
            </a:pPr>
            <a:r>
              <a:rPr lang="en-US" sz="2400" b="1" dirty="0"/>
              <a:t>FROM table1, table2  </a:t>
            </a:r>
          </a:p>
          <a:p>
            <a:pPr marL="0" indent="0">
              <a:buNone/>
            </a:pPr>
            <a:r>
              <a:rPr lang="en-US" sz="2400" b="1" dirty="0"/>
              <a:t>WHERE table1.column_name = table2.column_name; </a:t>
            </a:r>
            <a:endParaRPr lang="en-IN" sz="2400" b="1" dirty="0"/>
          </a:p>
        </p:txBody>
      </p:sp>
      <p:pic>
        <p:nvPicPr>
          <p:cNvPr id="5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id="{294E0B85-2362-4415-AC4D-84C2F97DE1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24681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624786-E510-4E2A-90D7-ABD0D50417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5004" y="425571"/>
            <a:ext cx="8686800" cy="4218316"/>
          </a:xfrm>
          <a:solidFill>
            <a:schemeClr val="bg1"/>
          </a:solidFill>
        </p:spPr>
        <p:txBody>
          <a:bodyPr>
            <a:noAutofit/>
          </a:bodyPr>
          <a:lstStyle/>
          <a:p>
            <a:pPr algn="l"/>
            <a:r>
              <a:rPr lang="en-IN" sz="3200" b="1" dirty="0">
                <a:solidFill>
                  <a:srgbClr val="FF0000"/>
                </a:solidFill>
              </a:rPr>
              <a:t>Question:</a:t>
            </a:r>
            <a:br>
              <a:rPr lang="en-IN" sz="3200" b="1" dirty="0">
                <a:solidFill>
                  <a:srgbClr val="FF0000"/>
                </a:solidFill>
              </a:rPr>
            </a:br>
            <a:r>
              <a:rPr lang="en-IN" sz="2400" b="1" dirty="0"/>
              <a:t>                       CUSTOMER( </a:t>
            </a:r>
            <a:r>
              <a:rPr lang="en-IN" sz="2400" b="1" u="sng" dirty="0"/>
              <a:t>account_no</a:t>
            </a:r>
            <a:r>
              <a:rPr lang="en-IN" sz="2400" b="1" dirty="0"/>
              <a:t>, </a:t>
            </a:r>
            <a:r>
              <a:rPr lang="en-IN" sz="2400" b="1" dirty="0" err="1"/>
              <a:t>c_name</a:t>
            </a:r>
            <a:r>
              <a:rPr lang="en-IN" sz="2400" b="1" dirty="0"/>
              <a:t>, dob)</a:t>
            </a:r>
            <a:br>
              <a:rPr lang="en-IN" sz="2400" b="1" dirty="0"/>
            </a:br>
            <a:r>
              <a:rPr lang="en-IN" sz="2400" b="1" dirty="0"/>
              <a:t>                       BALANCE( </a:t>
            </a:r>
            <a:r>
              <a:rPr lang="en-IN" sz="2400" b="1" u="sng" dirty="0"/>
              <a:t>account_no</a:t>
            </a:r>
            <a:r>
              <a:rPr lang="en-IN" sz="2400" b="1" dirty="0"/>
              <a:t>, </a:t>
            </a:r>
            <a:r>
              <a:rPr lang="en-IN" sz="2400" b="1" dirty="0" err="1"/>
              <a:t>bal</a:t>
            </a:r>
            <a:r>
              <a:rPr lang="en-IN" sz="2400" b="1" dirty="0"/>
              <a:t>, , address)</a:t>
            </a:r>
            <a:br>
              <a:rPr lang="en-IN" sz="2400" b="1" dirty="0"/>
            </a:br>
            <a:br>
              <a:rPr lang="en-IN" sz="2400" b="1" dirty="0"/>
            </a:br>
            <a:r>
              <a:rPr lang="en-IN" sz="2400" dirty="0"/>
              <a:t>                       To display the customer name,dob,address and balance                         from the </a:t>
            </a:r>
            <a:r>
              <a:rPr lang="en-IN" sz="2400" b="1" dirty="0"/>
              <a:t>CUSTOMER</a:t>
            </a:r>
            <a:r>
              <a:rPr lang="en-IN" sz="2400" dirty="0"/>
              <a:t> table and </a:t>
            </a:r>
            <a:r>
              <a:rPr lang="en-IN" sz="2400" b="1" dirty="0"/>
              <a:t>BALANCE</a:t>
            </a:r>
            <a:r>
              <a:rPr lang="en-IN" sz="2400" dirty="0"/>
              <a:t> table </a:t>
            </a:r>
            <a:r>
              <a:rPr lang="en-IN" sz="2400"/>
              <a:t>with                               their matching </a:t>
            </a:r>
            <a:r>
              <a:rPr lang="en-IN" sz="2400" b="1" dirty="0"/>
              <a:t>account_no</a:t>
            </a:r>
            <a:r>
              <a:rPr lang="en-IN" sz="2400" dirty="0"/>
              <a:t>.</a:t>
            </a:r>
            <a:endParaRPr lang="en-IN" sz="2400">
              <a:cs typeface="Calibri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B8EF1C-AFA8-47DC-8E6D-BDE83C5773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5042" y="4280140"/>
            <a:ext cx="8991600" cy="198120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1257300" lvl="3" indent="0">
              <a:buNone/>
            </a:pPr>
            <a:r>
              <a:rPr lang="en-US" sz="2400" b="1" dirty="0"/>
              <a:t>SELECT </a:t>
            </a:r>
            <a:r>
              <a:rPr lang="en-US" sz="2400" b="1" err="1"/>
              <a:t>c_name,dob,address,bal</a:t>
            </a:r>
            <a:r>
              <a:rPr lang="en-US" sz="2400" b="1" dirty="0"/>
              <a:t>   </a:t>
            </a:r>
            <a:endParaRPr lang="en-US" sz="2400" b="1">
              <a:cs typeface="Calibri"/>
            </a:endParaRPr>
          </a:p>
          <a:p>
            <a:pPr marL="1257300" lvl="3" indent="0">
              <a:buNone/>
            </a:pPr>
            <a:r>
              <a:rPr lang="en-US" sz="2400" b="1" dirty="0"/>
              <a:t>FROM </a:t>
            </a:r>
            <a:r>
              <a:rPr lang="en-IN" sz="2400" b="1" dirty="0"/>
              <a:t>CUSTOMER</a:t>
            </a:r>
            <a:r>
              <a:rPr lang="en-US" sz="2400" b="1" dirty="0"/>
              <a:t> , </a:t>
            </a:r>
            <a:r>
              <a:rPr lang="en-IN" sz="2400" b="1" dirty="0"/>
              <a:t>BALANCE</a:t>
            </a:r>
            <a:endParaRPr lang="en-US" sz="2400" b="1">
              <a:cs typeface="Calibri"/>
            </a:endParaRPr>
          </a:p>
          <a:p>
            <a:pPr marL="1257300" lvl="3" indent="0">
              <a:buNone/>
            </a:pPr>
            <a:r>
              <a:rPr lang="en-US" sz="2400" b="1" dirty="0"/>
              <a:t>WHERE </a:t>
            </a:r>
            <a:r>
              <a:rPr lang="en-IN" sz="2400" b="1" dirty="0"/>
              <a:t>CUSTOMER</a:t>
            </a:r>
            <a:r>
              <a:rPr lang="en-US" sz="2400" b="1" dirty="0"/>
              <a:t>.account_no = </a:t>
            </a:r>
            <a:r>
              <a:rPr lang="en-IN" sz="2400" b="1" dirty="0"/>
              <a:t>BALANCE</a:t>
            </a:r>
            <a:r>
              <a:rPr lang="en-US" sz="2400" b="1" dirty="0"/>
              <a:t>.account_no; </a:t>
            </a:r>
            <a:endParaRPr lang="en-IN" sz="2400" b="1">
              <a:cs typeface="Calibri"/>
            </a:endParaRPr>
          </a:p>
        </p:txBody>
      </p:sp>
      <p:pic>
        <p:nvPicPr>
          <p:cNvPr id="5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id="{2C96EEE2-3CF0-489A-95BF-E1C1BC85E4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77350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3870</TotalTime>
  <Words>474</Words>
  <Application>Microsoft Office PowerPoint</Application>
  <PresentationFormat>Widescreen</PresentationFormat>
  <Paragraphs>74</Paragraphs>
  <Slides>20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PowerPoint Presentation</vt:lpstr>
      <vt:lpstr>PowerPoint Presentation</vt:lpstr>
      <vt:lpstr>PowerPoint Presentation</vt:lpstr>
      <vt:lpstr>Sub-Topics:</vt:lpstr>
      <vt:lpstr>Joins:</vt:lpstr>
      <vt:lpstr>Cartesian product:</vt:lpstr>
      <vt:lpstr>Equi Join and Natural Join:</vt:lpstr>
      <vt:lpstr>Syntax:</vt:lpstr>
      <vt:lpstr>Question:                        CUSTOMER( account_no, c_name, dob)                        BALANCE( account_no, bal, , address)                         To display the customer name,dob,address and balance                         from the CUSTOMER table and BALANCE table with                               their matching account_no.</vt:lpstr>
      <vt:lpstr>Table Aliases:</vt:lpstr>
      <vt:lpstr>Additional search conditions in join: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SESSION REVIEW: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Kalyan Sahoo</cp:lastModifiedBy>
  <cp:revision>578</cp:revision>
  <dcterms:created xsi:type="dcterms:W3CDTF">2006-08-16T00:00:00Z</dcterms:created>
  <dcterms:modified xsi:type="dcterms:W3CDTF">2021-09-30T11:22:45Z</dcterms:modified>
</cp:coreProperties>
</file>