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57" r:id="rId3"/>
    <p:sldId id="326" r:id="rId4"/>
    <p:sldId id="300" r:id="rId5"/>
    <p:sldId id="327" r:id="rId6"/>
    <p:sldId id="328" r:id="rId7"/>
    <p:sldId id="330" r:id="rId8"/>
    <p:sldId id="329" r:id="rId9"/>
    <p:sldId id="331" r:id="rId10"/>
    <p:sldId id="332" r:id="rId11"/>
    <p:sldId id="333" r:id="rId12"/>
    <p:sldId id="269" r:id="rId13"/>
    <p:sldId id="334" r:id="rId14"/>
    <p:sldId id="29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15C282-3D69-4E9D-BD3D-4292CCEC0AA6}" v="269" dt="2021-09-29T17:27:36.9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629" y="7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4415C282-3D69-4E9D-BD3D-4292CCEC0AA6}"/>
    <pc:docChg chg="mod addSld modSld modMainMaster setSldSz">
      <pc:chgData name="kuber raj kunal" userId="ff53f78b27f9dcad" providerId="Windows Live" clId="Web-{4415C282-3D69-4E9D-BD3D-4292CCEC0AA6}" dt="2021-09-29T17:27:33.376" v="208" actId="20577"/>
      <pc:docMkLst>
        <pc:docMk/>
      </pc:docMkLst>
      <pc:sldChg chg="addSp delSp modSp">
        <pc:chgData name="kuber raj kunal" userId="ff53f78b27f9dcad" providerId="Windows Live" clId="Web-{4415C282-3D69-4E9D-BD3D-4292CCEC0AA6}" dt="2021-09-29T17:21:06.351" v="19"/>
        <pc:sldMkLst>
          <pc:docMk/>
          <pc:sldMk cId="0" sldId="257"/>
        </pc:sldMkLst>
        <pc:spChg chg="del mod">
          <ac:chgData name="kuber raj kunal" userId="ff53f78b27f9dcad" providerId="Windows Live" clId="Web-{4415C282-3D69-4E9D-BD3D-4292CCEC0AA6}" dt="2021-09-29T17:20:34.459" v="3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4415C282-3D69-4E9D-BD3D-4292CCEC0AA6}" dt="2021-09-29T17:20:54.350" v="16" actId="20577"/>
          <ac:spMkLst>
            <pc:docMk/>
            <pc:sldMk cId="0" sldId="257"/>
            <ac:spMk id="101" creationId="{00000000-0000-0000-0000-000000000000}"/>
          </ac:spMkLst>
        </pc:spChg>
        <pc:picChg chg="add">
          <ac:chgData name="kuber raj kunal" userId="ff53f78b27f9dcad" providerId="Windows Live" clId="Web-{4415C282-3D69-4E9D-BD3D-4292CCEC0AA6}" dt="2021-09-29T17:21:06.351" v="19"/>
          <ac:picMkLst>
            <pc:docMk/>
            <pc:sldMk cId="0" sldId="257"/>
            <ac:picMk id="2" creationId="{028271B2-BBA5-490C-AFE5-4DEE6967AE6D}"/>
          </ac:picMkLst>
        </pc:picChg>
        <pc:picChg chg="del mod">
          <ac:chgData name="kuber raj kunal" userId="ff53f78b27f9dcad" providerId="Windows Live" clId="Web-{4415C282-3D69-4E9D-BD3D-4292CCEC0AA6}" dt="2021-09-29T17:20:56.179" v="17"/>
          <ac:picMkLst>
            <pc:docMk/>
            <pc:sldMk cId="0" sldId="257"/>
            <ac:picMk id="99" creationId="{00000000-0000-0000-0000-000000000000}"/>
          </ac:picMkLst>
        </pc:picChg>
      </pc:sldChg>
      <pc:sldChg chg="addSp delSp modSp">
        <pc:chgData name="kuber raj kunal" userId="ff53f78b27f9dcad" providerId="Windows Live" clId="Web-{4415C282-3D69-4E9D-BD3D-4292CCEC0AA6}" dt="2021-09-29T17:26:39.734" v="160" actId="14100"/>
        <pc:sldMkLst>
          <pc:docMk/>
          <pc:sldMk cId="4186872435" sldId="258"/>
        </pc:sldMkLst>
        <pc:spChg chg="mod">
          <ac:chgData name="kuber raj kunal" userId="ff53f78b27f9dcad" providerId="Windows Live" clId="Web-{4415C282-3D69-4E9D-BD3D-4292CCEC0AA6}" dt="2021-09-29T16:35:23.305" v="0"/>
          <ac:spMkLst>
            <pc:docMk/>
            <pc:sldMk cId="4186872435" sldId="258"/>
            <ac:spMk id="56" creationId="{00000000-0000-0000-0000-000000000000}"/>
          </ac:spMkLst>
        </pc:spChg>
        <pc:spChg chg="mod">
          <ac:chgData name="kuber raj kunal" userId="ff53f78b27f9dcad" providerId="Windows Live" clId="Web-{4415C282-3D69-4E9D-BD3D-4292CCEC0AA6}" dt="2021-09-29T16:35:23.305" v="0"/>
          <ac:spMkLst>
            <pc:docMk/>
            <pc:sldMk cId="4186872435" sldId="258"/>
            <ac:spMk id="57" creationId="{00000000-0000-0000-0000-000000000000}"/>
          </ac:spMkLst>
        </pc:spChg>
        <pc:picChg chg="add">
          <ac:chgData name="kuber raj kunal" userId="ff53f78b27f9dcad" providerId="Windows Live" clId="Web-{4415C282-3D69-4E9D-BD3D-4292CCEC0AA6}" dt="2021-09-29T17:21:05.054" v="18"/>
          <ac:picMkLst>
            <pc:docMk/>
            <pc:sldMk cId="4186872435" sldId="258"/>
            <ac:picMk id="2" creationId="{D689D048-426C-435C-BB20-C0D53BC0DBB6}"/>
          </ac:picMkLst>
        </pc:picChg>
        <pc:picChg chg="mod">
          <ac:chgData name="kuber raj kunal" userId="ff53f78b27f9dcad" providerId="Windows Live" clId="Web-{4415C282-3D69-4E9D-BD3D-4292CCEC0AA6}" dt="2021-09-29T17:26:39.734" v="160" actId="14100"/>
          <ac:picMkLst>
            <pc:docMk/>
            <pc:sldMk cId="4186872435" sldId="258"/>
            <ac:picMk id="54" creationId="{00000000-0000-0000-0000-000000000000}"/>
          </ac:picMkLst>
        </pc:picChg>
        <pc:picChg chg="del mod">
          <ac:chgData name="kuber raj kunal" userId="ff53f78b27f9dcad" providerId="Windows Live" clId="Web-{4415C282-3D69-4E9D-BD3D-4292CCEC0AA6}" dt="2021-09-29T17:20:27.381" v="2"/>
          <ac:picMkLst>
            <pc:docMk/>
            <pc:sldMk cId="4186872435" sldId="258"/>
            <ac:picMk id="55" creationId="{00000000-0000-0000-0000-000000000000}"/>
          </ac:picMkLst>
        </pc:picChg>
      </pc:sldChg>
      <pc:sldChg chg="addSp delSp modSp">
        <pc:chgData name="kuber raj kunal" userId="ff53f78b27f9dcad" providerId="Windows Live" clId="Web-{4415C282-3D69-4E9D-BD3D-4292CCEC0AA6}" dt="2021-09-29T17:25:58.686" v="150"/>
        <pc:sldMkLst>
          <pc:docMk/>
          <pc:sldMk cId="0" sldId="269"/>
        </pc:sldMkLst>
        <pc:spChg chg="mod">
          <ac:chgData name="kuber raj kunal" userId="ff53f78b27f9dcad" providerId="Windows Live" clId="Web-{4415C282-3D69-4E9D-BD3D-4292CCEC0AA6}" dt="2021-09-29T17:25:51.545" v="146"/>
          <ac:spMkLst>
            <pc:docMk/>
            <pc:sldMk cId="0" sldId="269"/>
            <ac:spMk id="188" creationId="{00000000-0000-0000-0000-000000000000}"/>
          </ac:spMkLst>
        </pc:spChg>
        <pc:spChg chg="mod">
          <ac:chgData name="kuber raj kunal" userId="ff53f78b27f9dcad" providerId="Windows Live" clId="Web-{4415C282-3D69-4E9D-BD3D-4292CCEC0AA6}" dt="2021-09-29T17:25:55.811" v="148"/>
          <ac:spMkLst>
            <pc:docMk/>
            <pc:sldMk cId="0" sldId="269"/>
            <ac:spMk id="189" creationId="{00000000-0000-0000-0000-000000000000}"/>
          </ac:spMkLst>
        </pc:spChg>
        <pc:picChg chg="add">
          <ac:chgData name="kuber raj kunal" userId="ff53f78b27f9dcad" providerId="Windows Live" clId="Web-{4415C282-3D69-4E9D-BD3D-4292CCEC0AA6}" dt="2021-09-29T17:25:58.686" v="150"/>
          <ac:picMkLst>
            <pc:docMk/>
            <pc:sldMk cId="0" sldId="269"/>
            <ac:picMk id="2" creationId="{1D5EB2BF-B41D-484B-8CEB-7697BCBDA94B}"/>
          </ac:picMkLst>
        </pc:picChg>
        <pc:picChg chg="del mod">
          <ac:chgData name="kuber raj kunal" userId="ff53f78b27f9dcad" providerId="Windows Live" clId="Web-{4415C282-3D69-4E9D-BD3D-4292CCEC0AA6}" dt="2021-09-29T17:25:57.905" v="149"/>
          <ac:picMkLst>
            <pc:docMk/>
            <pc:sldMk cId="0" sldId="269"/>
            <ac:picMk id="190" creationId="{00000000-0000-0000-0000-000000000000}"/>
          </ac:picMkLst>
        </pc:picChg>
      </pc:sldChg>
      <pc:sldChg chg="addSp delSp modSp">
        <pc:chgData name="kuber raj kunal" userId="ff53f78b27f9dcad" providerId="Windows Live" clId="Web-{4415C282-3D69-4E9D-BD3D-4292CCEC0AA6}" dt="2021-09-29T17:26:46.781" v="162"/>
        <pc:sldMkLst>
          <pc:docMk/>
          <pc:sldMk cId="0" sldId="290"/>
        </pc:sldMkLst>
        <pc:spChg chg="mod">
          <ac:chgData name="kuber raj kunal" userId="ff53f78b27f9dcad" providerId="Windows Live" clId="Web-{4415C282-3D69-4E9D-BD3D-4292CCEC0AA6}" dt="2021-09-29T16:35:23.305" v="0"/>
          <ac:spMkLst>
            <pc:docMk/>
            <pc:sldMk cId="0" sldId="290"/>
            <ac:spMk id="77" creationId="{00000000-0000-0000-0000-000000000000}"/>
          </ac:spMkLst>
        </pc:spChg>
        <pc:picChg chg="add">
          <ac:chgData name="kuber raj kunal" userId="ff53f78b27f9dcad" providerId="Windows Live" clId="Web-{4415C282-3D69-4E9D-BD3D-4292CCEC0AA6}" dt="2021-09-29T17:26:46.781" v="162"/>
          <ac:picMkLst>
            <pc:docMk/>
            <pc:sldMk cId="0" sldId="290"/>
            <ac:picMk id="2" creationId="{13AA87CE-C453-46AD-A5D0-C4EF7D46D1F1}"/>
          </ac:picMkLst>
        </pc:picChg>
        <pc:picChg chg="del mod">
          <ac:chgData name="kuber raj kunal" userId="ff53f78b27f9dcad" providerId="Windows Live" clId="Web-{4415C282-3D69-4E9D-BD3D-4292CCEC0AA6}" dt="2021-09-29T17:26:46.234" v="161"/>
          <ac:picMkLst>
            <pc:docMk/>
            <pc:sldMk cId="0" sldId="290"/>
            <ac:picMk id="76" creationId="{00000000-0000-0000-0000-000000000000}"/>
          </ac:picMkLst>
        </pc:picChg>
      </pc:sldChg>
      <pc:sldChg chg="addSp modSp">
        <pc:chgData name="kuber raj kunal" userId="ff53f78b27f9dcad" providerId="Windows Live" clId="Web-{4415C282-3D69-4E9D-BD3D-4292CCEC0AA6}" dt="2021-09-29T17:21:52.117" v="40"/>
        <pc:sldMkLst>
          <pc:docMk/>
          <pc:sldMk cId="2903839280" sldId="300"/>
        </pc:sldMkLst>
        <pc:spChg chg="mod">
          <ac:chgData name="kuber raj kunal" userId="ff53f78b27f9dcad" providerId="Windows Live" clId="Web-{4415C282-3D69-4E9D-BD3D-4292CCEC0AA6}" dt="2021-09-29T17:21:46.898" v="37"/>
          <ac:spMkLst>
            <pc:docMk/>
            <pc:sldMk cId="2903839280" sldId="300"/>
            <ac:spMk id="2" creationId="{B0BC5C02-0425-4CC8-A204-69A37848BD13}"/>
          </ac:spMkLst>
        </pc:spChg>
        <pc:spChg chg="mod">
          <ac:chgData name="kuber raj kunal" userId="ff53f78b27f9dcad" providerId="Windows Live" clId="Web-{4415C282-3D69-4E9D-BD3D-4292CCEC0AA6}" dt="2021-09-29T17:21:52.117" v="40"/>
          <ac:spMkLst>
            <pc:docMk/>
            <pc:sldMk cId="2903839280" sldId="300"/>
            <ac:spMk id="3" creationId="{99E3367C-75C2-4D00-ABEE-FE7F4F64414D}"/>
          </ac:spMkLst>
        </pc:spChg>
        <pc:picChg chg="add">
          <ac:chgData name="kuber raj kunal" userId="ff53f78b27f9dcad" providerId="Windows Live" clId="Web-{4415C282-3D69-4E9D-BD3D-4292CCEC0AA6}" dt="2021-09-29T17:21:36.414" v="34"/>
          <ac:picMkLst>
            <pc:docMk/>
            <pc:sldMk cId="2903839280" sldId="300"/>
            <ac:picMk id="5" creationId="{6C4DFE85-2536-4D5F-B849-CBF1BB366263}"/>
          </ac:picMkLst>
        </pc:picChg>
      </pc:sldChg>
      <pc:sldChg chg="addSp delSp modSp">
        <pc:chgData name="kuber raj kunal" userId="ff53f78b27f9dcad" providerId="Windows Live" clId="Web-{4415C282-3D69-4E9D-BD3D-4292CCEC0AA6}" dt="2021-09-29T17:21:31.711" v="33"/>
        <pc:sldMkLst>
          <pc:docMk/>
          <pc:sldMk cId="0" sldId="326"/>
        </pc:sldMkLst>
        <pc:spChg chg="del mod">
          <ac:chgData name="kuber raj kunal" userId="ff53f78b27f9dcad" providerId="Windows Live" clId="Web-{4415C282-3D69-4E9D-BD3D-4292CCEC0AA6}" dt="2021-09-29T17:21:10.023" v="21"/>
          <ac:spMkLst>
            <pc:docMk/>
            <pc:sldMk cId="0" sldId="326"/>
            <ac:spMk id="108" creationId="{00000000-0000-0000-0000-000000000000}"/>
          </ac:spMkLst>
        </pc:spChg>
        <pc:spChg chg="mod">
          <ac:chgData name="kuber raj kunal" userId="ff53f78b27f9dcad" providerId="Windows Live" clId="Web-{4415C282-3D69-4E9D-BD3D-4292CCEC0AA6}" dt="2021-09-29T17:21:31.711" v="33"/>
          <ac:spMkLst>
            <pc:docMk/>
            <pc:sldMk cId="0" sldId="326"/>
            <ac:spMk id="109" creationId="{00000000-0000-0000-0000-000000000000}"/>
          </ac:spMkLst>
        </pc:spChg>
        <pc:picChg chg="add">
          <ac:chgData name="kuber raj kunal" userId="ff53f78b27f9dcad" providerId="Windows Live" clId="Web-{4415C282-3D69-4E9D-BD3D-4292CCEC0AA6}" dt="2021-09-29T17:21:07.851" v="20"/>
          <ac:picMkLst>
            <pc:docMk/>
            <pc:sldMk cId="0" sldId="326"/>
            <ac:picMk id="2" creationId="{BF2F57C8-F24B-4D2D-897C-BFA246A7B34E}"/>
          </ac:picMkLst>
        </pc:picChg>
        <pc:picChg chg="del mod">
          <ac:chgData name="kuber raj kunal" userId="ff53f78b27f9dcad" providerId="Windows Live" clId="Web-{4415C282-3D69-4E9D-BD3D-4292CCEC0AA6}" dt="2021-09-29T17:21:11.648" v="22"/>
          <ac:picMkLst>
            <pc:docMk/>
            <pc:sldMk cId="0" sldId="326"/>
            <ac:picMk id="107" creationId="{00000000-0000-0000-0000-000000000000}"/>
          </ac:picMkLst>
        </pc:picChg>
      </pc:sldChg>
      <pc:sldChg chg="addSp modSp">
        <pc:chgData name="kuber raj kunal" userId="ff53f78b27f9dcad" providerId="Windows Live" clId="Web-{4415C282-3D69-4E9D-BD3D-4292CCEC0AA6}" dt="2021-09-29T17:22:14.212" v="45" actId="1076"/>
        <pc:sldMkLst>
          <pc:docMk/>
          <pc:sldMk cId="4133121183" sldId="327"/>
        </pc:sldMkLst>
        <pc:spChg chg="mod">
          <ac:chgData name="kuber raj kunal" userId="ff53f78b27f9dcad" providerId="Windows Live" clId="Web-{4415C282-3D69-4E9D-BD3D-4292CCEC0AA6}" dt="2021-09-29T17:22:04.571" v="43"/>
          <ac:spMkLst>
            <pc:docMk/>
            <pc:sldMk cId="4133121183" sldId="327"/>
            <ac:spMk id="2" creationId="{C904435D-29CE-49C2-B179-EB2CE991D3F1}"/>
          </ac:spMkLst>
        </pc:spChg>
        <pc:spChg chg="mod">
          <ac:chgData name="kuber raj kunal" userId="ff53f78b27f9dcad" providerId="Windows Live" clId="Web-{4415C282-3D69-4E9D-BD3D-4292CCEC0AA6}" dt="2021-09-29T17:22:14.212" v="45" actId="1076"/>
          <ac:spMkLst>
            <pc:docMk/>
            <pc:sldMk cId="4133121183" sldId="327"/>
            <ac:spMk id="4" creationId="{F1DE9D43-F06B-4A45-9473-57B6C4449047}"/>
          </ac:spMkLst>
        </pc:spChg>
        <pc:picChg chg="add">
          <ac:chgData name="kuber raj kunal" userId="ff53f78b27f9dcad" providerId="Windows Live" clId="Web-{4415C282-3D69-4E9D-BD3D-4292CCEC0AA6}" dt="2021-09-29T17:21:56.821" v="41"/>
          <ac:picMkLst>
            <pc:docMk/>
            <pc:sldMk cId="4133121183" sldId="327"/>
            <ac:picMk id="3" creationId="{383F8882-60D8-4443-93D6-25A91BFFD808}"/>
          </ac:picMkLst>
        </pc:picChg>
      </pc:sldChg>
      <pc:sldChg chg="addSp modSp">
        <pc:chgData name="kuber raj kunal" userId="ff53f78b27f9dcad" providerId="Windows Live" clId="Web-{4415C282-3D69-4E9D-BD3D-4292CCEC0AA6}" dt="2021-09-29T17:26:26.124" v="158"/>
        <pc:sldMkLst>
          <pc:docMk/>
          <pc:sldMk cId="1981877649" sldId="328"/>
        </pc:sldMkLst>
        <pc:spChg chg="mod">
          <ac:chgData name="kuber raj kunal" userId="ff53f78b27f9dcad" providerId="Windows Live" clId="Web-{4415C282-3D69-4E9D-BD3D-4292CCEC0AA6}" dt="2021-09-29T17:22:51.760" v="60" actId="14100"/>
          <ac:spMkLst>
            <pc:docMk/>
            <pc:sldMk cId="1981877649" sldId="328"/>
            <ac:spMk id="3" creationId="{3BA36827-BB9F-44C2-A9A2-F1DA56A23603}"/>
          </ac:spMkLst>
        </pc:spChg>
        <pc:picChg chg="add">
          <ac:chgData name="kuber raj kunal" userId="ff53f78b27f9dcad" providerId="Windows Live" clId="Web-{4415C282-3D69-4E9D-BD3D-4292CCEC0AA6}" dt="2021-09-29T17:26:26.124" v="158"/>
          <ac:picMkLst>
            <pc:docMk/>
            <pc:sldMk cId="1981877649" sldId="328"/>
            <ac:picMk id="2" creationId="{DA126965-3A01-408D-80BC-4F3B97260BC3}"/>
          </ac:picMkLst>
        </pc:picChg>
      </pc:sldChg>
      <pc:sldChg chg="addSp modSp">
        <pc:chgData name="kuber raj kunal" userId="ff53f78b27f9dcad" providerId="Windows Live" clId="Web-{4415C282-3D69-4E9D-BD3D-4292CCEC0AA6}" dt="2021-09-29T17:26:20.968" v="156"/>
        <pc:sldMkLst>
          <pc:docMk/>
          <pc:sldMk cId="2608747168" sldId="329"/>
        </pc:sldMkLst>
        <pc:spChg chg="mod">
          <ac:chgData name="kuber raj kunal" userId="ff53f78b27f9dcad" providerId="Windows Live" clId="Web-{4415C282-3D69-4E9D-BD3D-4292CCEC0AA6}" dt="2021-09-29T17:24:03.012" v="120" actId="20577"/>
          <ac:spMkLst>
            <pc:docMk/>
            <pc:sldMk cId="2608747168" sldId="329"/>
            <ac:spMk id="3" creationId="{3A672DE1-6DCC-4CDB-8DE9-F86488D244A5}"/>
          </ac:spMkLst>
        </pc:spChg>
        <pc:picChg chg="add">
          <ac:chgData name="kuber raj kunal" userId="ff53f78b27f9dcad" providerId="Windows Live" clId="Web-{4415C282-3D69-4E9D-BD3D-4292CCEC0AA6}" dt="2021-09-29T17:26:20.968" v="156"/>
          <ac:picMkLst>
            <pc:docMk/>
            <pc:sldMk cId="2608747168" sldId="329"/>
            <ac:picMk id="2" creationId="{44F723EC-91E7-4DB0-8975-3032DCB20CC5}"/>
          </ac:picMkLst>
        </pc:picChg>
      </pc:sldChg>
      <pc:sldChg chg="addSp modSp">
        <pc:chgData name="kuber raj kunal" userId="ff53f78b27f9dcad" providerId="Windows Live" clId="Web-{4415C282-3D69-4E9D-BD3D-4292CCEC0AA6}" dt="2021-09-29T17:26:24.140" v="157"/>
        <pc:sldMkLst>
          <pc:docMk/>
          <pc:sldMk cId="519586539" sldId="330"/>
        </pc:sldMkLst>
        <pc:graphicFrameChg chg="mod modGraphic">
          <ac:chgData name="kuber raj kunal" userId="ff53f78b27f9dcad" providerId="Windows Live" clId="Web-{4415C282-3D69-4E9D-BD3D-4292CCEC0AA6}" dt="2021-09-29T17:23:37.667" v="102"/>
          <ac:graphicFrameMkLst>
            <pc:docMk/>
            <pc:sldMk cId="519586539" sldId="330"/>
            <ac:graphicFrameMk id="4" creationId="{BD4D6104-EE09-4674-9511-6481CFB080BB}"/>
          </ac:graphicFrameMkLst>
        </pc:graphicFrameChg>
        <pc:picChg chg="add">
          <ac:chgData name="kuber raj kunal" userId="ff53f78b27f9dcad" providerId="Windows Live" clId="Web-{4415C282-3D69-4E9D-BD3D-4292CCEC0AA6}" dt="2021-09-29T17:26:24.140" v="157"/>
          <ac:picMkLst>
            <pc:docMk/>
            <pc:sldMk cId="519586539" sldId="330"/>
            <ac:picMk id="2" creationId="{3EC85BFF-A4D8-4C4A-9569-F4912E63BDB1}"/>
          </ac:picMkLst>
        </pc:picChg>
      </pc:sldChg>
      <pc:sldChg chg="addSp modSp">
        <pc:chgData name="kuber raj kunal" userId="ff53f78b27f9dcad" providerId="Windows Live" clId="Web-{4415C282-3D69-4E9D-BD3D-4292CCEC0AA6}" dt="2021-09-29T17:26:14.874" v="155"/>
        <pc:sldMkLst>
          <pc:docMk/>
          <pc:sldMk cId="863445723" sldId="331"/>
        </pc:sldMkLst>
        <pc:graphicFrameChg chg="mod modGraphic">
          <ac:chgData name="kuber raj kunal" userId="ff53f78b27f9dcad" providerId="Windows Live" clId="Web-{4415C282-3D69-4E9D-BD3D-4292CCEC0AA6}" dt="2021-09-29T17:24:15.293" v="121" actId="1076"/>
          <ac:graphicFrameMkLst>
            <pc:docMk/>
            <pc:sldMk cId="863445723" sldId="331"/>
            <ac:graphicFrameMk id="4" creationId="{31AE7D44-2BEE-4CCF-A019-F285589D2A35}"/>
          </ac:graphicFrameMkLst>
        </pc:graphicFrameChg>
        <pc:picChg chg="add">
          <ac:chgData name="kuber raj kunal" userId="ff53f78b27f9dcad" providerId="Windows Live" clId="Web-{4415C282-3D69-4E9D-BD3D-4292CCEC0AA6}" dt="2021-09-29T17:26:14.874" v="155"/>
          <ac:picMkLst>
            <pc:docMk/>
            <pc:sldMk cId="863445723" sldId="331"/>
            <ac:picMk id="2" creationId="{505C321E-1DB7-407C-94CA-29D9CC9E406E}"/>
          </ac:picMkLst>
        </pc:picChg>
      </pc:sldChg>
      <pc:sldChg chg="addSp modSp">
        <pc:chgData name="kuber raj kunal" userId="ff53f78b27f9dcad" providerId="Windows Live" clId="Web-{4415C282-3D69-4E9D-BD3D-4292CCEC0AA6}" dt="2021-09-29T17:26:10.140" v="154"/>
        <pc:sldMkLst>
          <pc:docMk/>
          <pc:sldMk cId="1546072906" sldId="332"/>
        </pc:sldMkLst>
        <pc:spChg chg="mod">
          <ac:chgData name="kuber raj kunal" userId="ff53f78b27f9dcad" providerId="Windows Live" clId="Web-{4415C282-3D69-4E9D-BD3D-4292CCEC0AA6}" dt="2021-09-29T17:24:23.372" v="125"/>
          <ac:spMkLst>
            <pc:docMk/>
            <pc:sldMk cId="1546072906" sldId="332"/>
            <ac:spMk id="2" creationId="{DC340346-868B-4889-B279-0B9EA5126A9D}"/>
          </ac:spMkLst>
        </pc:spChg>
        <pc:spChg chg="mod">
          <ac:chgData name="kuber raj kunal" userId="ff53f78b27f9dcad" providerId="Windows Live" clId="Web-{4415C282-3D69-4E9D-BD3D-4292CCEC0AA6}" dt="2021-09-29T17:24:55.529" v="136" actId="20577"/>
          <ac:spMkLst>
            <pc:docMk/>
            <pc:sldMk cId="1546072906" sldId="332"/>
            <ac:spMk id="3" creationId="{4021ACF4-2F98-4985-907A-631B99E68D08}"/>
          </ac:spMkLst>
        </pc:spChg>
        <pc:picChg chg="add mod">
          <ac:chgData name="kuber raj kunal" userId="ff53f78b27f9dcad" providerId="Windows Live" clId="Web-{4415C282-3D69-4E9D-BD3D-4292CCEC0AA6}" dt="2021-09-29T17:26:07.077" v="153" actId="1076"/>
          <ac:picMkLst>
            <pc:docMk/>
            <pc:sldMk cId="1546072906" sldId="332"/>
            <ac:picMk id="5" creationId="{0998D4D0-EBC7-4501-AC82-C3CB341A783C}"/>
          </ac:picMkLst>
        </pc:picChg>
        <pc:picChg chg="add">
          <ac:chgData name="kuber raj kunal" userId="ff53f78b27f9dcad" providerId="Windows Live" clId="Web-{4415C282-3D69-4E9D-BD3D-4292CCEC0AA6}" dt="2021-09-29T17:26:10.140" v="154"/>
          <ac:picMkLst>
            <pc:docMk/>
            <pc:sldMk cId="1546072906" sldId="332"/>
            <ac:picMk id="7" creationId="{F5549474-3A29-4025-A32A-C9107DE71F2C}"/>
          </ac:picMkLst>
        </pc:picChg>
      </pc:sldChg>
      <pc:sldChg chg="addSp modSp">
        <pc:chgData name="kuber raj kunal" userId="ff53f78b27f9dcad" providerId="Windows Live" clId="Web-{4415C282-3D69-4E9D-BD3D-4292CCEC0AA6}" dt="2021-09-29T17:26:01.811" v="151"/>
        <pc:sldMkLst>
          <pc:docMk/>
          <pc:sldMk cId="1975277437" sldId="333"/>
        </pc:sldMkLst>
        <pc:picChg chg="add">
          <ac:chgData name="kuber raj kunal" userId="ff53f78b27f9dcad" providerId="Windows Live" clId="Web-{4415C282-3D69-4E9D-BD3D-4292CCEC0AA6}" dt="2021-09-29T17:26:01.811" v="151"/>
          <ac:picMkLst>
            <pc:docMk/>
            <pc:sldMk cId="1975277437" sldId="333"/>
            <ac:picMk id="2" creationId="{BED65C67-7AF2-476C-898B-EF5A97B483BF}"/>
          </ac:picMkLst>
        </pc:picChg>
        <pc:picChg chg="mod">
          <ac:chgData name="kuber raj kunal" userId="ff53f78b27f9dcad" providerId="Windows Live" clId="Web-{4415C282-3D69-4E9D-BD3D-4292CCEC0AA6}" dt="2021-09-29T17:25:40.873" v="144" actId="1076"/>
          <ac:picMkLst>
            <pc:docMk/>
            <pc:sldMk cId="1975277437" sldId="333"/>
            <ac:picMk id="7" creationId="{0D17E655-8DAD-4A6C-8FC1-2A2F82D4BA6B}"/>
          </ac:picMkLst>
        </pc:picChg>
        <pc:picChg chg="mod">
          <ac:chgData name="kuber raj kunal" userId="ff53f78b27f9dcad" providerId="Windows Live" clId="Web-{4415C282-3D69-4E9D-BD3D-4292CCEC0AA6}" dt="2021-09-29T17:25:32.436" v="143" actId="1076"/>
          <ac:picMkLst>
            <pc:docMk/>
            <pc:sldMk cId="1975277437" sldId="333"/>
            <ac:picMk id="10" creationId="{6689E615-C5B5-41E4-A720-DE240351F7AC}"/>
          </ac:picMkLst>
        </pc:picChg>
      </pc:sldChg>
      <pc:sldChg chg="modSp add">
        <pc:chgData name="kuber raj kunal" userId="ff53f78b27f9dcad" providerId="Windows Live" clId="Web-{4415C282-3D69-4E9D-BD3D-4292CCEC0AA6}" dt="2021-09-29T17:27:33.376" v="208" actId="20577"/>
        <pc:sldMkLst>
          <pc:docMk/>
          <pc:sldMk cId="3449915523" sldId="334"/>
        </pc:sldMkLst>
        <pc:spChg chg="mod">
          <ac:chgData name="kuber raj kunal" userId="ff53f78b27f9dcad" providerId="Windows Live" clId="Web-{4415C282-3D69-4E9D-BD3D-4292CCEC0AA6}" dt="2021-09-29T17:27:33.376" v="208" actId="20577"/>
          <ac:spMkLst>
            <pc:docMk/>
            <pc:sldMk cId="3449915523" sldId="334"/>
            <ac:spMk id="5" creationId="{4C8F2110-3C8B-4D29-A9BE-2E27AB9456F7}"/>
          </ac:spMkLst>
        </pc:spChg>
      </pc:sldChg>
      <pc:sldMasterChg chg="modSp modSldLayout">
        <pc:chgData name="kuber raj kunal" userId="ff53f78b27f9dcad" providerId="Windows Live" clId="Web-{4415C282-3D69-4E9D-BD3D-4292CCEC0AA6}" dt="2021-09-29T16:35:23.305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4415C282-3D69-4E9D-BD3D-4292CCEC0AA6}" dt="2021-09-29T16:35:23.305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4415C282-3D69-4E9D-BD3D-4292CCEC0AA6}" dt="2021-09-29T16:35:23.305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4415C282-3D69-4E9D-BD3D-4292CCEC0AA6}" dt="2021-09-29T16:35:23.305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4415C282-3D69-4E9D-BD3D-4292CCEC0AA6}" dt="2021-09-29T16:35:23.305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4415C282-3D69-4E9D-BD3D-4292CCEC0AA6}" dt="2021-09-29T16:35:23.305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4415C282-3D69-4E9D-BD3D-4292CCEC0AA6}" dt="2021-09-29T16:35:23.305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4415C282-3D69-4E9D-BD3D-4292CCEC0AA6}" dt="2021-09-29T16:35:23.305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4415C282-3D69-4E9D-BD3D-4292CCEC0AA6}" dt="2021-09-29T16:35:23.305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4415C282-3D69-4E9D-BD3D-4292CCEC0AA6}" dt="2021-09-29T16:35:23.305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4415C282-3D69-4E9D-BD3D-4292CCEC0AA6}" dt="2021-09-29T16:35:23.305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4415C282-3D69-4E9D-BD3D-4292CCEC0AA6}" dt="2021-09-29T16:35:23.305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4415C282-3D69-4E9D-BD3D-4292CCEC0AA6}" dt="2021-09-29T16:35:23.305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4415C282-3D69-4E9D-BD3D-4292CCEC0AA6}" dt="2021-09-29T16:35:23.305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4415C282-3D69-4E9D-BD3D-4292CCEC0AA6}" dt="2021-09-29T16:35:23.305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4415C282-3D69-4E9D-BD3D-4292CCEC0AA6}" dt="2021-09-29T16:35:23.305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4415C282-3D69-4E9D-BD3D-4292CCEC0AA6}" dt="2021-09-29T16:35:23.305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4415C282-3D69-4E9D-BD3D-4292CCEC0AA6}" dt="2021-09-29T16:35:23.305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4415C282-3D69-4E9D-BD3D-4292CCEC0AA6}" dt="2021-09-29T16:35:23.305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4415C282-3D69-4E9D-BD3D-4292CCEC0AA6}" dt="2021-09-29T16:35:23.305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4415C282-3D69-4E9D-BD3D-4292CCEC0AA6}" dt="2021-09-29T16:35:23.305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4415C282-3D69-4E9D-BD3D-4292CCEC0AA6}" dt="2021-09-29T16:35:23.305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4415C282-3D69-4E9D-BD3D-4292CCEC0AA6}" dt="2021-09-29T16:35:23.305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4415C282-3D69-4E9D-BD3D-4292CCEC0AA6}" dt="2021-09-29T16:35:23.305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4415C282-3D69-4E9D-BD3D-4292CCEC0AA6}" dt="2021-09-29T16:35:23.305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4415C282-3D69-4E9D-BD3D-4292CCEC0AA6}" dt="2021-09-29T16:35:23.305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4415C282-3D69-4E9D-BD3D-4292CCEC0AA6}" dt="2021-09-29T16:35:23.305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4415C282-3D69-4E9D-BD3D-4292CCEC0AA6}" dt="2021-09-29T16:35:23.305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4415C282-3D69-4E9D-BD3D-4292CCEC0AA6}" dt="2021-09-29T16:35:23.305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4415C282-3D69-4E9D-BD3D-4292CCEC0AA6}" dt="2021-09-29T16:35:23.305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4415C282-3D69-4E9D-BD3D-4292CCEC0AA6}" dt="2021-09-29T16:35:23.305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4415C282-3D69-4E9D-BD3D-4292CCEC0AA6}" dt="2021-09-29T16:35:23.305" v="0"/>
          <pc:sldLayoutMkLst>
            <pc:docMk/>
            <pc:sldMasterMk cId="0" sldId="2147483648"/>
            <pc:sldLayoutMk cId="1763641993" sldId="2147483660"/>
          </pc:sldLayoutMkLst>
          <pc:spChg chg="mod">
            <ac:chgData name="kuber raj kunal" userId="ff53f78b27f9dcad" providerId="Windows Live" clId="Web-{4415C282-3D69-4E9D-BD3D-4292CCEC0AA6}" dt="2021-09-29T16:35:23.305" v="0"/>
            <ac:spMkLst>
              <pc:docMk/>
              <pc:sldMasterMk cId="0" sldId="2147483648"/>
              <pc:sldLayoutMk cId="1763641993" sldId="2147483660"/>
              <ac:spMk id="22" creationId="{00000000-0000-0000-0000-000000000000}"/>
            </ac:spMkLst>
          </pc:spChg>
          <pc:spChg chg="mod">
            <ac:chgData name="kuber raj kunal" userId="ff53f78b27f9dcad" providerId="Windows Live" clId="Web-{4415C282-3D69-4E9D-BD3D-4292CCEC0AA6}" dt="2021-09-29T16:35:23.305" v="0"/>
            <ac:spMkLst>
              <pc:docMk/>
              <pc:sldMasterMk cId="0" sldId="2147483648"/>
              <pc:sldLayoutMk cId="1763641993" sldId="2147483660"/>
              <ac:spMk id="23" creationId="{00000000-0000-0000-0000-000000000000}"/>
            </ac:spMkLst>
          </pc:spChg>
        </pc:sldLayoutChg>
      </pc:sldMaster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BC2DF-18DC-40EE-A948-9D7181760D86}" type="datetimeFigureOut">
              <a:rPr lang="en-IN" smtClean="0"/>
              <a:pPr/>
              <a:t>13-12-2021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42D91-5C25-4FC6-A358-46D67FD32CE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7374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85338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87995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70506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05110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6945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3641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46675" y="1668380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rgbClr val="000000"/>
              </a:buClr>
              <a:buSzPts val="3100"/>
            </a:pPr>
            <a:r>
              <a:rPr lang="en-US" sz="3200" b="1" dirty="0">
                <a:solidFill>
                  <a:srgbClr val="FF0000"/>
                </a:solidFill>
              </a:rPr>
              <a:t>Introduction to </a:t>
            </a:r>
            <a:r>
              <a:rPr lang="en-US" sz="3200" b="1" dirty="0" err="1">
                <a:solidFill>
                  <a:srgbClr val="FF0000"/>
                </a:solidFill>
              </a:rPr>
              <a:t>MySQL</a:t>
            </a:r>
            <a:r>
              <a:rPr lang="en-US" sz="3200" b="1" dirty="0">
                <a:solidFill>
                  <a:srgbClr val="FF0000"/>
                </a:solidFill>
              </a:rPr>
              <a:t> and SQL </a:t>
            </a: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smtClean="0">
                <a:latin typeface="Calibri"/>
                <a:ea typeface="Calibri"/>
                <a:cs typeface="Calibri"/>
                <a:sym typeface="Calibri"/>
              </a:rPr>
              <a:t>PERIOD-9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746175" y="3428984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SUBJECT : Computer Science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NUMBER:2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NAME :SQL</a:t>
            </a:r>
            <a:endParaRPr sz="1800" b="1" dirty="0"/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D689D048-426C-435C-BB20-C0D53BC0DB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872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340346-868B-4889-B279-0B9EA5126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475" y="519053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Placing conditions in group by:</a:t>
            </a:r>
            <a:br>
              <a:rPr lang="en-IN" sz="3200" b="1" dirty="0">
                <a:solidFill>
                  <a:srgbClr val="FF0000"/>
                </a:solidFill>
              </a:rPr>
            </a:br>
            <a:r>
              <a:rPr lang="en-IN" sz="3200" b="1" dirty="0">
                <a:solidFill>
                  <a:srgbClr val="FF0000"/>
                </a:solidFill>
              </a:rPr>
              <a:t>(Having clause)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021ACF4-2F98-4985-907A-631B99E68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7545" y="2089031"/>
            <a:ext cx="8229600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IN" sz="2400" dirty="0"/>
              <a:t>To list the number of employees and the average Mgr of the employees for each department with number of employees more than 2.</a:t>
            </a:r>
          </a:p>
          <a:p>
            <a:pPr marL="0" indent="0">
              <a:buNone/>
            </a:pPr>
            <a:endParaRPr lang="en-IN" sz="2400" dirty="0"/>
          </a:p>
          <a:p>
            <a:pPr marL="1257300" lvl="3" indent="0">
              <a:buNone/>
            </a:pPr>
            <a:r>
              <a:rPr lang="en-IN" sz="2400" b="1"/>
              <a:t>Select DeptNo, count(*),avg(Mgr) from Emp group by </a:t>
            </a:r>
            <a:r>
              <a:rPr lang="en-IN" sz="2400" b="1" dirty="0"/>
              <a:t>DeptNo having count(*)&gt;2;</a:t>
            </a:r>
            <a:endParaRPr lang="en-IN" sz="2400" b="1">
              <a:cs typeface="Calibri"/>
            </a:endParaRPr>
          </a:p>
        </p:txBody>
      </p:sp>
      <p:pic>
        <p:nvPicPr>
          <p:cNvPr id="5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0998D4D0-EBC7-4501-AC82-C3CB341A78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9345"/>
            <a:ext cx="1381125" cy="838200"/>
          </a:xfrm>
          <a:prstGeom prst="rect">
            <a:avLst/>
          </a:prstGeom>
        </p:spPr>
      </p:pic>
      <p:pic>
        <p:nvPicPr>
          <p:cNvPr id="7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F5549474-3A29-4025-A32A-C9107DE71F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072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0D17E655-8DAD-4A6C-8FC1-2A2F82D4BA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-889" t="46469" r="1"/>
          <a:stretch/>
        </p:blipFill>
        <p:spPr>
          <a:xfrm>
            <a:off x="2612366" y="3052644"/>
            <a:ext cx="6193802" cy="1961388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6689E615-C5B5-41E4-A720-DE240351F7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8717"/>
          <a:stretch/>
        </p:blipFill>
        <p:spPr>
          <a:xfrm>
            <a:off x="2681342" y="1920816"/>
            <a:ext cx="6139204" cy="1146207"/>
          </a:xfrm>
          <a:prstGeom prst="rect">
            <a:avLst/>
          </a:prstGeom>
        </p:spPr>
      </p:pic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BED65C67-7AF2-476C-898B-EF5A97B483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277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 txBox="1">
            <a:spLocks noGrp="1"/>
          </p:cNvSpPr>
          <p:nvPr>
            <p:ph type="title"/>
          </p:nvPr>
        </p:nvSpPr>
        <p:spPr>
          <a:xfrm>
            <a:off x="707366" y="905315"/>
            <a:ext cx="3352800" cy="812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>
                <a:solidFill>
                  <a:srgbClr val="FF0000"/>
                </a:solidFill>
              </a:rPr>
              <a:t>SESSION REVIEW:</a:t>
            </a:r>
            <a:endParaRPr sz="3200" b="1" cap="none" dirty="0">
              <a:solidFill>
                <a:srgbClr val="FF0000"/>
              </a:solidFill>
            </a:endParaRPr>
          </a:p>
        </p:txBody>
      </p:sp>
      <p:sp>
        <p:nvSpPr>
          <p:cNvPr id="189" name="Google Shape;189;p14"/>
          <p:cNvSpPr txBox="1">
            <a:spLocks noGrp="1"/>
          </p:cNvSpPr>
          <p:nvPr>
            <p:ph type="body" idx="1"/>
          </p:nvPr>
        </p:nvSpPr>
        <p:spPr>
          <a:xfrm>
            <a:off x="2130725" y="2126411"/>
            <a:ext cx="7696200" cy="2376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IN" sz="2400" dirty="0"/>
              <a:t>Group by clause</a:t>
            </a:r>
          </a:p>
          <a:p>
            <a:pPr>
              <a:lnSpc>
                <a:spcPct val="150000"/>
              </a:lnSpc>
            </a:pPr>
            <a:r>
              <a:rPr lang="en-IN" sz="2400" dirty="0"/>
              <a:t>Having clause</a:t>
            </a: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1D5EB2BF-B41D-484B-8CEB-7697BCBDA9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ADFF7B73-3974-4A22-9390-5BFA21CF75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96202DD-C653-404C-BB30-229AD955CC1F}"/>
              </a:ext>
            </a:extLst>
          </p:cNvPr>
          <p:cNvSpPr txBox="1"/>
          <p:nvPr/>
        </p:nvSpPr>
        <p:spPr>
          <a:xfrm>
            <a:off x="641230" y="928777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ASSIGNMENT: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C8F2110-3C8B-4D29-A9BE-2E27AB9456F7}"/>
              </a:ext>
            </a:extLst>
          </p:cNvPr>
          <p:cNvSpPr txBox="1"/>
          <p:nvPr/>
        </p:nvSpPr>
        <p:spPr>
          <a:xfrm>
            <a:off x="2322483" y="2351238"/>
            <a:ext cx="5129841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>
                <a:cs typeface="Calibri"/>
              </a:rPr>
              <a:t>What is the use GROUP BY?</a:t>
            </a:r>
            <a:endParaRPr lang="en-US" sz="2400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400">
                <a:cs typeface="Calibri"/>
              </a:rPr>
              <a:t>How do we use HAVING clause?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9915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13AA87CE-C453-46AD-A5D0-C4EF7D46D1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626480" y="1141396"/>
            <a:ext cx="8334375" cy="3108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  <a:t>Learning </a:t>
            </a:r>
            <a:r>
              <a:rPr lang="en-US" sz="3200" b="1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  <a:t>Outcomes:</a:t>
            </a:r>
            <a:endParaRPr sz="3200" dirty="0">
              <a:latin typeface="Calibri"/>
              <a:cs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5" indent="-152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 will know how to group a table 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 group by clause.</a:t>
            </a: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2133600" marR="0" lvl="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R="0" lvl="5" indent="-152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They will learn to put conditions in group by using having clause.</a:t>
            </a:r>
            <a:endParaRPr lang="en-US" sz="2400" dirty="0">
              <a:solidFill>
                <a:schemeClr val="dk1"/>
              </a:solidFill>
              <a:latin typeface="Calibri"/>
              <a:cs typeface="Calibri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028271B2-BBA5-490C-AFE5-4DEE6967AE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583721" y="1144439"/>
            <a:ext cx="8915400" cy="4801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  <a:t>Discussed so far:</a:t>
            </a:r>
            <a:b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</a:br>
            <a:endParaRPr sz="3200" b="1" i="0" u="none" strike="noStrike" cap="none" dirty="0">
              <a:solidFill>
                <a:srgbClr val="FF0000"/>
              </a:solidFill>
              <a:latin typeface="Calibri"/>
              <a:ea typeface="Arial"/>
              <a:cs typeface="Calibri"/>
              <a:sym typeface="Arial"/>
            </a:endParaRPr>
          </a:p>
          <a:p>
            <a:pPr marL="2743200" lvl="5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Calibri"/>
                <a:cs typeface="Calibri"/>
              </a:rPr>
              <a:t>Delete command</a:t>
            </a:r>
            <a:endParaRPr lang="en-IN" sz="2400">
              <a:latin typeface="Calibri"/>
              <a:cs typeface="Calibri"/>
            </a:endParaRPr>
          </a:p>
          <a:p>
            <a:pPr marL="2743200" lvl="5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Calibri"/>
                <a:cs typeface="Calibri"/>
              </a:rPr>
              <a:t>Update command</a:t>
            </a:r>
            <a:endParaRPr lang="en-IN" sz="2400">
              <a:latin typeface="Calibri"/>
              <a:cs typeface="Calibri"/>
            </a:endParaRPr>
          </a:p>
          <a:p>
            <a:pPr marL="2743200" lvl="5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Calibri"/>
                <a:cs typeface="Calibri"/>
              </a:rPr>
              <a:t>Alter table command</a:t>
            </a:r>
            <a:endParaRPr lang="en-IN" sz="2400">
              <a:latin typeface="Calibri"/>
              <a:cs typeface="Calibri"/>
            </a:endParaRPr>
          </a:p>
          <a:p>
            <a:pPr marL="2743200" lvl="5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Calibri"/>
                <a:cs typeface="Calibri"/>
              </a:rPr>
              <a:t>Drop table command</a:t>
            </a:r>
            <a:endParaRPr lang="en-IN" sz="2400">
              <a:latin typeface="Calibri"/>
              <a:cs typeface="Calibri"/>
            </a:endParaRPr>
          </a:p>
          <a:p>
            <a:pPr marL="2743200" lvl="5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Calibri"/>
                <a:cs typeface="Calibri"/>
              </a:rPr>
              <a:t>Built in functions</a:t>
            </a:r>
            <a:endParaRPr lang="en-IN" sz="2400">
              <a:latin typeface="Calibri"/>
              <a:cs typeface="Calibri"/>
            </a:endParaRPr>
          </a:p>
          <a:p>
            <a:pPr lvl="5">
              <a:lnSpc>
                <a:spcPct val="150000"/>
              </a:lnSpc>
            </a:pPr>
            <a:endParaRPr lang="en-IN" sz="2000" dirty="0">
              <a:latin typeface="Calibri"/>
              <a:cs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 dirty="0">
              <a:solidFill>
                <a:schemeClr val="dk1"/>
              </a:solidFill>
              <a:latin typeface="Calibri"/>
              <a:ea typeface="Arial"/>
              <a:cs typeface="Calibri"/>
              <a:sym typeface="Arial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BF2F57C8-F24B-4D2D-897C-BFA246A7B3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BC5C02-0425-4CC8-A204-69A37848B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106" y="562903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Sub-Topics</a:t>
            </a:r>
            <a:r>
              <a:rPr lang="en-IN" sz="3200" b="1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9E3367C-75C2-4D00-ABEE-FE7F4F644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835300"/>
            <a:ext cx="8229600" cy="27352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2400" dirty="0"/>
              <a:t>Group by clause</a:t>
            </a:r>
          </a:p>
          <a:p>
            <a:pPr>
              <a:lnSpc>
                <a:spcPct val="150000"/>
              </a:lnSpc>
            </a:pPr>
            <a:r>
              <a:rPr lang="en-IN" sz="2400" dirty="0"/>
              <a:t>Having clause</a:t>
            </a:r>
          </a:p>
        </p:txBody>
      </p:sp>
      <p:pic>
        <p:nvPicPr>
          <p:cNvPr id="5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6C4DFE85-2536-4D5F-B849-CBF1BB3662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839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04435D-29CE-49C2-B179-EB2CE991D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93" y="277483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Group by clause: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F1DE9D43-F06B-4A45-9473-57B6C44490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657709" y="1675468"/>
            <a:ext cx="8991600" cy="30469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The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GROUP BY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statement groups rows that have the same values into summary rows, like "find the number of customers in each country".</a:t>
            </a:r>
          </a:p>
          <a:p>
            <a:endParaRPr lang="en-US" altLang="en-US" sz="24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The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GROUP BY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statement is often used with aggregate functions (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COUNT()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MAX()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MIN()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SUM()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DC143C"/>
                </a:solidFill>
                <a:effectLst/>
                <a:latin typeface="Consolas" panose="020B0609020204030204" pitchFamily="49" charset="0"/>
              </a:rPr>
              <a:t>AVG()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) to group the result-set by one or more columns.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3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383F8882-60D8-4443-93D6-25A91BFFD8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121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BA36827-BB9F-44C2-A9A2-F1DA56A23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4989" y="1038045"/>
            <a:ext cx="8229600" cy="432039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IN" sz="2800" dirty="0"/>
              <a:t>To display the total salary of all the employees job wise.</a:t>
            </a:r>
          </a:p>
          <a:p>
            <a:endParaRPr lang="en-IN" sz="2800" dirty="0"/>
          </a:p>
          <a:p>
            <a:pPr marL="0" indent="0">
              <a:buNone/>
            </a:pPr>
            <a:endParaRPr lang="en-IN" sz="2400" dirty="0"/>
          </a:p>
          <a:p>
            <a:pPr marL="1371600" lvl="3" indent="0">
              <a:buNone/>
            </a:pPr>
            <a:r>
              <a:rPr lang="en-IN" sz="2400" b="1" dirty="0"/>
              <a:t>Select sum(Sal) from Emp group by job;</a:t>
            </a:r>
            <a:endParaRPr lang="en-IN" sz="2400" b="1">
              <a:cs typeface="Calibri"/>
            </a:endParaRPr>
          </a:p>
          <a:p>
            <a:pPr marL="1257300" lvl="3" indent="0">
              <a:buNone/>
            </a:pPr>
            <a:r>
              <a:rPr lang="en-IN" sz="2400" b="1"/>
              <a:t>			Or</a:t>
            </a:r>
            <a:endParaRPr lang="en-IN" sz="2400" b="1">
              <a:cs typeface="Calibri"/>
            </a:endParaRPr>
          </a:p>
          <a:p>
            <a:pPr marL="1371600" lvl="3" indent="0">
              <a:buNone/>
            </a:pPr>
            <a:r>
              <a:rPr lang="en-IN" sz="2400" b="1"/>
              <a:t>Select Job, sum(Sal) from Emp group by job;</a:t>
            </a:r>
            <a:endParaRPr lang="en-IN" sz="2400" b="1">
              <a:cs typeface="Calibri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DA126965-3A01-408D-80BC-4F3B97260B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877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BD4D6104-EE09-4674-9511-6481CFB080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750757"/>
              </p:ext>
            </p:extLst>
          </p:nvPr>
        </p:nvGraphicFramePr>
        <p:xfrm>
          <a:off x="3200400" y="1295400"/>
          <a:ext cx="4485735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9735">
                  <a:extLst>
                    <a:ext uri="{9D8B030D-6E8A-4147-A177-3AD203B41FA5}">
                      <a16:colId xmlns:a16="http://schemas.microsoft.com/office/drawing/2014/main" xmlns="" val="370098894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xmlns="" val="20338558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Job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Sum(Sal)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02008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PRESIDENT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5000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49271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MANAGER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8275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4771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SALESMAN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5600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931283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IN" sz="2800"/>
                        <a:t>CLERK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/>
                        <a:t>4150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59727868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IN" sz="2800"/>
                        <a:t>ANALYST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IN" sz="2800"/>
                        <a:t>6000</a:t>
                      </a:r>
                      <a:endParaRPr lang="en-IN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6939665"/>
                  </a:ext>
                </a:extLst>
              </a:tr>
            </a:tbl>
          </a:graphicData>
        </a:graphic>
      </p:graphicFrame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3EC85BFF-A4D8-4C4A-9569-F4912E63BD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586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A672DE1-6DCC-4CDB-8DE9-F86488D244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5694" y="865518"/>
            <a:ext cx="8229600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IN" sz="2800" dirty="0"/>
              <a:t>To list the number of employees and the average Mgr of the employees for each department.</a:t>
            </a:r>
          </a:p>
          <a:p>
            <a:pPr marL="0" indent="0">
              <a:buNone/>
            </a:pPr>
            <a:endParaRPr lang="en-IN" sz="2800" dirty="0"/>
          </a:p>
          <a:p>
            <a:endParaRPr lang="en-IN" sz="2800" dirty="0"/>
          </a:p>
          <a:p>
            <a:pPr marL="0" indent="0">
              <a:buNone/>
            </a:pPr>
            <a:r>
              <a:rPr lang="en-IN" sz="2800" b="1"/>
              <a:t>                Select DeptNo, count(*),avg(Mgr) from Emp</a:t>
            </a:r>
            <a:endParaRPr lang="en-IN" sz="2800" b="1" dirty="0"/>
          </a:p>
          <a:p>
            <a:pPr marL="0" indent="0">
              <a:buNone/>
            </a:pPr>
            <a:r>
              <a:rPr lang="en-IN" sz="2800" b="1"/>
              <a:t>                group </a:t>
            </a:r>
            <a:r>
              <a:rPr lang="en-IN" sz="2800" b="1" dirty="0"/>
              <a:t>by DeptNo;</a:t>
            </a:r>
            <a:endParaRPr lang="en-IN" sz="2800" b="1">
              <a:cs typeface="Calibri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44F723EC-91E7-4DB0-8975-3032DCB20C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747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31AE7D44-2BEE-4CCF-A019-F285589D2A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5857235"/>
              </p:ext>
            </p:extLst>
          </p:nvPr>
        </p:nvGraphicFramePr>
        <p:xfrm>
          <a:off x="2737449" y="1713781"/>
          <a:ext cx="609600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xmlns="" val="1654924235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xmlns="" val="3733405736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xmlns="" val="38593201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3200" dirty="0"/>
                        <a:t>DeptNo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3200" dirty="0"/>
                        <a:t>Count(*)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3200" dirty="0"/>
                        <a:t>Avg(Mgr)</a:t>
                      </a:r>
                    </a:p>
                    <a:p>
                      <a:endParaRPr lang="en-IN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56084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3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3200" dirty="0"/>
                        <a:t>3725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11819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32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3200" dirty="0"/>
                        <a:t>2358.33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75280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32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3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3200" dirty="0"/>
                        <a:t>1566.66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12677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3200" dirty="0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3200" dirty="0"/>
                        <a:t>2700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1092022"/>
                  </a:ext>
                </a:extLst>
              </a:tr>
            </a:tbl>
          </a:graphicData>
        </a:graphic>
      </p:graphicFrame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505C321E-1DB7-407C-94CA-29D9CC9E40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445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</TotalTime>
  <Words>207</Words>
  <Application>Microsoft Office PowerPoint</Application>
  <PresentationFormat>Widescreen</PresentationFormat>
  <Paragraphs>75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Consolas</vt:lpstr>
      <vt:lpstr>Verdana</vt:lpstr>
      <vt:lpstr>Office Theme</vt:lpstr>
      <vt:lpstr>PowerPoint Presentation</vt:lpstr>
      <vt:lpstr>PowerPoint Presentation</vt:lpstr>
      <vt:lpstr>PowerPoint Presentation</vt:lpstr>
      <vt:lpstr>Sub-Topics:</vt:lpstr>
      <vt:lpstr>Group by clause:</vt:lpstr>
      <vt:lpstr>PowerPoint Presentation</vt:lpstr>
      <vt:lpstr>PowerPoint Presentation</vt:lpstr>
      <vt:lpstr>PowerPoint Presentation</vt:lpstr>
      <vt:lpstr>PowerPoint Presentation</vt:lpstr>
      <vt:lpstr>Placing conditions in group by: (Having clause)</vt:lpstr>
      <vt:lpstr>PowerPoint Presentation</vt:lpstr>
      <vt:lpstr>SESSION REVIEW: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KALYAN SAHOO</cp:lastModifiedBy>
  <cp:revision>240</cp:revision>
  <dcterms:created xsi:type="dcterms:W3CDTF">2006-08-16T00:00:00Z</dcterms:created>
  <dcterms:modified xsi:type="dcterms:W3CDTF">2021-12-13T15:45:57Z</dcterms:modified>
</cp:coreProperties>
</file>