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8" r:id="rId2"/>
    <p:sldId id="257" r:id="rId3"/>
    <p:sldId id="326" r:id="rId4"/>
    <p:sldId id="300" r:id="rId5"/>
    <p:sldId id="263" r:id="rId6"/>
    <p:sldId id="327" r:id="rId7"/>
    <p:sldId id="264" r:id="rId8"/>
    <p:sldId id="328" r:id="rId9"/>
    <p:sldId id="265" r:id="rId10"/>
    <p:sldId id="267" r:id="rId11"/>
    <p:sldId id="330" r:id="rId12"/>
    <p:sldId id="329" r:id="rId13"/>
    <p:sldId id="331" r:id="rId14"/>
    <p:sldId id="333" r:id="rId15"/>
    <p:sldId id="260" r:id="rId16"/>
    <p:sldId id="266" r:id="rId17"/>
    <p:sldId id="269" r:id="rId18"/>
    <p:sldId id="334" r:id="rId19"/>
    <p:sldId id="29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9117CB-A8F0-4CFC-8EF1-B345E081FBC1}" v="648" dt="2021-09-29T17:19:46.9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7C9117CB-A8F0-4CFC-8EF1-B345E081FBC1}"/>
    <pc:docChg chg="mod addSld delSld modSld modMainMaster setSldSz">
      <pc:chgData name="kuber raj kunal" userId="ff53f78b27f9dcad" providerId="Windows Live" clId="Web-{7C9117CB-A8F0-4CFC-8EF1-B345E081FBC1}" dt="2021-09-29T17:19:46.986" v="631"/>
      <pc:docMkLst>
        <pc:docMk/>
      </pc:docMkLst>
      <pc:sldChg chg="addSp delSp modSp">
        <pc:chgData name="kuber raj kunal" userId="ff53f78b27f9dcad" providerId="Windows Live" clId="Web-{7C9117CB-A8F0-4CFC-8EF1-B345E081FBC1}" dt="2021-09-29T16:53:07.714" v="23" actId="20577"/>
        <pc:sldMkLst>
          <pc:docMk/>
          <pc:sldMk cId="0" sldId="257"/>
        </pc:sldMkLst>
        <pc:spChg chg="del mod">
          <ac:chgData name="kuber raj kunal" userId="ff53f78b27f9dcad" providerId="Windows Live" clId="Web-{7C9117CB-A8F0-4CFC-8EF1-B345E081FBC1}" dt="2021-09-29T16:52:40.979" v="10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6:53:07.714" v="23" actId="20577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7C9117CB-A8F0-4CFC-8EF1-B345E081FBC1}" dt="2021-09-29T16:52:37.041" v="8"/>
          <ac:picMkLst>
            <pc:docMk/>
            <pc:sldMk cId="0" sldId="257"/>
            <ac:picMk id="2" creationId="{FCAF4449-ED89-43F7-AABD-E79E450DE776}"/>
          </ac:picMkLst>
        </pc:picChg>
        <pc:picChg chg="del mod">
          <ac:chgData name="kuber raj kunal" userId="ff53f78b27f9dcad" providerId="Windows Live" clId="Web-{7C9117CB-A8F0-4CFC-8EF1-B345E081FBC1}" dt="2021-09-29T16:52:38.994" v="9"/>
          <ac:picMkLst>
            <pc:docMk/>
            <pc:sldMk cId="0" sldId="257"/>
            <ac:picMk id="99" creationId="{00000000-0000-0000-0000-000000000000}"/>
          </ac:picMkLst>
        </pc:picChg>
      </pc:sldChg>
      <pc:sldChg chg="addSp delSp modSp">
        <pc:chgData name="kuber raj kunal" userId="ff53f78b27f9dcad" providerId="Windows Live" clId="Web-{7C9117CB-A8F0-4CFC-8EF1-B345E081FBC1}" dt="2021-09-29T16:52:32.994" v="7" actId="1076"/>
        <pc:sldMkLst>
          <pc:docMk/>
          <pc:sldMk cId="4186872435" sldId="258"/>
        </pc:sldMkLst>
        <pc:spChg chg="mod">
          <ac:chgData name="kuber raj kunal" userId="ff53f78b27f9dcad" providerId="Windows Live" clId="Web-{7C9117CB-A8F0-4CFC-8EF1-B345E081FBC1}" dt="2021-09-29T16:35:13.599" v="0"/>
          <ac:spMkLst>
            <pc:docMk/>
            <pc:sldMk cId="4186872435" sldId="258"/>
            <ac:spMk id="56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6:35:13.599" v="0"/>
          <ac:spMkLst>
            <pc:docMk/>
            <pc:sldMk cId="4186872435" sldId="258"/>
            <ac:spMk id="57" creationId="{00000000-0000-0000-0000-000000000000}"/>
          </ac:spMkLst>
        </pc:spChg>
        <pc:picChg chg="add mod">
          <ac:chgData name="kuber raj kunal" userId="ff53f78b27f9dcad" providerId="Windows Live" clId="Web-{7C9117CB-A8F0-4CFC-8EF1-B345E081FBC1}" dt="2021-09-29T16:52:21.166" v="4" actId="1076"/>
          <ac:picMkLst>
            <pc:docMk/>
            <pc:sldMk cId="4186872435" sldId="258"/>
            <ac:picMk id="2" creationId="{2EC50260-3A50-4820-A746-3A41E848ADF8}"/>
          </ac:picMkLst>
        </pc:picChg>
        <pc:picChg chg="add mod">
          <ac:chgData name="kuber raj kunal" userId="ff53f78b27f9dcad" providerId="Windows Live" clId="Web-{7C9117CB-A8F0-4CFC-8EF1-B345E081FBC1}" dt="2021-09-29T16:52:32.994" v="7" actId="1076"/>
          <ac:picMkLst>
            <pc:docMk/>
            <pc:sldMk cId="4186872435" sldId="258"/>
            <ac:picMk id="3" creationId="{8715C71A-8F9A-49BC-BBC0-32A8FC7AEC95}"/>
          </ac:picMkLst>
        </pc:picChg>
        <pc:picChg chg="mod">
          <ac:chgData name="kuber raj kunal" userId="ff53f78b27f9dcad" providerId="Windows Live" clId="Web-{7C9117CB-A8F0-4CFC-8EF1-B345E081FBC1}" dt="2021-09-29T16:35:13.599" v="0"/>
          <ac:picMkLst>
            <pc:docMk/>
            <pc:sldMk cId="4186872435" sldId="258"/>
            <ac:picMk id="54" creationId="{00000000-0000-0000-0000-000000000000}"/>
          </ac:picMkLst>
        </pc:picChg>
        <pc:picChg chg="del mod">
          <ac:chgData name="kuber raj kunal" userId="ff53f78b27f9dcad" providerId="Windows Live" clId="Web-{7C9117CB-A8F0-4CFC-8EF1-B345E081FBC1}" dt="2021-09-29T16:52:15.353" v="2"/>
          <ac:picMkLst>
            <pc:docMk/>
            <pc:sldMk cId="4186872435" sldId="258"/>
            <ac:picMk id="55" creationId="{00000000-0000-0000-0000-000000000000}"/>
          </ac:picMkLst>
        </pc:picChg>
      </pc:sldChg>
      <pc:sldChg chg="addSp delSp modSp">
        <pc:chgData name="kuber raj kunal" userId="ff53f78b27f9dcad" providerId="Windows Live" clId="Web-{7C9117CB-A8F0-4CFC-8EF1-B345E081FBC1}" dt="2021-09-29T17:14:41.932" v="561"/>
        <pc:sldMkLst>
          <pc:docMk/>
          <pc:sldMk cId="3579478400" sldId="260"/>
        </pc:sldMkLst>
        <pc:spChg chg="mod">
          <ac:chgData name="kuber raj kunal" userId="ff53f78b27f9dcad" providerId="Windows Live" clId="Web-{7C9117CB-A8F0-4CFC-8EF1-B345E081FBC1}" dt="2021-09-29T16:35:13.599" v="0"/>
          <ac:spMkLst>
            <pc:docMk/>
            <pc:sldMk cId="3579478400" sldId="260"/>
            <ac:spMk id="7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7:14:38.728" v="560" actId="20577"/>
          <ac:spMkLst>
            <pc:docMk/>
            <pc:sldMk cId="3579478400" sldId="260"/>
            <ac:spMk id="64" creationId="{00000000-0000-0000-0000-000000000000}"/>
          </ac:spMkLst>
        </pc:spChg>
        <pc:picChg chg="add">
          <ac:chgData name="kuber raj kunal" userId="ff53f78b27f9dcad" providerId="Windows Live" clId="Web-{7C9117CB-A8F0-4CFC-8EF1-B345E081FBC1}" dt="2021-09-29T17:14:41.932" v="561"/>
          <ac:picMkLst>
            <pc:docMk/>
            <pc:sldMk cId="3579478400" sldId="260"/>
            <ac:picMk id="2" creationId="{5C66ECEB-C8D4-46E4-855B-D07F40B08DB9}"/>
          </ac:picMkLst>
        </pc:picChg>
        <pc:picChg chg="del mod">
          <ac:chgData name="kuber raj kunal" userId="ff53f78b27f9dcad" providerId="Windows Live" clId="Web-{7C9117CB-A8F0-4CFC-8EF1-B345E081FBC1}" dt="2021-09-29T17:13:17.977" v="537"/>
          <ac:picMkLst>
            <pc:docMk/>
            <pc:sldMk cId="3579478400" sldId="260"/>
            <ac:picMk id="62" creationId="{00000000-0000-0000-0000-000000000000}"/>
          </ac:picMkLst>
        </pc:picChg>
      </pc:sldChg>
      <pc:sldChg chg="addSp delSp modSp">
        <pc:chgData name="kuber raj kunal" userId="ff53f78b27f9dcad" providerId="Windows Live" clId="Web-{7C9117CB-A8F0-4CFC-8EF1-B345E081FBC1}" dt="2021-09-29T16:54:38.528" v="64"/>
        <pc:sldMkLst>
          <pc:docMk/>
          <pc:sldMk cId="257112714" sldId="263"/>
        </pc:sldMkLst>
        <pc:spChg chg="mod">
          <ac:chgData name="kuber raj kunal" userId="ff53f78b27f9dcad" providerId="Windows Live" clId="Web-{7C9117CB-A8F0-4CFC-8EF1-B345E081FBC1}" dt="2021-09-29T16:54:32.153" v="61" actId="1076"/>
          <ac:spMkLst>
            <pc:docMk/>
            <pc:sldMk cId="257112714" sldId="263"/>
            <ac:spMk id="3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6:54:21.918" v="58"/>
          <ac:spMkLst>
            <pc:docMk/>
            <pc:sldMk cId="257112714" sldId="263"/>
            <ac:spMk id="5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6:54:24.981" v="59" actId="1076"/>
          <ac:spMkLst>
            <pc:docMk/>
            <pc:sldMk cId="257112714" sldId="263"/>
            <ac:spMk id="7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6:35:13.599" v="0"/>
          <ac:spMkLst>
            <pc:docMk/>
            <pc:sldMk cId="257112714" sldId="263"/>
            <ac:spMk id="64" creationId="{00000000-0000-0000-0000-000000000000}"/>
          </ac:spMkLst>
        </pc:spChg>
        <pc:picChg chg="add">
          <ac:chgData name="kuber raj kunal" userId="ff53f78b27f9dcad" providerId="Windows Live" clId="Web-{7C9117CB-A8F0-4CFC-8EF1-B345E081FBC1}" dt="2021-09-29T16:54:34.591" v="63"/>
          <ac:picMkLst>
            <pc:docMk/>
            <pc:sldMk cId="257112714" sldId="263"/>
            <ac:picMk id="2" creationId="{2E42A0CA-EC4A-4612-841C-AFC3AC4E7FC0}"/>
          </ac:picMkLst>
        </pc:picChg>
        <pc:picChg chg="del mod">
          <ac:chgData name="kuber raj kunal" userId="ff53f78b27f9dcad" providerId="Windows Live" clId="Web-{7C9117CB-A8F0-4CFC-8EF1-B345E081FBC1}" dt="2021-09-29T16:54:34.075" v="62"/>
          <ac:picMkLst>
            <pc:docMk/>
            <pc:sldMk cId="257112714" sldId="263"/>
            <ac:picMk id="62" creationId="{00000000-0000-0000-0000-000000000000}"/>
          </ac:picMkLst>
        </pc:picChg>
        <pc:picChg chg="mod">
          <ac:chgData name="kuber raj kunal" userId="ff53f78b27f9dcad" providerId="Windows Live" clId="Web-{7C9117CB-A8F0-4CFC-8EF1-B345E081FBC1}" dt="2021-09-29T16:54:38.528" v="64"/>
          <ac:picMkLst>
            <pc:docMk/>
            <pc:sldMk cId="257112714" sldId="263"/>
            <ac:picMk id="2050" creationId="{00000000-0000-0000-0000-000000000000}"/>
          </ac:picMkLst>
        </pc:picChg>
      </pc:sldChg>
      <pc:sldChg chg="addSp delSp modSp">
        <pc:chgData name="kuber raj kunal" userId="ff53f78b27f9dcad" providerId="Windows Live" clId="Web-{7C9117CB-A8F0-4CFC-8EF1-B345E081FBC1}" dt="2021-09-29T17:01:11.069" v="405" actId="1076"/>
        <pc:sldMkLst>
          <pc:docMk/>
          <pc:sldMk cId="2778098059" sldId="264"/>
        </pc:sldMkLst>
        <pc:spChg chg="mod">
          <ac:chgData name="kuber raj kunal" userId="ff53f78b27f9dcad" providerId="Windows Live" clId="Web-{7C9117CB-A8F0-4CFC-8EF1-B345E081FBC1}" dt="2021-09-29T16:55:34.733" v="86" actId="1076"/>
          <ac:spMkLst>
            <pc:docMk/>
            <pc:sldMk cId="2778098059" sldId="264"/>
            <ac:spMk id="3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6:55:02.998" v="72"/>
          <ac:spMkLst>
            <pc:docMk/>
            <pc:sldMk cId="2778098059" sldId="264"/>
            <ac:spMk id="5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6:55:22.514" v="81" actId="20577"/>
          <ac:spMkLst>
            <pc:docMk/>
            <pc:sldMk cId="2778098059" sldId="264"/>
            <ac:spMk id="64" creationId="{00000000-0000-0000-0000-000000000000}"/>
          </ac:spMkLst>
        </pc:spChg>
        <pc:graphicFrameChg chg="add mod modGraphic">
          <ac:chgData name="kuber raj kunal" userId="ff53f78b27f9dcad" providerId="Windows Live" clId="Web-{7C9117CB-A8F0-4CFC-8EF1-B345E081FBC1}" dt="2021-09-29T17:01:11.069" v="405" actId="1076"/>
          <ac:graphicFrameMkLst>
            <pc:docMk/>
            <pc:sldMk cId="2778098059" sldId="264"/>
            <ac:graphicFrameMk id="4" creationId="{E4C32089-6B02-4C30-B4F0-58E90E4B596E}"/>
          </ac:graphicFrameMkLst>
        </pc:graphicFrameChg>
        <pc:picChg chg="add">
          <ac:chgData name="kuber raj kunal" userId="ff53f78b27f9dcad" providerId="Windows Live" clId="Web-{7C9117CB-A8F0-4CFC-8EF1-B345E081FBC1}" dt="2021-09-29T16:55:45.874" v="90"/>
          <ac:picMkLst>
            <pc:docMk/>
            <pc:sldMk cId="2778098059" sldId="264"/>
            <ac:picMk id="2" creationId="{6C2A8C1A-7CB8-4DC3-B22F-EE74B742E9AF}"/>
          </ac:picMkLst>
        </pc:picChg>
        <pc:picChg chg="del mod">
          <ac:chgData name="kuber raj kunal" userId="ff53f78b27f9dcad" providerId="Windows Live" clId="Web-{7C9117CB-A8F0-4CFC-8EF1-B345E081FBC1}" dt="2021-09-29T16:55:45.186" v="89"/>
          <ac:picMkLst>
            <pc:docMk/>
            <pc:sldMk cId="2778098059" sldId="264"/>
            <ac:picMk id="62" creationId="{00000000-0000-0000-0000-000000000000}"/>
          </ac:picMkLst>
        </pc:picChg>
        <pc:picChg chg="del mod">
          <ac:chgData name="kuber raj kunal" userId="ff53f78b27f9dcad" providerId="Windows Live" clId="Web-{7C9117CB-A8F0-4CFC-8EF1-B345E081FBC1}" dt="2021-09-29T17:00:48.943" v="359"/>
          <ac:picMkLst>
            <pc:docMk/>
            <pc:sldMk cId="2778098059" sldId="264"/>
            <ac:picMk id="3074" creationId="{00000000-0000-0000-0000-000000000000}"/>
          </ac:picMkLst>
        </pc:picChg>
      </pc:sldChg>
      <pc:sldChg chg="addSp delSp modSp">
        <pc:chgData name="kuber raj kunal" userId="ff53f78b27f9dcad" providerId="Windows Live" clId="Web-{7C9117CB-A8F0-4CFC-8EF1-B345E081FBC1}" dt="2021-09-29T17:13:46.118" v="541"/>
        <pc:sldMkLst>
          <pc:docMk/>
          <pc:sldMk cId="3599660503" sldId="265"/>
        </pc:sldMkLst>
        <pc:spChg chg="mod">
          <ac:chgData name="kuber raj kunal" userId="ff53f78b27f9dcad" providerId="Windows Live" clId="Web-{7C9117CB-A8F0-4CFC-8EF1-B345E081FBC1}" dt="2021-09-29T17:03:05.087" v="434"/>
          <ac:spMkLst>
            <pc:docMk/>
            <pc:sldMk cId="3599660503" sldId="265"/>
            <ac:spMk id="5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6:35:13.599" v="0"/>
          <ac:spMkLst>
            <pc:docMk/>
            <pc:sldMk cId="3599660503" sldId="265"/>
            <ac:spMk id="7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7:03:24.166" v="455" actId="20577"/>
          <ac:spMkLst>
            <pc:docMk/>
            <pc:sldMk cId="3599660503" sldId="265"/>
            <ac:spMk id="64" creationId="{00000000-0000-0000-0000-000000000000}"/>
          </ac:spMkLst>
        </pc:spChg>
        <pc:picChg chg="add">
          <ac:chgData name="kuber raj kunal" userId="ff53f78b27f9dcad" providerId="Windows Live" clId="Web-{7C9117CB-A8F0-4CFC-8EF1-B345E081FBC1}" dt="2021-09-29T17:13:46.118" v="541"/>
          <ac:picMkLst>
            <pc:docMk/>
            <pc:sldMk cId="3599660503" sldId="265"/>
            <ac:picMk id="2" creationId="{A7A9C974-B295-482D-B248-592067AE4612}"/>
          </ac:picMkLst>
        </pc:picChg>
        <pc:picChg chg="del mod">
          <ac:chgData name="kuber raj kunal" userId="ff53f78b27f9dcad" providerId="Windows Live" clId="Web-{7C9117CB-A8F0-4CFC-8EF1-B345E081FBC1}" dt="2021-09-29T17:03:10.608" v="436"/>
          <ac:picMkLst>
            <pc:docMk/>
            <pc:sldMk cId="3599660503" sldId="265"/>
            <ac:picMk id="62" creationId="{00000000-0000-0000-0000-000000000000}"/>
          </ac:picMkLst>
        </pc:picChg>
      </pc:sldChg>
      <pc:sldChg chg="addSp delSp modSp">
        <pc:chgData name="kuber raj kunal" userId="ff53f78b27f9dcad" providerId="Windows Live" clId="Web-{7C9117CB-A8F0-4CFC-8EF1-B345E081FBC1}" dt="2021-09-29T17:15:55.590" v="582" actId="1076"/>
        <pc:sldMkLst>
          <pc:docMk/>
          <pc:sldMk cId="673619359" sldId="266"/>
        </pc:sldMkLst>
        <pc:spChg chg="mod">
          <ac:chgData name="kuber raj kunal" userId="ff53f78b27f9dcad" providerId="Windows Live" clId="Web-{7C9117CB-A8F0-4CFC-8EF1-B345E081FBC1}" dt="2021-09-29T17:15:08.338" v="570" actId="1076"/>
          <ac:spMkLst>
            <pc:docMk/>
            <pc:sldMk cId="673619359" sldId="266"/>
            <ac:spMk id="5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7:15:55.590" v="582" actId="1076"/>
          <ac:spMkLst>
            <pc:docMk/>
            <pc:sldMk cId="673619359" sldId="266"/>
            <ac:spMk id="7" creationId="{00000000-0000-0000-0000-000000000000}"/>
          </ac:spMkLst>
        </pc:spChg>
        <pc:spChg chg="del mod">
          <ac:chgData name="kuber raj kunal" userId="ff53f78b27f9dcad" providerId="Windows Live" clId="Web-{7C9117CB-A8F0-4CFC-8EF1-B345E081FBC1}" dt="2021-09-29T17:15:20.245" v="573"/>
          <ac:spMkLst>
            <pc:docMk/>
            <pc:sldMk cId="673619359" sldId="266"/>
            <ac:spMk id="64" creationId="{00000000-0000-0000-0000-000000000000}"/>
          </ac:spMkLst>
        </pc:spChg>
        <pc:picChg chg="add">
          <ac:chgData name="kuber raj kunal" userId="ff53f78b27f9dcad" providerId="Windows Live" clId="Web-{7C9117CB-A8F0-4CFC-8EF1-B345E081FBC1}" dt="2021-09-29T17:15:45.839" v="580"/>
          <ac:picMkLst>
            <pc:docMk/>
            <pc:sldMk cId="673619359" sldId="266"/>
            <ac:picMk id="2" creationId="{FB86A290-08B7-4F6E-AB42-7E395E58D0B3}"/>
          </ac:picMkLst>
        </pc:picChg>
        <pc:picChg chg="del mod">
          <ac:chgData name="kuber raj kunal" userId="ff53f78b27f9dcad" providerId="Windows Live" clId="Web-{7C9117CB-A8F0-4CFC-8EF1-B345E081FBC1}" dt="2021-09-29T17:15:45.136" v="579"/>
          <ac:picMkLst>
            <pc:docMk/>
            <pc:sldMk cId="673619359" sldId="266"/>
            <ac:picMk id="62" creationId="{00000000-0000-0000-0000-000000000000}"/>
          </ac:picMkLst>
        </pc:picChg>
      </pc:sldChg>
      <pc:sldChg chg="addSp delSp modSp">
        <pc:chgData name="kuber raj kunal" userId="ff53f78b27f9dcad" providerId="Windows Live" clId="Web-{7C9117CB-A8F0-4CFC-8EF1-B345E081FBC1}" dt="2021-09-29T17:05:39.327" v="470"/>
        <pc:sldMkLst>
          <pc:docMk/>
          <pc:sldMk cId="1290428149" sldId="267"/>
        </pc:sldMkLst>
        <pc:spChg chg="mod">
          <ac:chgData name="kuber raj kunal" userId="ff53f78b27f9dcad" providerId="Windows Live" clId="Web-{7C9117CB-A8F0-4CFC-8EF1-B345E081FBC1}" dt="2021-09-29T16:35:13.599" v="0"/>
          <ac:spMkLst>
            <pc:docMk/>
            <pc:sldMk cId="1290428149" sldId="267"/>
            <ac:spMk id="7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7:04:14.776" v="464" actId="20577"/>
          <ac:spMkLst>
            <pc:docMk/>
            <pc:sldMk cId="1290428149" sldId="267"/>
            <ac:spMk id="8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7:05:33.544" v="468" actId="1076"/>
          <ac:spMkLst>
            <pc:docMk/>
            <pc:sldMk cId="1290428149" sldId="267"/>
            <ac:spMk id="64" creationId="{00000000-0000-0000-0000-000000000000}"/>
          </ac:spMkLst>
        </pc:spChg>
        <pc:picChg chg="add">
          <ac:chgData name="kuber raj kunal" userId="ff53f78b27f9dcad" providerId="Windows Live" clId="Web-{7C9117CB-A8F0-4CFC-8EF1-B345E081FBC1}" dt="2021-09-29T17:05:39.327" v="470"/>
          <ac:picMkLst>
            <pc:docMk/>
            <pc:sldMk cId="1290428149" sldId="267"/>
            <ac:picMk id="2" creationId="{9F0951AE-3309-49DD-8643-0627ED2D29DE}"/>
          </ac:picMkLst>
        </pc:picChg>
        <pc:picChg chg="del mod">
          <ac:chgData name="kuber raj kunal" userId="ff53f78b27f9dcad" providerId="Windows Live" clId="Web-{7C9117CB-A8F0-4CFC-8EF1-B345E081FBC1}" dt="2021-09-29T17:05:38.794" v="469"/>
          <ac:picMkLst>
            <pc:docMk/>
            <pc:sldMk cId="1290428149" sldId="267"/>
            <ac:picMk id="62" creationId="{00000000-0000-0000-0000-000000000000}"/>
          </ac:picMkLst>
        </pc:picChg>
      </pc:sldChg>
      <pc:sldChg chg="delSp modSp del">
        <pc:chgData name="kuber raj kunal" userId="ff53f78b27f9dcad" providerId="Windows Live" clId="Web-{7C9117CB-A8F0-4CFC-8EF1-B345E081FBC1}" dt="2021-09-29T17:19:46.986" v="631"/>
        <pc:sldMkLst>
          <pc:docMk/>
          <pc:sldMk cId="2784620405" sldId="268"/>
        </pc:sldMkLst>
        <pc:spChg chg="mod">
          <ac:chgData name="kuber raj kunal" userId="ff53f78b27f9dcad" providerId="Windows Live" clId="Web-{7C9117CB-A8F0-4CFC-8EF1-B345E081FBC1}" dt="2021-09-29T16:35:13.599" v="0"/>
          <ac:spMkLst>
            <pc:docMk/>
            <pc:sldMk cId="2784620405" sldId="268"/>
            <ac:spMk id="5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6:35:13.599" v="0"/>
          <ac:spMkLst>
            <pc:docMk/>
            <pc:sldMk cId="2784620405" sldId="268"/>
            <ac:spMk id="6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6:35:13.599" v="0"/>
          <ac:spMkLst>
            <pc:docMk/>
            <pc:sldMk cId="2784620405" sldId="268"/>
            <ac:spMk id="7" creationId="{00000000-0000-0000-0000-000000000000}"/>
          </ac:spMkLst>
        </pc:spChg>
        <pc:graphicFrameChg chg="mod modGraphic">
          <ac:chgData name="kuber raj kunal" userId="ff53f78b27f9dcad" providerId="Windows Live" clId="Web-{7C9117CB-A8F0-4CFC-8EF1-B345E081FBC1}" dt="2021-09-29T16:35:13.599" v="0"/>
          <ac:graphicFrameMkLst>
            <pc:docMk/>
            <pc:sldMk cId="2784620405" sldId="268"/>
            <ac:graphicFrameMk id="4" creationId="{00000000-0000-0000-0000-000000000000}"/>
          </ac:graphicFrameMkLst>
        </pc:graphicFrameChg>
        <pc:picChg chg="del mod">
          <ac:chgData name="kuber raj kunal" userId="ff53f78b27f9dcad" providerId="Windows Live" clId="Web-{7C9117CB-A8F0-4CFC-8EF1-B345E081FBC1}" dt="2021-09-29T17:16:25.856" v="588"/>
          <ac:picMkLst>
            <pc:docMk/>
            <pc:sldMk cId="2784620405" sldId="268"/>
            <ac:picMk id="9" creationId="{00000000-0000-0000-0000-000000000000}"/>
          </ac:picMkLst>
        </pc:picChg>
      </pc:sldChg>
      <pc:sldChg chg="addSp delSp modSp">
        <pc:chgData name="kuber raj kunal" userId="ff53f78b27f9dcad" providerId="Windows Live" clId="Web-{7C9117CB-A8F0-4CFC-8EF1-B345E081FBC1}" dt="2021-09-29T17:16:51.497" v="591"/>
        <pc:sldMkLst>
          <pc:docMk/>
          <pc:sldMk cId="0" sldId="269"/>
        </pc:sldMkLst>
        <pc:spChg chg="mod">
          <ac:chgData name="kuber raj kunal" userId="ff53f78b27f9dcad" providerId="Windows Live" clId="Web-{7C9117CB-A8F0-4CFC-8EF1-B345E081FBC1}" dt="2021-09-29T17:16:17.887" v="587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7:16:12.637" v="584" actId="1076"/>
          <ac:spMkLst>
            <pc:docMk/>
            <pc:sldMk cId="0" sldId="269"/>
            <ac:spMk id="189" creationId="{00000000-0000-0000-0000-000000000000}"/>
          </ac:spMkLst>
        </pc:spChg>
        <pc:picChg chg="add">
          <ac:chgData name="kuber raj kunal" userId="ff53f78b27f9dcad" providerId="Windows Live" clId="Web-{7C9117CB-A8F0-4CFC-8EF1-B345E081FBC1}" dt="2021-09-29T17:16:51.497" v="591"/>
          <ac:picMkLst>
            <pc:docMk/>
            <pc:sldMk cId="0" sldId="269"/>
            <ac:picMk id="2" creationId="{53EF3F8A-3F37-4FAA-A904-1E8F725DEBC9}"/>
          </ac:picMkLst>
        </pc:picChg>
        <pc:picChg chg="del mod">
          <ac:chgData name="kuber raj kunal" userId="ff53f78b27f9dcad" providerId="Windows Live" clId="Web-{7C9117CB-A8F0-4CFC-8EF1-B345E081FBC1}" dt="2021-09-29T17:16:14.434" v="585"/>
          <ac:picMkLst>
            <pc:docMk/>
            <pc:sldMk cId="0" sldId="269"/>
            <ac:picMk id="190" creationId="{00000000-0000-0000-0000-000000000000}"/>
          </ac:picMkLst>
        </pc:picChg>
      </pc:sldChg>
      <pc:sldChg chg="addSp delSp modSp">
        <pc:chgData name="kuber raj kunal" userId="ff53f78b27f9dcad" providerId="Windows Live" clId="Web-{7C9117CB-A8F0-4CFC-8EF1-B345E081FBC1}" dt="2021-09-29T17:16:56.169" v="593"/>
        <pc:sldMkLst>
          <pc:docMk/>
          <pc:sldMk cId="0" sldId="290"/>
        </pc:sldMkLst>
        <pc:spChg chg="mod">
          <ac:chgData name="kuber raj kunal" userId="ff53f78b27f9dcad" providerId="Windows Live" clId="Web-{7C9117CB-A8F0-4CFC-8EF1-B345E081FBC1}" dt="2021-09-29T16:35:13.599" v="0"/>
          <ac:spMkLst>
            <pc:docMk/>
            <pc:sldMk cId="0" sldId="290"/>
            <ac:spMk id="77" creationId="{00000000-0000-0000-0000-000000000000}"/>
          </ac:spMkLst>
        </pc:spChg>
        <pc:picChg chg="add">
          <ac:chgData name="kuber raj kunal" userId="ff53f78b27f9dcad" providerId="Windows Live" clId="Web-{7C9117CB-A8F0-4CFC-8EF1-B345E081FBC1}" dt="2021-09-29T17:16:56.169" v="593"/>
          <ac:picMkLst>
            <pc:docMk/>
            <pc:sldMk cId="0" sldId="290"/>
            <ac:picMk id="2" creationId="{9466934E-1887-4C4A-976E-50CAC07B600D}"/>
          </ac:picMkLst>
        </pc:picChg>
        <pc:picChg chg="del mod">
          <ac:chgData name="kuber raj kunal" userId="ff53f78b27f9dcad" providerId="Windows Live" clId="Web-{7C9117CB-A8F0-4CFC-8EF1-B345E081FBC1}" dt="2021-09-29T17:16:55.044" v="592"/>
          <ac:picMkLst>
            <pc:docMk/>
            <pc:sldMk cId="0" sldId="290"/>
            <ac:picMk id="76" creationId="{00000000-0000-0000-0000-000000000000}"/>
          </ac:picMkLst>
        </pc:picChg>
      </pc:sldChg>
      <pc:sldChg chg="addSp modSp">
        <pc:chgData name="kuber raj kunal" userId="ff53f78b27f9dcad" providerId="Windows Live" clId="Web-{7C9117CB-A8F0-4CFC-8EF1-B345E081FBC1}" dt="2021-09-29T17:13:26.727" v="538"/>
        <pc:sldMkLst>
          <pc:docMk/>
          <pc:sldMk cId="2903839280" sldId="300"/>
        </pc:sldMkLst>
        <pc:spChg chg="mod">
          <ac:chgData name="kuber raj kunal" userId="ff53f78b27f9dcad" providerId="Windows Live" clId="Web-{7C9117CB-A8F0-4CFC-8EF1-B345E081FBC1}" dt="2021-09-29T16:54:10.356" v="55" actId="20577"/>
          <ac:spMkLst>
            <pc:docMk/>
            <pc:sldMk cId="2903839280" sldId="300"/>
            <ac:spMk id="2" creationId="{B0BC5C02-0425-4CC8-A204-69A37848BD13}"/>
          </ac:spMkLst>
        </pc:spChg>
        <pc:spChg chg="mod">
          <ac:chgData name="kuber raj kunal" userId="ff53f78b27f9dcad" providerId="Windows Live" clId="Web-{7C9117CB-A8F0-4CFC-8EF1-B345E081FBC1}" dt="2021-09-29T16:54:07.418" v="53" actId="1076"/>
          <ac:spMkLst>
            <pc:docMk/>
            <pc:sldMk cId="2903839280" sldId="300"/>
            <ac:spMk id="3" creationId="{99E3367C-75C2-4D00-ABEE-FE7F4F64414D}"/>
          </ac:spMkLst>
        </pc:spChg>
        <pc:picChg chg="add">
          <ac:chgData name="kuber raj kunal" userId="ff53f78b27f9dcad" providerId="Windows Live" clId="Web-{7C9117CB-A8F0-4CFC-8EF1-B345E081FBC1}" dt="2021-09-29T17:13:26.727" v="538"/>
          <ac:picMkLst>
            <pc:docMk/>
            <pc:sldMk cId="2903839280" sldId="300"/>
            <ac:picMk id="5" creationId="{1C0EC777-8B10-4DF8-BB01-5DC197DF41A1}"/>
          </ac:picMkLst>
        </pc:picChg>
      </pc:sldChg>
      <pc:sldChg chg="addSp delSp modSp">
        <pc:chgData name="kuber raj kunal" userId="ff53f78b27f9dcad" providerId="Windows Live" clId="Web-{7C9117CB-A8F0-4CFC-8EF1-B345E081FBC1}" dt="2021-09-29T16:53:41.355" v="41"/>
        <pc:sldMkLst>
          <pc:docMk/>
          <pc:sldMk cId="0" sldId="326"/>
        </pc:sldMkLst>
        <pc:spChg chg="del mod">
          <ac:chgData name="kuber raj kunal" userId="ff53f78b27f9dcad" providerId="Windows Live" clId="Web-{7C9117CB-A8F0-4CFC-8EF1-B345E081FBC1}" dt="2021-09-29T16:53:13.370" v="24"/>
          <ac:spMkLst>
            <pc:docMk/>
            <pc:sldMk cId="0" sldId="326"/>
            <ac:spMk id="108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6:53:41.355" v="41"/>
          <ac:spMkLst>
            <pc:docMk/>
            <pc:sldMk cId="0" sldId="326"/>
            <ac:spMk id="109" creationId="{00000000-0000-0000-0000-000000000000}"/>
          </ac:spMkLst>
        </pc:spChg>
        <pc:picChg chg="add">
          <ac:chgData name="kuber raj kunal" userId="ff53f78b27f9dcad" providerId="Windows Live" clId="Web-{7C9117CB-A8F0-4CFC-8EF1-B345E081FBC1}" dt="2021-09-29T16:53:16.292" v="26"/>
          <ac:picMkLst>
            <pc:docMk/>
            <pc:sldMk cId="0" sldId="326"/>
            <ac:picMk id="2" creationId="{D87C8926-66E2-46D8-A1B3-1C9415ADF000}"/>
          </ac:picMkLst>
        </pc:picChg>
        <pc:picChg chg="del mod">
          <ac:chgData name="kuber raj kunal" userId="ff53f78b27f9dcad" providerId="Windows Live" clId="Web-{7C9117CB-A8F0-4CFC-8EF1-B345E081FBC1}" dt="2021-09-29T16:53:15.729" v="25"/>
          <ac:picMkLst>
            <pc:docMk/>
            <pc:sldMk cId="0" sldId="326"/>
            <ac:picMk id="107" creationId="{00000000-0000-0000-0000-000000000000}"/>
          </ac:picMkLst>
        </pc:picChg>
      </pc:sldChg>
      <pc:sldChg chg="addSp modSp">
        <pc:chgData name="kuber raj kunal" userId="ff53f78b27f9dcad" providerId="Windows Live" clId="Web-{7C9117CB-A8F0-4CFC-8EF1-B345E081FBC1}" dt="2021-09-29T17:13:40.930" v="539"/>
        <pc:sldMkLst>
          <pc:docMk/>
          <pc:sldMk cId="2629402176" sldId="327"/>
        </pc:sldMkLst>
        <pc:spChg chg="mod">
          <ac:chgData name="kuber raj kunal" userId="ff53f78b27f9dcad" providerId="Windows Live" clId="Web-{7C9117CB-A8F0-4CFC-8EF1-B345E081FBC1}" dt="2021-09-29T16:54:54.826" v="70" actId="20577"/>
          <ac:spMkLst>
            <pc:docMk/>
            <pc:sldMk cId="2629402176" sldId="327"/>
            <ac:spMk id="3" creationId="{A08CAE09-9BC9-4BCD-A6F8-E820A349E3EE}"/>
          </ac:spMkLst>
        </pc:spChg>
        <pc:picChg chg="add">
          <ac:chgData name="kuber raj kunal" userId="ff53f78b27f9dcad" providerId="Windows Live" clId="Web-{7C9117CB-A8F0-4CFC-8EF1-B345E081FBC1}" dt="2021-09-29T17:13:40.930" v="539"/>
          <ac:picMkLst>
            <pc:docMk/>
            <pc:sldMk cId="2629402176" sldId="327"/>
            <ac:picMk id="2" creationId="{BCFC87ED-70C7-4A95-B464-EFFBD9B1030D}"/>
          </ac:picMkLst>
        </pc:picChg>
      </pc:sldChg>
      <pc:sldChg chg="addSp modSp">
        <pc:chgData name="kuber raj kunal" userId="ff53f78b27f9dcad" providerId="Windows Live" clId="Web-{7C9117CB-A8F0-4CFC-8EF1-B345E081FBC1}" dt="2021-09-29T17:13:43.946" v="540"/>
        <pc:sldMkLst>
          <pc:docMk/>
          <pc:sldMk cId="746304287" sldId="328"/>
        </pc:sldMkLst>
        <pc:spChg chg="mod">
          <ac:chgData name="kuber raj kunal" userId="ff53f78b27f9dcad" providerId="Windows Live" clId="Web-{7C9117CB-A8F0-4CFC-8EF1-B345E081FBC1}" dt="2021-09-29T17:04:08.636" v="463" actId="20577"/>
          <ac:spMkLst>
            <pc:docMk/>
            <pc:sldMk cId="746304287" sldId="328"/>
            <ac:spMk id="3" creationId="{80DD3A35-5808-4CD2-9474-0086013C5507}"/>
          </ac:spMkLst>
        </pc:spChg>
        <pc:picChg chg="add">
          <ac:chgData name="kuber raj kunal" userId="ff53f78b27f9dcad" providerId="Windows Live" clId="Web-{7C9117CB-A8F0-4CFC-8EF1-B345E081FBC1}" dt="2021-09-29T17:13:43.946" v="540"/>
          <ac:picMkLst>
            <pc:docMk/>
            <pc:sldMk cId="746304287" sldId="328"/>
            <ac:picMk id="2" creationId="{1B5DCEC6-87A6-4889-8E8D-590044ACC07F}"/>
          </ac:picMkLst>
        </pc:picChg>
      </pc:sldChg>
      <pc:sldChg chg="addSp modSp">
        <pc:chgData name="kuber raj kunal" userId="ff53f78b27f9dcad" providerId="Windows Live" clId="Web-{7C9117CB-A8F0-4CFC-8EF1-B345E081FBC1}" dt="2021-09-29T17:13:53.571" v="543"/>
        <pc:sldMkLst>
          <pc:docMk/>
          <pc:sldMk cId="3908637223" sldId="329"/>
        </pc:sldMkLst>
        <pc:spChg chg="mod">
          <ac:chgData name="kuber raj kunal" userId="ff53f78b27f9dcad" providerId="Windows Live" clId="Web-{7C9117CB-A8F0-4CFC-8EF1-B345E081FBC1}" dt="2021-09-29T17:11:03.364" v="507" actId="1076"/>
          <ac:spMkLst>
            <pc:docMk/>
            <pc:sldMk cId="3908637223" sldId="329"/>
            <ac:spMk id="3" creationId="{319D9BFF-70BC-4B8A-9505-BC806ABAB259}"/>
          </ac:spMkLst>
        </pc:spChg>
        <pc:picChg chg="add">
          <ac:chgData name="kuber raj kunal" userId="ff53f78b27f9dcad" providerId="Windows Live" clId="Web-{7C9117CB-A8F0-4CFC-8EF1-B345E081FBC1}" dt="2021-09-29T17:13:53.571" v="543"/>
          <ac:picMkLst>
            <pc:docMk/>
            <pc:sldMk cId="3908637223" sldId="329"/>
            <ac:picMk id="2" creationId="{EA1B4030-81FA-4B3E-9DE7-6B29574ED323}"/>
          </ac:picMkLst>
        </pc:picChg>
      </pc:sldChg>
      <pc:sldChg chg="addSp modSp">
        <pc:chgData name="kuber raj kunal" userId="ff53f78b27f9dcad" providerId="Windows Live" clId="Web-{7C9117CB-A8F0-4CFC-8EF1-B345E081FBC1}" dt="2021-09-29T17:13:49.149" v="542"/>
        <pc:sldMkLst>
          <pc:docMk/>
          <pc:sldMk cId="666490458" sldId="330"/>
        </pc:sldMkLst>
        <pc:spChg chg="mod">
          <ac:chgData name="kuber raj kunal" userId="ff53f78b27f9dcad" providerId="Windows Live" clId="Web-{7C9117CB-A8F0-4CFC-8EF1-B345E081FBC1}" dt="2021-09-29T17:06:00.279" v="478" actId="1076"/>
          <ac:spMkLst>
            <pc:docMk/>
            <pc:sldMk cId="666490458" sldId="330"/>
            <ac:spMk id="2" creationId="{31D4BCA1-02D7-497E-8E80-6B15DECF50EA}"/>
          </ac:spMkLst>
        </pc:spChg>
        <pc:spChg chg="mod">
          <ac:chgData name="kuber raj kunal" userId="ff53f78b27f9dcad" providerId="Windows Live" clId="Web-{7C9117CB-A8F0-4CFC-8EF1-B345E081FBC1}" dt="2021-09-29T17:06:25.623" v="488" actId="14100"/>
          <ac:spMkLst>
            <pc:docMk/>
            <pc:sldMk cId="666490458" sldId="330"/>
            <ac:spMk id="3" creationId="{C2CA998E-60CD-4579-9242-3D498A5B6F5B}"/>
          </ac:spMkLst>
        </pc:spChg>
        <pc:picChg chg="add">
          <ac:chgData name="kuber raj kunal" userId="ff53f78b27f9dcad" providerId="Windows Live" clId="Web-{7C9117CB-A8F0-4CFC-8EF1-B345E081FBC1}" dt="2021-09-29T17:13:49.149" v="542"/>
          <ac:picMkLst>
            <pc:docMk/>
            <pc:sldMk cId="666490458" sldId="330"/>
            <ac:picMk id="5" creationId="{A0D5CDC4-C8BF-47D3-AB3B-08B91FAE84C7}"/>
          </ac:picMkLst>
        </pc:picChg>
      </pc:sldChg>
      <pc:sldChg chg="addSp modSp">
        <pc:chgData name="kuber raj kunal" userId="ff53f78b27f9dcad" providerId="Windows Live" clId="Web-{7C9117CB-A8F0-4CFC-8EF1-B345E081FBC1}" dt="2021-09-29T17:13:55.962" v="544"/>
        <pc:sldMkLst>
          <pc:docMk/>
          <pc:sldMk cId="297186572" sldId="331"/>
        </pc:sldMkLst>
        <pc:spChg chg="mod">
          <ac:chgData name="kuber raj kunal" userId="ff53f78b27f9dcad" providerId="Windows Live" clId="Web-{7C9117CB-A8F0-4CFC-8EF1-B345E081FBC1}" dt="2021-09-29T17:12:26.288" v="526" actId="20577"/>
          <ac:spMkLst>
            <pc:docMk/>
            <pc:sldMk cId="297186572" sldId="331"/>
            <ac:spMk id="3" creationId="{5E3AFA59-B2CD-443E-864D-13360F66946F}"/>
          </ac:spMkLst>
        </pc:spChg>
        <pc:spChg chg="mod">
          <ac:chgData name="kuber raj kunal" userId="ff53f78b27f9dcad" providerId="Windows Live" clId="Web-{7C9117CB-A8F0-4CFC-8EF1-B345E081FBC1}" dt="2021-09-29T17:11:58.600" v="511" actId="20577"/>
          <ac:spMkLst>
            <pc:docMk/>
            <pc:sldMk cId="297186572" sldId="331"/>
            <ac:spMk id="4" creationId="{9C75F8AE-750D-4959-8C67-2FF8ABC99BFB}"/>
          </ac:spMkLst>
        </pc:spChg>
        <pc:picChg chg="add">
          <ac:chgData name="kuber raj kunal" userId="ff53f78b27f9dcad" providerId="Windows Live" clId="Web-{7C9117CB-A8F0-4CFC-8EF1-B345E081FBC1}" dt="2021-09-29T17:13:55.962" v="544"/>
          <ac:picMkLst>
            <pc:docMk/>
            <pc:sldMk cId="297186572" sldId="331"/>
            <ac:picMk id="2" creationId="{C20F8E62-1894-4968-B6CB-738AB122BAF9}"/>
          </ac:picMkLst>
        </pc:picChg>
      </pc:sldChg>
      <pc:sldChg chg="addSp modSp">
        <pc:chgData name="kuber raj kunal" userId="ff53f78b27f9dcad" providerId="Windows Live" clId="Web-{7C9117CB-A8F0-4CFC-8EF1-B345E081FBC1}" dt="2021-09-29T17:13:57.946" v="545"/>
        <pc:sldMkLst>
          <pc:docMk/>
          <pc:sldMk cId="1181650397" sldId="333"/>
        </pc:sldMkLst>
        <pc:spChg chg="mod">
          <ac:chgData name="kuber raj kunal" userId="ff53f78b27f9dcad" providerId="Windows Live" clId="Web-{7C9117CB-A8F0-4CFC-8EF1-B345E081FBC1}" dt="2021-09-29T17:12:48.929" v="529"/>
          <ac:spMkLst>
            <pc:docMk/>
            <pc:sldMk cId="1181650397" sldId="333"/>
            <ac:spMk id="2" creationId="{3C4B5925-0E04-4B54-9CBB-25B5CD26580A}"/>
          </ac:spMkLst>
        </pc:spChg>
        <pc:spChg chg="mod">
          <ac:chgData name="kuber raj kunal" userId="ff53f78b27f9dcad" providerId="Windows Live" clId="Web-{7C9117CB-A8F0-4CFC-8EF1-B345E081FBC1}" dt="2021-09-29T17:13:04.898" v="535" actId="1076"/>
          <ac:spMkLst>
            <pc:docMk/>
            <pc:sldMk cId="1181650397" sldId="333"/>
            <ac:spMk id="3" creationId="{2C7CC674-47A7-4473-8C48-328FF9DC587F}"/>
          </ac:spMkLst>
        </pc:spChg>
        <pc:picChg chg="add">
          <ac:chgData name="kuber raj kunal" userId="ff53f78b27f9dcad" providerId="Windows Live" clId="Web-{7C9117CB-A8F0-4CFC-8EF1-B345E081FBC1}" dt="2021-09-29T17:13:57.946" v="545"/>
          <ac:picMkLst>
            <pc:docMk/>
            <pc:sldMk cId="1181650397" sldId="333"/>
            <ac:picMk id="5" creationId="{79AA3151-3984-4B6E-84B4-23F850ED690C}"/>
          </ac:picMkLst>
        </pc:picChg>
      </pc:sldChg>
      <pc:sldChg chg="addSp delSp modSp add mod setBg">
        <pc:chgData name="kuber raj kunal" userId="ff53f78b27f9dcad" providerId="Windows Live" clId="Web-{7C9117CB-A8F0-4CFC-8EF1-B345E081FBC1}" dt="2021-09-29T17:19:41.470" v="630"/>
        <pc:sldMkLst>
          <pc:docMk/>
          <pc:sldMk cId="1431408460" sldId="334"/>
        </pc:sldMkLst>
        <pc:spChg chg="add mod">
          <ac:chgData name="kuber raj kunal" userId="ff53f78b27f9dcad" providerId="Windows Live" clId="Web-{7C9117CB-A8F0-4CFC-8EF1-B345E081FBC1}" dt="2021-09-29T17:19:10.969" v="624" actId="1076"/>
          <ac:spMkLst>
            <pc:docMk/>
            <pc:sldMk cId="1431408460" sldId="334"/>
            <ac:spMk id="2" creationId="{CD7ED3D2-FA35-402D-9465-866867418B6D}"/>
          </ac:spMkLst>
        </pc:spChg>
        <pc:spChg chg="mod">
          <ac:chgData name="kuber raj kunal" userId="ff53f78b27f9dcad" providerId="Windows Live" clId="Web-{7C9117CB-A8F0-4CFC-8EF1-B345E081FBC1}" dt="2021-09-29T17:19:21.219" v="626"/>
          <ac:spMkLst>
            <pc:docMk/>
            <pc:sldMk cId="1431408460" sldId="334"/>
            <ac:spMk id="4" creationId="{396202DD-C653-404C-BB30-229AD955CC1F}"/>
          </ac:spMkLst>
        </pc:spChg>
        <pc:spChg chg="del">
          <ac:chgData name="kuber raj kunal" userId="ff53f78b27f9dcad" providerId="Windows Live" clId="Web-{7C9117CB-A8F0-4CFC-8EF1-B345E081FBC1}" dt="2021-09-29T17:16:38.637" v="589"/>
          <ac:spMkLst>
            <pc:docMk/>
            <pc:sldMk cId="1431408460" sldId="334"/>
            <ac:spMk id="5" creationId="{4C8F2110-3C8B-4D29-A9BE-2E27AB9456F7}"/>
          </ac:spMkLst>
        </pc:spChg>
        <pc:spChg chg="add mod">
          <ac:chgData name="kuber raj kunal" userId="ff53f78b27f9dcad" providerId="Windows Live" clId="Web-{7C9117CB-A8F0-4CFC-8EF1-B345E081FBC1}" dt="2021-09-29T17:19:41.470" v="630"/>
          <ac:spMkLst>
            <pc:docMk/>
            <pc:sldMk cId="1431408460" sldId="334"/>
            <ac:spMk id="9" creationId="{2CA251D1-935A-4035-AC4D-3FCC90F88E6B}"/>
          </ac:spMkLst>
        </pc:spChg>
        <pc:spChg chg="add">
          <ac:chgData name="kuber raj kunal" userId="ff53f78b27f9dcad" providerId="Windows Live" clId="Web-{7C9117CB-A8F0-4CFC-8EF1-B345E081FBC1}" dt="2021-09-29T17:18:09.046" v="611"/>
          <ac:spMkLst>
            <pc:docMk/>
            <pc:sldMk cId="1431408460" sldId="334"/>
            <ac:spMk id="13" creationId="{2B566528-1B12-4246-9431-5C2D7D081168}"/>
          </ac:spMkLst>
        </pc:spChg>
        <pc:spChg chg="del topLvl">
          <ac:chgData name="kuber raj kunal" userId="ff53f78b27f9dcad" providerId="Windows Live" clId="Web-{7C9117CB-A8F0-4CFC-8EF1-B345E081FBC1}" dt="2021-09-29T17:18:26.407" v="612"/>
          <ac:spMkLst>
            <pc:docMk/>
            <pc:sldMk cId="1431408460" sldId="334"/>
            <ac:spMk id="16" creationId="{D3F51FEB-38FB-4F6C-9F7B-2F2AFAB65463}"/>
          </ac:spMkLst>
        </pc:spChg>
        <pc:spChg chg="del topLvl">
          <ac:chgData name="kuber raj kunal" userId="ff53f78b27f9dcad" providerId="Windows Live" clId="Web-{7C9117CB-A8F0-4CFC-8EF1-B345E081FBC1}" dt="2021-09-29T17:18:33.312" v="613"/>
          <ac:spMkLst>
            <pc:docMk/>
            <pc:sldMk cId="1431408460" sldId="334"/>
            <ac:spMk id="17" creationId="{1E547BA6-BAE0-43BB-A7CA-60F69CE252F0}"/>
          </ac:spMkLst>
        </pc:spChg>
        <pc:spChg chg="del topLvl">
          <ac:chgData name="kuber raj kunal" userId="ff53f78b27f9dcad" providerId="Windows Live" clId="Web-{7C9117CB-A8F0-4CFC-8EF1-B345E081FBC1}" dt="2021-09-29T17:18:45.062" v="615"/>
          <ac:spMkLst>
            <pc:docMk/>
            <pc:sldMk cId="1431408460" sldId="334"/>
            <ac:spMk id="20" creationId="{CC1A72C6-3DE4-4EC3-9AD5-9E0D40D8CE8A}"/>
          </ac:spMkLst>
        </pc:spChg>
        <pc:spChg chg="del topLvl">
          <ac:chgData name="kuber raj kunal" userId="ff53f78b27f9dcad" providerId="Windows Live" clId="Web-{7C9117CB-A8F0-4CFC-8EF1-B345E081FBC1}" dt="2021-09-29T17:18:39.390" v="614"/>
          <ac:spMkLst>
            <pc:docMk/>
            <pc:sldMk cId="1431408460" sldId="334"/>
            <ac:spMk id="21" creationId="{0B0DA1F1-C391-4EDF-9FE0-23E86E137765}"/>
          </ac:spMkLst>
        </pc:spChg>
        <pc:grpChg chg="add del">
          <ac:chgData name="kuber raj kunal" userId="ff53f78b27f9dcad" providerId="Windows Live" clId="Web-{7C9117CB-A8F0-4CFC-8EF1-B345E081FBC1}" dt="2021-09-29T17:18:26.407" v="612"/>
          <ac:grpSpMkLst>
            <pc:docMk/>
            <pc:sldMk cId="1431408460" sldId="334"/>
            <ac:grpSpMk id="15" creationId="{828A5161-06F1-46CF-8AD7-844680A59E13}"/>
          </ac:grpSpMkLst>
        </pc:grpChg>
        <pc:grpChg chg="add del">
          <ac:chgData name="kuber raj kunal" userId="ff53f78b27f9dcad" providerId="Windows Live" clId="Web-{7C9117CB-A8F0-4CFC-8EF1-B345E081FBC1}" dt="2021-09-29T17:18:39.390" v="614"/>
          <ac:grpSpMkLst>
            <pc:docMk/>
            <pc:sldMk cId="1431408460" sldId="334"/>
            <ac:grpSpMk id="19" creationId="{5995D10D-E9C9-47DB-AE7E-801FEF38F5C9}"/>
          </ac:grpSpMkLst>
        </pc:grpChg>
        <pc:graphicFrameChg chg="add mod modGraphic">
          <ac:chgData name="kuber raj kunal" userId="ff53f78b27f9dcad" providerId="Windows Live" clId="Web-{7C9117CB-A8F0-4CFC-8EF1-B345E081FBC1}" dt="2021-09-29T17:18:58.985" v="619" actId="1076"/>
          <ac:graphicFrameMkLst>
            <pc:docMk/>
            <pc:sldMk cId="1431408460" sldId="334"/>
            <ac:graphicFrameMk id="8" creationId="{6DA7B8EF-2D47-4FF8-99DE-25595199CBDE}"/>
          </ac:graphicFrameMkLst>
        </pc:graphicFrameChg>
        <pc:picChg chg="ord">
          <ac:chgData name="kuber raj kunal" userId="ff53f78b27f9dcad" providerId="Windows Live" clId="Web-{7C9117CB-A8F0-4CFC-8EF1-B345E081FBC1}" dt="2021-09-29T17:18:09.046" v="611"/>
          <ac:picMkLst>
            <pc:docMk/>
            <pc:sldMk cId="1431408460" sldId="334"/>
            <ac:picMk id="3" creationId="{ADFF7B73-3974-4A22-9390-5BFA21CF7563}"/>
          </ac:picMkLst>
        </pc:picChg>
      </pc:sldChg>
      <pc:sldMasterChg chg="modSp modSldLayout">
        <pc:chgData name="kuber raj kunal" userId="ff53f78b27f9dcad" providerId="Windows Live" clId="Web-{7C9117CB-A8F0-4CFC-8EF1-B345E081FBC1}" dt="2021-09-29T16:35:13.599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7C9117CB-A8F0-4CFC-8EF1-B345E081FBC1}" dt="2021-09-29T16:35:13.599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6:35:13.599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6:35:13.599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6:35:13.599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7C9117CB-A8F0-4CFC-8EF1-B345E081FBC1}" dt="2021-09-29T16:35:13.599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7C9117CB-A8F0-4CFC-8EF1-B345E081FBC1}" dt="2021-09-29T16:35:13.599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7C9117CB-A8F0-4CFC-8EF1-B345E081FBC1}" dt="2021-09-29T16:35:13.599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7C9117CB-A8F0-4CFC-8EF1-B345E081FBC1}" dt="2021-09-29T16:35:13.599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7C9117CB-A8F0-4CFC-8EF1-B345E081FBC1}" dt="2021-09-29T16:35:13.599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7C9117CB-A8F0-4CFC-8EF1-B345E081FBC1}" dt="2021-09-29T16:35:13.599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7C9117CB-A8F0-4CFC-8EF1-B345E081FBC1}" dt="2021-09-29T16:35:13.599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7C9117CB-A8F0-4CFC-8EF1-B345E081FBC1}" dt="2021-09-29T16:35:13.599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7C9117CB-A8F0-4CFC-8EF1-B345E081FBC1}" dt="2021-09-29T16:35:13.599" v="0"/>
          <pc:sldLayoutMkLst>
            <pc:docMk/>
            <pc:sldMasterMk cId="0" sldId="2147483648"/>
            <pc:sldLayoutMk cId="1763641993" sldId="2147483660"/>
          </pc:sldLayoutMkLst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1763641993" sldId="2147483660"/>
              <ac:spMk id="22" creationId="{00000000-0000-0000-0000-000000000000}"/>
            </ac:spMkLst>
          </pc:spChg>
          <pc:spChg chg="mod">
            <ac:chgData name="kuber raj kunal" userId="ff53f78b27f9dcad" providerId="Windows Live" clId="Web-{7C9117CB-A8F0-4CFC-8EF1-B345E081FBC1}" dt="2021-09-29T16:35:13.599" v="0"/>
            <ac:spMkLst>
              <pc:docMk/>
              <pc:sldMasterMk cId="0" sldId="2147483648"/>
              <pc:sldLayoutMk cId="1763641993" sldId="2147483660"/>
              <ac:spMk id="23" creationId="{00000000-0000-0000-0000-000000000000}"/>
            </ac:spMkLst>
          </pc:spChg>
        </pc:sldLayoutChg>
      </pc:sldMaster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C2DF-18DC-40EE-A948-9D7181760D86}" type="datetimeFigureOut">
              <a:rPr lang="en-IN" smtClean="0"/>
              <a:pPr/>
              <a:t>29-09-2021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42D91-5C25-4FC6-A358-46D67FD32CE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37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3924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364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0" y="5036829"/>
            <a:ext cx="9144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46675" y="1668380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Introduction to </a:t>
            </a:r>
            <a:r>
              <a:rPr lang="en-US" sz="3200" b="1" dirty="0" err="1">
                <a:solidFill>
                  <a:srgbClr val="FF0000"/>
                </a:solidFill>
              </a:rPr>
              <a:t>MySQL</a:t>
            </a:r>
            <a:r>
              <a:rPr lang="en-US" sz="3200" b="1" dirty="0">
                <a:solidFill>
                  <a:srgbClr val="FF0000"/>
                </a:solidFill>
              </a:rPr>
              <a:t> and SQL 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>
                <a:latin typeface="Calibri"/>
                <a:ea typeface="Calibri"/>
                <a:cs typeface="Calibri"/>
                <a:sym typeface="Calibri"/>
              </a:rPr>
              <a:t>PERIOD-8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46175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 : 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NUMBER:2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 :SQL</a:t>
            </a:r>
            <a:endParaRPr sz="1800" b="1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2EC50260-3A50-4820-A746-3A41E848AD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60384" y="-7488"/>
            <a:ext cx="1381125" cy="857250"/>
          </a:xfrm>
          <a:prstGeom prst="rect">
            <a:avLst/>
          </a:prstGeom>
        </p:spPr>
      </p:pic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8715C71A-8F9A-49BC-BBC0-32A8FC7AEC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7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/>
        </p:nvSpPr>
        <p:spPr>
          <a:xfrm>
            <a:off x="1959001" y="2173161"/>
            <a:ext cx="8688300" cy="3352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 b="1" u="sng"/>
              <a:t>ALTER TABLE+</a:t>
            </a:r>
            <a:r>
              <a:rPr lang="en-US" sz="2400" b="1" u="sng" dirty="0"/>
              <a:t>ADD</a:t>
            </a:r>
          </a:p>
          <a:p>
            <a:endParaRPr lang="en-US" sz="2400" b="1" u="sng" dirty="0"/>
          </a:p>
          <a:p>
            <a:r>
              <a:rPr lang="en-US" sz="2400" dirty="0"/>
              <a:t>It adds new column to the existing table.</a:t>
            </a:r>
          </a:p>
          <a:p>
            <a:endParaRPr lang="en-US" sz="2400" dirty="0"/>
          </a:p>
          <a:p>
            <a:r>
              <a:rPr lang="en-US" sz="2400" dirty="0"/>
              <a:t>To add a new column </a:t>
            </a:r>
            <a:r>
              <a:rPr lang="en-US" sz="2400" i="1" dirty="0" err="1"/>
              <a:t>tel_number</a:t>
            </a:r>
            <a:r>
              <a:rPr lang="en-US" sz="2400" i="1" dirty="0"/>
              <a:t> </a:t>
            </a:r>
            <a:r>
              <a:rPr lang="en-US" sz="2400" dirty="0"/>
              <a:t>of type </a:t>
            </a:r>
            <a:r>
              <a:rPr lang="en-US" sz="2400" i="1" dirty="0"/>
              <a:t>integer </a:t>
            </a:r>
            <a:r>
              <a:rPr lang="en-US" sz="2400" dirty="0"/>
              <a:t>in table </a:t>
            </a:r>
            <a:r>
              <a:rPr lang="en-US" sz="2400" i="1" dirty="0" err="1"/>
              <a:t>Emp</a:t>
            </a:r>
            <a:r>
              <a:rPr lang="en-US" sz="2400" i="1" dirty="0"/>
              <a:t> </a:t>
            </a:r>
            <a:r>
              <a:rPr lang="en-US" sz="2400" dirty="0"/>
              <a:t> :</a:t>
            </a:r>
          </a:p>
          <a:p>
            <a:endParaRPr lang="en-IN" sz="2400" dirty="0"/>
          </a:p>
          <a:p>
            <a:r>
              <a:rPr lang="en-US" sz="2400" b="1" dirty="0"/>
              <a:t>ALTER TABLE </a:t>
            </a:r>
            <a:r>
              <a:rPr lang="en-US" sz="2400" b="1" dirty="0" err="1"/>
              <a:t>Emp</a:t>
            </a:r>
            <a:r>
              <a:rPr lang="en-IN" sz="2400" b="1" dirty="0"/>
              <a:t>   </a:t>
            </a:r>
            <a:r>
              <a:rPr lang="en-US" sz="2400" b="1" dirty="0"/>
              <a:t>ADD (</a:t>
            </a:r>
            <a:r>
              <a:rPr lang="en-US" sz="2400" b="1" dirty="0" err="1"/>
              <a:t>tel_number</a:t>
            </a:r>
            <a:r>
              <a:rPr lang="en-US" sz="2400" b="1" dirty="0"/>
              <a:t> integer) ;</a:t>
            </a:r>
          </a:p>
          <a:p>
            <a:endParaRPr lang="en-US" sz="2400" dirty="0"/>
          </a:p>
          <a:p>
            <a:endParaRPr lang="en-IN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56435" y="1247086"/>
            <a:ext cx="9103765" cy="4772714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400" dirty="0"/>
          </a:p>
          <a:p>
            <a:pPr marL="0" indent="0">
              <a:buNone/>
            </a:pPr>
            <a:endParaRPr lang="en-US" sz="1400" cap="all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10826" y="-10637"/>
            <a:ext cx="8890958" cy="2091609"/>
          </a:xfrm>
        </p:spPr>
        <p:txBody>
          <a:bodyPr>
            <a:noAutofit/>
          </a:bodyPr>
          <a:lstStyle/>
          <a:p>
            <a:pPr algn="l"/>
            <a:br>
              <a:rPr lang="en-US" sz="3200" b="1" cap="all" dirty="0">
                <a:solidFill>
                  <a:srgbClr val="FF0000"/>
                </a:solidFill>
                <a:effectLst/>
              </a:rPr>
            </a:br>
            <a:r>
              <a:rPr lang="en-US" sz="3200" b="1" cap="all" dirty="0">
                <a:solidFill>
                  <a:srgbClr val="FF0000"/>
                </a:solidFill>
                <a:effectLst/>
              </a:rPr>
              <a:t>The ALTER TABLE Command</a:t>
            </a:r>
            <a:br>
              <a:rPr lang="en-US" sz="3200" b="1" cap="all" dirty="0">
                <a:solidFill>
                  <a:srgbClr val="FF0000"/>
                </a:solidFill>
                <a:effectLst/>
              </a:rPr>
            </a:br>
            <a:r>
              <a:rPr lang="en-US" sz="3200" b="1" cap="all" dirty="0">
                <a:solidFill>
                  <a:srgbClr val="FF0000"/>
                </a:solidFill>
                <a:effectLst/>
              </a:rPr>
              <a:t>(alter TABLE + add ,</a:t>
            </a:r>
            <a:r>
              <a:rPr lang="en-US" sz="3200" b="1" cap="all" dirty="0">
                <a:solidFill>
                  <a:srgbClr val="FF0000"/>
                </a:solidFill>
              </a:rPr>
              <a:t> </a:t>
            </a:r>
            <a:r>
              <a:rPr lang="en-US" sz="3200" b="1" cap="all" dirty="0">
                <a:solidFill>
                  <a:srgbClr val="FF0000"/>
                </a:solidFill>
                <a:effectLst/>
              </a:rPr>
              <a:t>alter TABLE + modify , </a:t>
            </a:r>
            <a:br>
              <a:rPr lang="en-US" sz="3200" b="1" cap="all" dirty="0">
                <a:solidFill>
                  <a:srgbClr val="FF0000"/>
                </a:solidFill>
                <a:effectLst/>
              </a:rPr>
            </a:br>
            <a:r>
              <a:rPr lang="en-US" sz="3200" b="1" cap="all">
                <a:solidFill>
                  <a:srgbClr val="FF0000"/>
                </a:solidFill>
                <a:effectLst/>
              </a:rPr>
              <a:t>ALTER TABLE+ DROP COLUMN</a:t>
            </a:r>
            <a:r>
              <a:rPr lang="en-US" sz="3200" b="1" cap="all">
                <a:solidFill>
                  <a:srgbClr val="FF0000"/>
                </a:solidFill>
              </a:rPr>
              <a:t>):</a:t>
            </a:r>
            <a:br>
              <a:rPr lang="en-IN" sz="3200" b="1" cap="all" dirty="0">
                <a:solidFill>
                  <a:srgbClr val="FF0000"/>
                </a:solidFill>
                <a:effectLst/>
              </a:rPr>
            </a:br>
            <a:endParaRPr lang="en-IN" sz="3200" cap="all" dirty="0">
              <a:solidFill>
                <a:srgbClr val="FF0000"/>
              </a:solidFill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9F0951AE-3309-49DD-8643-0627ED2D29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28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4BCA1-02D7-497E-8E80-6B15DECF5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811" y="56713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>
                <a:solidFill>
                  <a:srgbClr val="FF0000"/>
                </a:solidFill>
              </a:rPr>
              <a:t>Alter table + Drop Column   :</a:t>
            </a:r>
            <a:endParaRPr lang="en-US" sz="32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A998E-60CD-4579-9242-3D498A5B6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2151" y="1630942"/>
            <a:ext cx="9144000" cy="386121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To delete an existing column of a table, ALTER TABLE command can be used with Drop Column.</a:t>
            </a:r>
          </a:p>
          <a:p>
            <a:endParaRPr lang="en-IN" sz="2400" dirty="0"/>
          </a:p>
          <a:p>
            <a:r>
              <a:rPr lang="en-IN" sz="2400" dirty="0"/>
              <a:t>To delete the ContactName column from Customer table.</a:t>
            </a:r>
          </a:p>
          <a:p>
            <a:pPr marL="0" indent="0">
              <a:buNone/>
            </a:pPr>
            <a:endParaRPr lang="en-IN" sz="2400" dirty="0"/>
          </a:p>
          <a:p>
            <a:pPr marL="0" indent="0">
              <a:buNone/>
            </a:pPr>
            <a:r>
              <a:rPr lang="en-US" sz="2400" b="1"/>
              <a:t>                 ALTER TABLE Customers DROP COLUMN ContactName;</a:t>
            </a:r>
            <a:endParaRPr lang="en-IN" sz="2400" b="1" dirty="0">
              <a:cs typeface="Calibri"/>
            </a:endParaRPr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A0D5CDC4-C8BF-47D3-AB3B-08B91FAE8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490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D9BFF-70BC-4B8A-9505-BC806ABAB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407" y="669985"/>
            <a:ext cx="9638581" cy="53181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Alter table + modify   :</a:t>
            </a:r>
          </a:p>
          <a:p>
            <a:endParaRPr lang="en-US" sz="3200" dirty="0"/>
          </a:p>
          <a:p>
            <a:pPr lvl="4"/>
            <a:r>
              <a:rPr lang="en-US" sz="2400" dirty="0"/>
              <a:t>To modify existing columns of table( </a:t>
            </a:r>
            <a:r>
              <a:rPr lang="en-US" sz="2400" cap="small" dirty="0"/>
              <a:t>to change the data type or to modify the width of data type</a:t>
            </a:r>
            <a:r>
              <a:rPr lang="en-US" sz="2400" dirty="0"/>
              <a:t>), ALTER TABLE command can be used.</a:t>
            </a:r>
            <a:endParaRPr lang="en-US" sz="2400" dirty="0">
              <a:cs typeface="Calibri"/>
            </a:endParaRPr>
          </a:p>
          <a:p>
            <a:pPr marL="1714500" lvl="4">
              <a:buNone/>
            </a:pPr>
            <a:endParaRPr lang="en-US" sz="2400" dirty="0">
              <a:cs typeface="Calibri"/>
            </a:endParaRPr>
          </a:p>
          <a:p>
            <a:pPr marL="1714500" lvl="4">
              <a:buNone/>
            </a:pPr>
            <a:r>
              <a:rPr lang="en-US" sz="2400" dirty="0"/>
              <a:t>To modify column </a:t>
            </a:r>
            <a:r>
              <a:rPr lang="en-US" sz="2400" i="1" dirty="0"/>
              <a:t>Job </a:t>
            </a:r>
            <a:r>
              <a:rPr lang="en-US" sz="2400" dirty="0"/>
              <a:t>of table </a:t>
            </a:r>
            <a:r>
              <a:rPr lang="en-US" sz="2400" i="1" dirty="0"/>
              <a:t>Emp </a:t>
            </a:r>
            <a:r>
              <a:rPr lang="en-US" sz="2400" dirty="0"/>
              <a:t>to have new width of 30 characters:</a:t>
            </a:r>
            <a:endParaRPr lang="en-IN" sz="2400">
              <a:cs typeface="Calibri"/>
            </a:endParaRPr>
          </a:p>
          <a:p>
            <a:pPr lvl="4"/>
            <a:endParaRPr lang="en-US" sz="2400" dirty="0">
              <a:cs typeface="Calibri"/>
            </a:endParaRPr>
          </a:p>
          <a:p>
            <a:pPr lvl="4"/>
            <a:r>
              <a:rPr lang="en-US" sz="2400" b="1"/>
              <a:t>ALTER TABLE Emp MODIFY Job char(30);</a:t>
            </a:r>
            <a:endParaRPr lang="en-IN" sz="2400" b="1"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EA1B4030-81FA-4B3E-9DE7-6B29574ED3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637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AFA59-B2CD-443E-864D-13360F669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454" y="1720971"/>
            <a:ext cx="8968033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cs typeface="Calibri"/>
              </a:rPr>
              <a:t>To create a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DC143C"/>
                </a:solidFill>
                <a:effectLst/>
                <a:latin typeface="Calibri"/>
                <a:cs typeface="Calibri"/>
              </a:rPr>
              <a:t>PRIMARY KEY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cs typeface="Calibri"/>
              </a:rPr>
              <a:t> constraint for a column when the table is already created, use the following command:</a:t>
            </a:r>
          </a:p>
          <a:p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 sz="2400" b="1">
                <a:latin typeface="Calibri"/>
                <a:cs typeface="Calibri"/>
              </a:rPr>
              <a:t>                             </a:t>
            </a:r>
            <a:r>
              <a:rPr lang="en-US" sz="2400" b="1" i="0">
                <a:effectLst/>
                <a:latin typeface="Calibri"/>
                <a:cs typeface="Calibri"/>
              </a:rPr>
              <a:t>ALTER TABLE </a:t>
            </a:r>
            <a:r>
              <a:rPr lang="en-US" sz="2400" b="1">
                <a:latin typeface="Calibri"/>
                <a:cs typeface="Calibri"/>
              </a:rPr>
              <a:t>Persons  ADD</a:t>
            </a:r>
            <a:r>
              <a:rPr lang="en-US" sz="2400" b="1" i="0">
                <a:effectLst/>
                <a:latin typeface="Calibri"/>
                <a:cs typeface="Calibri"/>
              </a:rPr>
              <a:t> PRIMARY KEY (ID);</a:t>
            </a:r>
            <a:endParaRPr lang="en-IN" sz="2400" b="1">
              <a:latin typeface="Calibri"/>
              <a:cs typeface="Calibri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C75F8AE-750D-4959-8C67-2FF8ABC99B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0525" y="594392"/>
            <a:ext cx="7628820" cy="62064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cs typeface="Calibri"/>
              </a:rPr>
              <a:t>SQL PRIMARY KEY on ALTER TABLE</a:t>
            </a:r>
            <a:r>
              <a:rPr lang="en-US" altLang="en-US" sz="3200" b="1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libri"/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C20F8E62-1894-4968-B6CB-738AB122BA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86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B5925-0E04-4B54-9CBB-25B5CD265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Remove primary key with alter table: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CC674-47A7-4473-8C48-328FF9DC5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6951" y="1926567"/>
            <a:ext cx="82296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To remove the primary key of student table, the command is: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b="1"/>
              <a:t>             Alter table student drop primary key;</a:t>
            </a:r>
            <a:endParaRPr lang="en-IN" sz="2400" b="1">
              <a:cs typeface="Calibri"/>
            </a:endParaRPr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79AA3151-3984-4B6E-84B4-23F850ED69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650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/>
        </p:nvSpPr>
        <p:spPr>
          <a:xfrm>
            <a:off x="335703" y="646271"/>
            <a:ext cx="8991600" cy="5331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The DROP TABLE Command  :</a:t>
            </a:r>
          </a:p>
          <a:p>
            <a:endParaRPr lang="en-US" sz="3200" b="1" dirty="0">
              <a:solidFill>
                <a:srgbClr val="FF0000"/>
              </a:solidFill>
            </a:endParaRPr>
          </a:p>
          <a:p>
            <a:pPr marL="2171700" lvl="4" indent="-342900">
              <a:buFont typeface="Arial"/>
              <a:buChar char="•"/>
            </a:pPr>
            <a:r>
              <a:rPr lang="en-US" sz="2400"/>
              <a:t>The DROP TABLE command of </a:t>
            </a:r>
            <a:r>
              <a:rPr lang="en-US" sz="2400" i="1" dirty="0"/>
              <a:t>SQL </a:t>
            </a:r>
            <a:r>
              <a:rPr lang="en-US" sz="2400" dirty="0"/>
              <a:t>lets you drop or delete a table from the database.</a:t>
            </a:r>
            <a:endParaRPr lang="en-US" sz="2400" dirty="0">
              <a:cs typeface="Calibri"/>
            </a:endParaRPr>
          </a:p>
          <a:p>
            <a:pPr marL="2171700" lvl="4" indent="-342900">
              <a:buFont typeface="Arial"/>
              <a:buChar char="•"/>
            </a:pPr>
            <a:r>
              <a:rPr lang="en-US" sz="2400" dirty="0"/>
              <a:t> The </a:t>
            </a:r>
            <a:r>
              <a:rPr lang="en-US" sz="2400" i="1" dirty="0"/>
              <a:t>SQL </a:t>
            </a:r>
            <a:r>
              <a:rPr lang="en-US" sz="2400" dirty="0"/>
              <a:t>requires you to empty a table before you eliminate from the database. </a:t>
            </a:r>
            <a:endParaRPr lang="en-US" sz="2400" dirty="0">
              <a:cs typeface="Calibri"/>
            </a:endParaRPr>
          </a:p>
          <a:p>
            <a:pPr lvl="4"/>
            <a:r>
              <a:rPr lang="en-US" sz="2400" dirty="0"/>
              <a:t>To remove all the rows from your table:</a:t>
            </a:r>
            <a:endParaRPr lang="en-US" sz="2400" dirty="0">
              <a:cs typeface="Calibri"/>
            </a:endParaRPr>
          </a:p>
          <a:p>
            <a:pPr lvl="4"/>
            <a:endParaRPr lang="en-US" sz="2400" dirty="0">
              <a:cs typeface="Calibri"/>
            </a:endParaRPr>
          </a:p>
          <a:p>
            <a:pPr lvl="4"/>
            <a:r>
              <a:rPr lang="en-US" sz="2400" b="1"/>
              <a:t>                    DELETE FROM items ;</a:t>
            </a:r>
            <a:endParaRPr lang="en-US" sz="2400" b="1">
              <a:cs typeface="Calibri"/>
            </a:endParaRPr>
          </a:p>
          <a:p>
            <a:pPr lvl="4"/>
            <a:endParaRPr lang="en-US" sz="2400" b="1" dirty="0">
              <a:cs typeface="Calibri"/>
            </a:endParaRPr>
          </a:p>
          <a:p>
            <a:pPr lvl="4"/>
            <a:r>
              <a:rPr lang="en-US" sz="2400" dirty="0"/>
              <a:t>Then you can drop the empty table </a:t>
            </a:r>
            <a:r>
              <a:rPr lang="en-US" sz="2400" i="1" dirty="0"/>
              <a:t>items </a:t>
            </a:r>
            <a:r>
              <a:rPr lang="en-US" sz="2400" dirty="0"/>
              <a:t>as follows :</a:t>
            </a:r>
            <a:endParaRPr lang="en-US" sz="2400" dirty="0">
              <a:cs typeface="Calibri"/>
            </a:endParaRPr>
          </a:p>
          <a:p>
            <a:pPr lvl="4"/>
            <a:endParaRPr lang="en-US" sz="2400" dirty="0">
              <a:cs typeface="Calibri"/>
            </a:endParaRPr>
          </a:p>
          <a:p>
            <a:pPr lvl="4"/>
            <a:r>
              <a:rPr lang="en-US" sz="2400" b="1"/>
              <a:t>                     DROP TABLE items ;</a:t>
            </a:r>
            <a:endParaRPr lang="en-US" sz="2400" b="1">
              <a:cs typeface="Calibri"/>
            </a:endParaRPr>
          </a:p>
          <a:p>
            <a:pPr lvl="4"/>
            <a:endParaRPr lang="en-US" sz="2400" b="1" dirty="0">
              <a:cs typeface="Calibri"/>
            </a:endParaRPr>
          </a:p>
          <a:p>
            <a:endParaRPr lang="en-US" sz="2400" b="1" dirty="0"/>
          </a:p>
          <a:p>
            <a:endParaRPr lang="en-IN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676400" y="228600"/>
            <a:ext cx="8458200" cy="61722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 </a:t>
            </a: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5C66ECEB-C8D4-46E4-855B-D07F40B08D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4784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15020" y="232913"/>
            <a:ext cx="9236015" cy="1804259"/>
          </a:xfrm>
        </p:spPr>
        <p:txBody>
          <a:bodyPr>
            <a:normAutofit/>
          </a:bodyPr>
          <a:lstStyle/>
          <a:p>
            <a:pPr algn="l"/>
            <a:r>
              <a:rPr lang="en-US" sz="3200" b="1" cap="all">
                <a:solidFill>
                  <a:srgbClr val="FF0000"/>
                </a:solidFill>
              </a:rPr>
              <a:t>Some Built-In Functions:</a:t>
            </a:r>
            <a:endParaRPr lang="en-IN" sz="3200" b="1" cap="all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868571" y="1069775"/>
            <a:ext cx="8458200" cy="48006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en-US" sz="2400" dirty="0"/>
          </a:p>
          <a:p>
            <a:r>
              <a:rPr lang="en-US" sz="2400" b="1" dirty="0"/>
              <a:t>SELECT lower </a:t>
            </a:r>
            <a:r>
              <a:rPr lang="en-US" sz="2400" b="1"/>
              <a:t>(“HELLO’’) </a:t>
            </a:r>
            <a:r>
              <a:rPr lang="en-US" sz="2400" b="1" dirty="0"/>
              <a:t>FROM Dual ;</a:t>
            </a:r>
            <a:r>
              <a:rPr lang="en-US" sz="2400" dirty="0"/>
              <a:t>		hello</a:t>
            </a:r>
          </a:p>
          <a:p>
            <a:endParaRPr lang="en-IN" sz="2400" dirty="0"/>
          </a:p>
          <a:p>
            <a:r>
              <a:rPr lang="en-US" sz="2400" b="1" dirty="0"/>
              <a:t>SELECT upper (“friends’’) FROM Dual ;</a:t>
            </a:r>
            <a:r>
              <a:rPr lang="en-US" sz="2400" dirty="0"/>
              <a:t>		FRIENDS</a:t>
            </a:r>
          </a:p>
          <a:p>
            <a:endParaRPr lang="en-US" sz="2400" dirty="0"/>
          </a:p>
          <a:p>
            <a:r>
              <a:rPr lang="en-US" sz="2400" dirty="0"/>
              <a:t> </a:t>
            </a:r>
            <a:r>
              <a:rPr lang="en-US" sz="2400" b="1" dirty="0"/>
              <a:t>SELECT replicate (“*#’’, 4) FROM Dual ;</a:t>
            </a:r>
            <a:r>
              <a:rPr lang="en-US" sz="2400" dirty="0"/>
              <a:t>	       	 *#*#*#*#</a:t>
            </a:r>
          </a:p>
          <a:p>
            <a:endParaRPr lang="en-US" sz="2400" dirty="0"/>
          </a:p>
          <a:p>
            <a:r>
              <a:rPr lang="en-US" sz="2400" b="1" dirty="0"/>
              <a:t>SELECT substr (“Pointer’’, 3, 2) FROM Dual ;</a:t>
            </a:r>
            <a:r>
              <a:rPr lang="en-US" sz="2400" dirty="0"/>
              <a:t>		in</a:t>
            </a:r>
          </a:p>
          <a:p>
            <a:endParaRPr lang="en-IN" sz="2400" dirty="0"/>
          </a:p>
          <a:p>
            <a:r>
              <a:rPr lang="en-US" sz="2400" b="1" dirty="0"/>
              <a:t>SELECT sysdate() FROM Dual; 		 2021-05-19 	23:47:34</a:t>
            </a:r>
            <a:r>
              <a:rPr lang="en-US" sz="2400" dirty="0"/>
              <a:t>	      	</a:t>
            </a:r>
          </a:p>
          <a:p>
            <a:pPr marL="0" indent="0">
              <a:buNone/>
            </a:pPr>
            <a:r>
              <a:rPr lang="en-US" sz="2400" dirty="0"/>
              <a:t>will return the current system date of your computer.</a:t>
            </a:r>
            <a:endParaRPr lang="en-IN" sz="2400" dirty="0"/>
          </a:p>
          <a:p>
            <a:endParaRPr lang="en-IN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FB86A290-08B7-4F6E-AB42-7E395E58D0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619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606725" y="558182"/>
            <a:ext cx="3352800" cy="81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SESSION REVIEW:</a:t>
            </a:r>
            <a:endParaRPr sz="3200" b="1" cap="none" dirty="0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2288875" y="1368962"/>
            <a:ext cx="7696200" cy="5200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IN" sz="2400" dirty="0"/>
              <a:t>Alter table command</a:t>
            </a:r>
          </a:p>
          <a:p>
            <a:pPr>
              <a:lnSpc>
                <a:spcPct val="150000"/>
              </a:lnSpc>
            </a:pPr>
            <a:r>
              <a:rPr lang="en-IN" sz="2400" dirty="0"/>
              <a:t>Update command</a:t>
            </a:r>
          </a:p>
          <a:p>
            <a:pPr>
              <a:lnSpc>
                <a:spcPct val="150000"/>
              </a:lnSpc>
            </a:pPr>
            <a:r>
              <a:rPr lang="en-IN" sz="2400" dirty="0"/>
              <a:t>Delete command</a:t>
            </a:r>
          </a:p>
          <a:p>
            <a:pPr>
              <a:lnSpc>
                <a:spcPct val="150000"/>
              </a:lnSpc>
            </a:pPr>
            <a:r>
              <a:rPr lang="en-IN" sz="2400" dirty="0"/>
              <a:t>Drop table command</a:t>
            </a:r>
          </a:p>
          <a:p>
            <a:pPr>
              <a:lnSpc>
                <a:spcPct val="150000"/>
              </a:lnSpc>
            </a:pPr>
            <a:r>
              <a:rPr lang="en-IN" sz="2400" dirty="0"/>
              <a:t>Some built in functions</a:t>
            </a: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53EF3F8A-3F37-4FAA-A904-1E8F725DE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6202DD-C653-404C-BB30-229AD955CC1F}"/>
              </a:ext>
            </a:extLst>
          </p:cNvPr>
          <p:cNvSpPr txBox="1"/>
          <p:nvPr/>
        </p:nvSpPr>
        <p:spPr>
          <a:xfrm>
            <a:off x="643467" y="321734"/>
            <a:ext cx="10905066" cy="1135737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b="1" kern="120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ASSIGNMENT:</a:t>
            </a:r>
          </a:p>
        </p:txBody>
      </p:sp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CD7ED3D2-FA35-402D-9465-866867418B6D}"/>
              </a:ext>
            </a:extLst>
          </p:cNvPr>
          <p:cNvSpPr txBox="1">
            <a:spLocks/>
          </p:cNvSpPr>
          <p:nvPr/>
        </p:nvSpPr>
        <p:spPr>
          <a:xfrm>
            <a:off x="945394" y="1452301"/>
            <a:ext cx="5101063" cy="48971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28600">
              <a:lnSpc>
                <a:spcPct val="90000"/>
              </a:lnSpc>
            </a:pPr>
            <a:r>
              <a:rPr lang="en-US" sz="2400"/>
              <a:t>Insert a new row to the EMPLOYEE table with the values  7,  12000,  3000, 2500, 470.</a:t>
            </a:r>
          </a:p>
          <a:p>
            <a:pPr marL="285750" indent="-228600">
              <a:lnSpc>
                <a:spcPct val="90000"/>
              </a:lnSpc>
            </a:pPr>
            <a:r>
              <a:rPr lang="en-US" sz="2400"/>
              <a:t>Delete the employee information whose Basic is less than 2000.</a:t>
            </a:r>
          </a:p>
          <a:p>
            <a:pPr marL="285750" indent="-228600">
              <a:lnSpc>
                <a:spcPct val="90000"/>
              </a:lnSpc>
            </a:pPr>
            <a:r>
              <a:rPr lang="en-US" sz="2400"/>
              <a:t>Increase the Bonus of the employees by 50  whose HRA is more than 2000.</a:t>
            </a:r>
          </a:p>
          <a:p>
            <a:pPr marL="285750" indent="-228600">
              <a:lnSpc>
                <a:spcPct val="90000"/>
              </a:lnSpc>
            </a:pPr>
            <a:r>
              <a:rPr lang="en-US" sz="2400"/>
              <a:t>Modify the width of Eid column to 5.</a:t>
            </a:r>
          </a:p>
          <a:p>
            <a:pPr marL="285750" indent="-228600">
              <a:lnSpc>
                <a:spcPct val="90000"/>
              </a:lnSpc>
            </a:pPr>
            <a:r>
              <a:rPr lang="en-US" sz="2400"/>
              <a:t>Add a new column DOB to EMPLOYEE table that will store the date of birth of the employees.</a:t>
            </a:r>
          </a:p>
        </p:txBody>
      </p:sp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ADFF7B73-3974-4A22-9390-5BFA21CF75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6DA7B8EF-2D47-4FF8-99DE-25595199CB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8448543"/>
              </p:ext>
            </p:extLst>
          </p:nvPr>
        </p:nvGraphicFramePr>
        <p:xfrm>
          <a:off x="6685471" y="1610264"/>
          <a:ext cx="5049344" cy="318358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2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89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82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6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009">
                <a:tc>
                  <a:txBody>
                    <a:bodyPr/>
                    <a:lstStyle/>
                    <a:p>
                      <a:pPr marL="128905" marR="96520" algn="ctr">
                        <a:lnSpc>
                          <a:spcPct val="115000"/>
                        </a:lnSpc>
                        <a:spcBef>
                          <a:spcPts val="420"/>
                        </a:spcBef>
                        <a:spcAft>
                          <a:spcPts val="0"/>
                        </a:spcAft>
                      </a:pPr>
                      <a:r>
                        <a:rPr lang="en-US" sz="1900" i="1" err="1">
                          <a:solidFill>
                            <a:srgbClr val="FFFFFF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Eid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87B7"/>
                    </a:solidFill>
                  </a:tcPr>
                </a:tc>
                <a:tc>
                  <a:txBody>
                    <a:bodyPr/>
                    <a:lstStyle/>
                    <a:p>
                      <a:pPr marL="251460" marR="229870" algn="ctr">
                        <a:lnSpc>
                          <a:spcPct val="115000"/>
                        </a:lnSpc>
                        <a:spcBef>
                          <a:spcPts val="420"/>
                        </a:spcBef>
                        <a:spcAft>
                          <a:spcPts val="0"/>
                        </a:spcAft>
                      </a:pPr>
                      <a:r>
                        <a:rPr lang="en-US" sz="1900" i="1">
                          <a:solidFill>
                            <a:srgbClr val="FFFFFF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Basic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87B7"/>
                    </a:solidFill>
                  </a:tcPr>
                </a:tc>
                <a:tc>
                  <a:txBody>
                    <a:bodyPr/>
                    <a:lstStyle/>
                    <a:p>
                      <a:pPr marL="251460" marR="230505" algn="ctr">
                        <a:lnSpc>
                          <a:spcPct val="115000"/>
                        </a:lnSpc>
                        <a:spcBef>
                          <a:spcPts val="420"/>
                        </a:spcBef>
                        <a:spcAft>
                          <a:spcPts val="0"/>
                        </a:spcAft>
                      </a:pPr>
                      <a:r>
                        <a:rPr lang="en-US" sz="1900" i="1">
                          <a:solidFill>
                            <a:srgbClr val="FFFFFF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D.A.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87B7"/>
                    </a:solidFill>
                  </a:tcPr>
                </a:tc>
                <a:tc>
                  <a:txBody>
                    <a:bodyPr/>
                    <a:lstStyle/>
                    <a:p>
                      <a:pPr marL="250825" marR="230505" algn="ctr">
                        <a:lnSpc>
                          <a:spcPct val="115000"/>
                        </a:lnSpc>
                        <a:spcBef>
                          <a:spcPts val="420"/>
                        </a:spcBef>
                        <a:spcAft>
                          <a:spcPts val="0"/>
                        </a:spcAft>
                      </a:pPr>
                      <a:r>
                        <a:rPr lang="en-US" sz="1900" i="1">
                          <a:solidFill>
                            <a:srgbClr val="FFFFFF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HRA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87B7"/>
                    </a:solidFill>
                  </a:tcPr>
                </a:tc>
                <a:tc>
                  <a:txBody>
                    <a:bodyPr/>
                    <a:lstStyle/>
                    <a:p>
                      <a:pPr marL="234315" marR="233680" algn="ctr">
                        <a:lnSpc>
                          <a:spcPct val="115000"/>
                        </a:lnSpc>
                        <a:spcBef>
                          <a:spcPts val="420"/>
                        </a:spcBef>
                        <a:spcAft>
                          <a:spcPts val="0"/>
                        </a:spcAft>
                      </a:pPr>
                      <a:r>
                        <a:rPr lang="en-US" sz="1900" i="1">
                          <a:solidFill>
                            <a:srgbClr val="FFFFFF"/>
                          </a:solidFill>
                          <a:effectLst/>
                          <a:latin typeface="Candara"/>
                          <a:ea typeface="Palatino Linotype"/>
                          <a:cs typeface="Palatino Linotype"/>
                        </a:rPr>
                        <a:t>Bonus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696">
                <a:tc>
                  <a:txBody>
                    <a:bodyPr/>
                    <a:lstStyle/>
                    <a:p>
                      <a:pPr marL="31750" algn="ctr">
                        <a:lnSpc>
                          <a:spcPts val="1140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31750" algn="ctr">
                        <a:lnSpc>
                          <a:spcPts val="1140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E1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1460" marR="230505" algn="ctr">
                        <a:lnSpc>
                          <a:spcPts val="1140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51460" marR="230505" algn="ctr">
                        <a:lnSpc>
                          <a:spcPts val="1140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6000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0825" marR="230505" algn="ctr">
                        <a:lnSpc>
                          <a:spcPts val="1140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50825" marR="230505" algn="ctr">
                        <a:lnSpc>
                          <a:spcPts val="1140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2000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0190" marR="230505" algn="ctr">
                        <a:lnSpc>
                          <a:spcPts val="1140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50190" marR="230505" algn="ctr">
                        <a:lnSpc>
                          <a:spcPts val="1140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2300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3680" marR="233680" algn="ctr">
                        <a:lnSpc>
                          <a:spcPts val="1140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33680" marR="233680" algn="ctr">
                        <a:lnSpc>
                          <a:spcPts val="1140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696">
                <a:tc>
                  <a:txBody>
                    <a:bodyPr/>
                    <a:lstStyle/>
                    <a:p>
                      <a:pPr marL="31750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31750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E2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1460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51460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2000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0825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50825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0190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50190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3680" marR="233680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33680" marR="233680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696">
                <a:tc>
                  <a:txBody>
                    <a:bodyPr/>
                    <a:lstStyle/>
                    <a:p>
                      <a:pPr marL="31750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31750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E3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1460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51460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1000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0825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50825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0190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50190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3680" marR="233680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33680" marR="233680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40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696">
                <a:tc>
                  <a:txBody>
                    <a:bodyPr/>
                    <a:lstStyle/>
                    <a:p>
                      <a:pPr marL="31750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31750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E4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1460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51460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1500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0825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50825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390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0190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50190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490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3680" marR="233680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33680" marR="233680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696">
                <a:tc>
                  <a:txBody>
                    <a:bodyPr/>
                    <a:lstStyle/>
                    <a:p>
                      <a:pPr marL="31750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31750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E5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1460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51460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8000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0825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50825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900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0190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50190" marR="230505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900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3680" marR="233680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endParaRPr lang="en-US" sz="1900">
                        <a:solidFill>
                          <a:srgbClr val="231F20"/>
                        </a:solidFill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  <a:p>
                      <a:pPr marL="233680" marR="233680" algn="ctr">
                        <a:lnSpc>
                          <a:spcPts val="114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80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097">
                <a:tc>
                  <a:txBody>
                    <a:bodyPr/>
                    <a:lstStyle/>
                    <a:p>
                      <a:pPr marL="31750" algn="ctr">
                        <a:lnSpc>
                          <a:spcPct val="115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E6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1460" marR="230505" algn="ctr">
                        <a:lnSpc>
                          <a:spcPct val="115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10000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0825" marR="230505" algn="ctr">
                        <a:lnSpc>
                          <a:spcPct val="115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300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0190" marR="230505" algn="ctr">
                        <a:lnSpc>
                          <a:spcPct val="115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490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3680" marR="233680" algn="ctr">
                        <a:lnSpc>
                          <a:spcPct val="115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231F20"/>
                          </a:solidFill>
                          <a:effectLst/>
                          <a:latin typeface="Palatino Linotype"/>
                          <a:ea typeface="Palatino Linotype"/>
                          <a:cs typeface="Palatino Linotype"/>
                        </a:rPr>
                        <a:t>89</a:t>
                      </a:r>
                      <a:endParaRPr lang="en-IN" sz="190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CA251D1-935A-4035-AC4D-3FCC90F88E6B}"/>
              </a:ext>
            </a:extLst>
          </p:cNvPr>
          <p:cNvSpPr txBox="1"/>
          <p:nvPr/>
        </p:nvSpPr>
        <p:spPr>
          <a:xfrm>
            <a:off x="8323053" y="1180381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EMPLOYEE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14314084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9466934E-1887-4C4A-976E-50CAC07B60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827763" y="1213282"/>
            <a:ext cx="9340790" cy="3908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Learning </a:t>
            </a:r>
            <a:r>
              <a:rPr lang="en-US" sz="3200" b="1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Outcomes:</a:t>
            </a:r>
            <a:endParaRPr sz="3200" dirty="0">
              <a:latin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5" indent="-152400">
              <a:lnSpc>
                <a:spcPct val="150000"/>
              </a:lnSpc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will know how to modify the data fields.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R="0" lvl="5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will learn to modify the table structure.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R="0" lvl="5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will be able to delete specific rows.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R="0" lvl="5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can delete a table from the database.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FCAF4449-ED89-43F7-AABD-E79E450DE7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770626" y="1201948"/>
            <a:ext cx="8915400" cy="3077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Discussed so far:</a:t>
            </a:r>
            <a:br>
              <a:rPr lang="en-US" sz="36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</a:br>
            <a:endParaRPr lang="en-US" sz="3600" b="1" i="0" u="none" strike="noStrike" cap="none" dirty="0">
              <a:solidFill>
                <a:srgbClr val="FF0000"/>
              </a:solidFill>
              <a:latin typeface="Calibri"/>
              <a:ea typeface="Arial"/>
              <a:cs typeface="Calibri"/>
            </a:endParaRPr>
          </a:p>
          <a:p>
            <a:pPr marL="2400300" lvl="4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Sorting </a:t>
            </a:r>
          </a:p>
          <a:p>
            <a:pPr marL="2400300" lvl="4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Aggregate functions </a:t>
            </a:r>
          </a:p>
          <a:p>
            <a:pPr lvl="4">
              <a:lnSpc>
                <a:spcPct val="150000"/>
              </a:lnSpc>
            </a:pPr>
            <a:endParaRPr lang="en-IN" sz="2400" dirty="0">
              <a:latin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Arial"/>
              <a:cs typeface="Calibri"/>
              <a:sym typeface="Arial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D87C8926-66E2-46D8-A1B3-1C9415ADF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C5C02-0425-4CC8-A204-69A37848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709" y="649167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>
                <a:solidFill>
                  <a:srgbClr val="FF0000"/>
                </a:solidFill>
              </a:rPr>
              <a:t>Sub-Topics:</a:t>
            </a:r>
            <a:endParaRPr lang="en-IN" sz="3200" b="1"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3367C-75C2-4D00-ABEE-FE7F4F644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8106" y="1792168"/>
            <a:ext cx="8229600" cy="456406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400" dirty="0"/>
              <a:t>Delete command</a:t>
            </a:r>
          </a:p>
          <a:p>
            <a:pPr>
              <a:lnSpc>
                <a:spcPct val="150000"/>
              </a:lnSpc>
            </a:pPr>
            <a:r>
              <a:rPr lang="en-IN" sz="2400" dirty="0"/>
              <a:t>Update command</a:t>
            </a:r>
            <a:endParaRPr lang="en-IN" sz="1800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IN" sz="2400" dirty="0"/>
              <a:t>Alter table command</a:t>
            </a:r>
          </a:p>
          <a:p>
            <a:pPr>
              <a:lnSpc>
                <a:spcPct val="150000"/>
              </a:lnSpc>
            </a:pPr>
            <a:r>
              <a:rPr lang="en-IN" sz="2400" dirty="0"/>
              <a:t>Drop table command</a:t>
            </a:r>
          </a:p>
          <a:p>
            <a:pPr>
              <a:lnSpc>
                <a:spcPct val="150000"/>
              </a:lnSpc>
            </a:pPr>
            <a:r>
              <a:rPr lang="en-IN" sz="2400" dirty="0"/>
              <a:t>Built in functions</a:t>
            </a:r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1C0EC777-8B10-4DF8-BB01-5DC197DF41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839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/>
        </p:nvSpPr>
        <p:spPr>
          <a:xfrm>
            <a:off x="1796675" y="1143000"/>
            <a:ext cx="8688300" cy="51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0908" y="283678"/>
            <a:ext cx="8229600" cy="807564"/>
          </a:xfrm>
        </p:spPr>
        <p:txBody>
          <a:bodyPr>
            <a:noAutofit/>
          </a:bodyPr>
          <a:lstStyle/>
          <a:p>
            <a:pPr algn="l"/>
            <a:r>
              <a:rPr lang="en-US" sz="3200" b="1" cap="all">
                <a:solidFill>
                  <a:srgbClr val="FF0000"/>
                </a:solidFill>
              </a:rPr>
              <a:t>The DELETE Command:</a:t>
            </a:r>
            <a:endParaRPr lang="en-IN" sz="3200" b="1" cap="all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868023" y="1087729"/>
            <a:ext cx="8458200" cy="5486400"/>
          </a:xfrm>
        </p:spPr>
        <p:txBody>
          <a:bodyPr>
            <a:noAutofit/>
          </a:bodyPr>
          <a:lstStyle/>
          <a:p>
            <a:r>
              <a:rPr lang="en-US" sz="2400" dirty="0"/>
              <a:t>The DELETE command removes rows from a table. </a:t>
            </a:r>
          </a:p>
          <a:p>
            <a:r>
              <a:rPr lang="en-US" sz="2400" dirty="0"/>
              <a:t>This removes the entire rows, not individual field values.</a:t>
            </a:r>
          </a:p>
          <a:p>
            <a:r>
              <a:rPr lang="en-US" sz="2400" dirty="0"/>
              <a:t>To remove all the contents of </a:t>
            </a:r>
            <a:r>
              <a:rPr lang="en-US" sz="2400" i="1" dirty="0"/>
              <a:t>EMP </a:t>
            </a:r>
            <a:r>
              <a:rPr lang="en-US" sz="2400" dirty="0"/>
              <a:t>table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DELETE   FROM   </a:t>
            </a:r>
            <a:r>
              <a:rPr lang="en-US" sz="2400" b="1" i="1" dirty="0"/>
              <a:t>EMP</a:t>
            </a:r>
            <a:r>
              <a:rPr lang="en-US" sz="2400" b="1" dirty="0"/>
              <a:t>;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558" y="3367178"/>
            <a:ext cx="4423462" cy="284889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802615" y="6248400"/>
            <a:ext cx="1447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EMP</a:t>
            </a:r>
            <a:endParaRPr lang="en-IN" sz="1800" b="1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2E42A0CA-EC4A-4612-841C-AFC3AC4E7F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2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CAE09-9BC9-4BCD-A6F8-E820A349E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9508" y="912962"/>
            <a:ext cx="8915400" cy="58674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400" dirty="0"/>
              <a:t>To remove the tuples from </a:t>
            </a:r>
            <a:r>
              <a:rPr lang="en-US" sz="2400" i="1" dirty="0"/>
              <a:t>employee </a:t>
            </a:r>
            <a:r>
              <a:rPr lang="en-US" sz="2400" dirty="0"/>
              <a:t>that have </a:t>
            </a:r>
            <a:r>
              <a:rPr lang="en-US" sz="2400" i="1" dirty="0"/>
              <a:t>Basic </a:t>
            </a:r>
            <a:r>
              <a:rPr lang="en-US" sz="2400" dirty="0"/>
              <a:t>less than 2200 </a:t>
            </a:r>
            <a:endParaRPr lang="en-IN" sz="2400" dirty="0"/>
          </a:p>
          <a:p>
            <a:pPr marL="0" indent="0">
              <a:buNone/>
            </a:pPr>
            <a:endParaRPr lang="en-IN" sz="2400" dirty="0"/>
          </a:p>
          <a:p>
            <a:pPr marL="0" indent="0">
              <a:buNone/>
            </a:pPr>
            <a:r>
              <a:rPr lang="en-US" sz="2400" b="1"/>
              <a:t>                    DELETE   FROM    EMP WHERE   Basic&lt; 2200;</a:t>
            </a:r>
            <a:endParaRPr lang="en-US" sz="2400" b="1">
              <a:cs typeface="Calibri"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To remove the tuples from </a:t>
            </a:r>
            <a:r>
              <a:rPr lang="en-US" sz="2400" i="1" dirty="0"/>
              <a:t>EMP table whose Bonus is less than 50 and D.A. is equal to 300.</a:t>
            </a:r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endParaRPr lang="en-IN" sz="2400" dirty="0"/>
          </a:p>
          <a:p>
            <a:pPr marL="0" indent="0">
              <a:buNone/>
            </a:pPr>
            <a:r>
              <a:rPr lang="en-US" sz="2400" b="1"/>
              <a:t>                    DELETE   FROM  EMP  WHERE Bonus&lt; 50 and D.A.=300;</a:t>
            </a:r>
            <a:endParaRPr lang="en-US" sz="2400" b="1">
              <a:cs typeface="Calibri"/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BCFC87ED-70C7-4A95-B464-EFFBD9B103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402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/>
        </p:nvSpPr>
        <p:spPr>
          <a:xfrm>
            <a:off x="1787106" y="1005393"/>
            <a:ext cx="86883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 dirty="0"/>
              <a:t>Update command is used  to change some or all the values in an existing row.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To change the </a:t>
            </a:r>
            <a:r>
              <a:rPr lang="en-US" sz="2400" i="1" dirty="0"/>
              <a:t>ROL </a:t>
            </a:r>
            <a:r>
              <a:rPr lang="en-US" sz="2400" dirty="0"/>
              <a:t>of </a:t>
            </a:r>
            <a:r>
              <a:rPr lang="en-US" sz="2400" b="1" u="sng" dirty="0"/>
              <a:t>all items </a:t>
            </a:r>
            <a:r>
              <a:rPr lang="en-US" sz="2400"/>
              <a:t>to 50:</a:t>
            </a:r>
            <a:endParaRPr lang="en-IN" sz="2400"/>
          </a:p>
          <a:p>
            <a:r>
              <a:rPr lang="en-US" sz="2400" b="1"/>
              <a:t>              UPDATE items SET ROL = 50 ;</a:t>
            </a:r>
            <a:endParaRPr lang="en-US" sz="2400" b="1">
              <a:cs typeface="Calibri"/>
            </a:endParaRPr>
          </a:p>
          <a:p>
            <a:endParaRPr lang="en-IN" sz="2400" dirty="0"/>
          </a:p>
          <a:p>
            <a:r>
              <a:rPr lang="en-US" sz="2400" dirty="0"/>
              <a:t>To change </a:t>
            </a:r>
            <a:r>
              <a:rPr lang="en-US" sz="2400" i="1" dirty="0"/>
              <a:t>ROL </a:t>
            </a:r>
            <a:r>
              <a:rPr lang="en-US" sz="2400" dirty="0"/>
              <a:t>to 40 only for those items that have </a:t>
            </a:r>
            <a:r>
              <a:rPr lang="en-US" sz="2400" i="1" dirty="0"/>
              <a:t>ROL </a:t>
            </a:r>
            <a:r>
              <a:rPr lang="en-US" sz="2400"/>
              <a:t>as 20:</a:t>
            </a:r>
            <a:endParaRPr lang="en-US" sz="2400">
              <a:cs typeface="Calibri"/>
            </a:endParaRPr>
          </a:p>
          <a:p>
            <a:r>
              <a:rPr lang="en-US" sz="2400" b="1"/>
              <a:t>              UPDATE items SET ROL = 40</a:t>
            </a:r>
            <a:r>
              <a:rPr lang="en-IN" sz="2400" b="1" dirty="0"/>
              <a:t>  </a:t>
            </a:r>
            <a:r>
              <a:rPr lang="en-US" sz="2400" b="1" dirty="0"/>
              <a:t>WHERE ROL = 20 ;</a:t>
            </a:r>
          </a:p>
          <a:p>
            <a:r>
              <a:rPr lang="en-IN" sz="2400" dirty="0"/>
              <a:t>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18409" y="470674"/>
            <a:ext cx="8229600" cy="457200"/>
          </a:xfrm>
        </p:spPr>
        <p:txBody>
          <a:bodyPr>
            <a:noAutofit/>
          </a:bodyPr>
          <a:lstStyle/>
          <a:p>
            <a:pPr algn="l"/>
            <a:r>
              <a:rPr lang="en-US" sz="3200" b="1" cap="all" dirty="0">
                <a:solidFill>
                  <a:srgbClr val="FF0000"/>
                </a:solidFill>
              </a:rPr>
              <a:t>The UPDATE Command   (</a:t>
            </a:r>
            <a:r>
              <a:rPr lang="en-US" sz="3200" b="1" cap="all" dirty="0" err="1">
                <a:solidFill>
                  <a:srgbClr val="FF0000"/>
                </a:solidFill>
              </a:rPr>
              <a:t>update+set</a:t>
            </a:r>
            <a:r>
              <a:rPr lang="en-US" sz="3200" b="1" cap="all" dirty="0">
                <a:solidFill>
                  <a:srgbClr val="FF0000"/>
                </a:solidFill>
              </a:rPr>
              <a:t>) 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81549" y="5373282"/>
            <a:ext cx="1334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items</a:t>
            </a:r>
            <a:endParaRPr lang="en-IN" sz="2400" b="1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6C2A8C1A-7CB8-4DC3-B22F-EE74B742E9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E4C32089-6B02-4C30-B4F0-58E90E4B59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181401"/>
              </p:ext>
            </p:extLst>
          </p:nvPr>
        </p:nvGraphicFramePr>
        <p:xfrm>
          <a:off x="2831189" y="4172942"/>
          <a:ext cx="7420968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6828">
                  <a:extLst>
                    <a:ext uri="{9D8B030D-6E8A-4147-A177-3AD203B41FA5}">
                      <a16:colId xmlns:a16="http://schemas.microsoft.com/office/drawing/2014/main" val="3005416870"/>
                    </a:ext>
                  </a:extLst>
                </a:gridCol>
                <a:gridCol w="1236828">
                  <a:extLst>
                    <a:ext uri="{9D8B030D-6E8A-4147-A177-3AD203B41FA5}">
                      <a16:colId xmlns:a16="http://schemas.microsoft.com/office/drawing/2014/main" val="822353390"/>
                    </a:ext>
                  </a:extLst>
                </a:gridCol>
                <a:gridCol w="1236828">
                  <a:extLst>
                    <a:ext uri="{9D8B030D-6E8A-4147-A177-3AD203B41FA5}">
                      <a16:colId xmlns:a16="http://schemas.microsoft.com/office/drawing/2014/main" val="3084995774"/>
                    </a:ext>
                  </a:extLst>
                </a:gridCol>
                <a:gridCol w="1236828">
                  <a:extLst>
                    <a:ext uri="{9D8B030D-6E8A-4147-A177-3AD203B41FA5}">
                      <a16:colId xmlns:a16="http://schemas.microsoft.com/office/drawing/2014/main" val="2903801671"/>
                    </a:ext>
                  </a:extLst>
                </a:gridCol>
                <a:gridCol w="1236828">
                  <a:extLst>
                    <a:ext uri="{9D8B030D-6E8A-4147-A177-3AD203B41FA5}">
                      <a16:colId xmlns:a16="http://schemas.microsoft.com/office/drawing/2014/main" val="3474009538"/>
                    </a:ext>
                  </a:extLst>
                </a:gridCol>
                <a:gridCol w="1236828">
                  <a:extLst>
                    <a:ext uri="{9D8B030D-6E8A-4147-A177-3AD203B41FA5}">
                      <a16:colId xmlns:a16="http://schemas.microsoft.com/office/drawing/2014/main" val="20117731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QOH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ROQ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549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Milk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318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Cake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705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700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Biscuit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5332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Namkeen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569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Cream </a:t>
                      </a:r>
                      <a:r>
                        <a:rPr lang="en-US"/>
                        <a:t>Roll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9459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8098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D3A35-5808-4CD2-9474-0086013C5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438" y="848264"/>
            <a:ext cx="10478218" cy="49932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</a:rPr>
              <a:t>Updating  Multiple Columns:</a:t>
            </a:r>
          </a:p>
          <a:p>
            <a:pPr marL="1257300" lvl="3" indent="0">
              <a:buNone/>
            </a:pPr>
            <a:br>
              <a:rPr lang="en-IN" b="1" u="sng" dirty="0"/>
            </a:br>
            <a:r>
              <a:rPr lang="en-US" sz="2400" dirty="0"/>
              <a:t>To update multiple columns, multiple column assignments can be specified with SET clause, separated by commas. </a:t>
            </a:r>
            <a:endParaRPr lang="en-US" sz="2400" dirty="0">
              <a:cs typeface="Calibri"/>
            </a:endParaRPr>
          </a:p>
          <a:p>
            <a:pPr marL="1371600" lvl="3" indent="0">
              <a:buNone/>
            </a:pPr>
            <a:endParaRPr lang="en-US" sz="2400" dirty="0">
              <a:cs typeface="Calibri"/>
            </a:endParaRPr>
          </a:p>
          <a:p>
            <a:r>
              <a:rPr lang="en-US" sz="2400" dirty="0"/>
              <a:t>To update the </a:t>
            </a:r>
            <a:r>
              <a:rPr lang="en-US" sz="2400" b="1" i="1" u="sng" dirty="0"/>
              <a:t>ROL to 40 </a:t>
            </a:r>
            <a:r>
              <a:rPr lang="en-US" sz="2400" dirty="0"/>
              <a:t>and </a:t>
            </a:r>
            <a:r>
              <a:rPr lang="en-US" sz="2400" b="1" i="1" u="sng" dirty="0"/>
              <a:t>QOH to 70 </a:t>
            </a:r>
            <a:r>
              <a:rPr lang="en-US" sz="2400" dirty="0"/>
              <a:t>for items having </a:t>
            </a:r>
            <a:r>
              <a:rPr lang="en-US" sz="2400" b="1" u="sng" err="1"/>
              <a:t>icode</a:t>
            </a:r>
            <a:r>
              <a:rPr lang="en-US" sz="2400" b="1" u="sng" dirty="0"/>
              <a:t> less than ‘I04</a:t>
            </a:r>
            <a:r>
              <a:rPr lang="en-US" sz="2400" dirty="0"/>
              <a:t>’, we shall write</a:t>
            </a:r>
            <a:endParaRPr lang="en-US" sz="2400" dirty="0">
              <a:cs typeface="Calibri"/>
            </a:endParaRPr>
          </a:p>
          <a:p>
            <a:endParaRPr lang="en-IN" sz="2400" dirty="0">
              <a:cs typeface="Calibri"/>
            </a:endParaRPr>
          </a:p>
          <a:p>
            <a:pPr marL="0" indent="0">
              <a:buNone/>
            </a:pPr>
            <a:r>
              <a:rPr lang="en-US" sz="2400" b="1"/>
              <a:t>                  UPDATE items</a:t>
            </a:r>
            <a:r>
              <a:rPr lang="en-IN" sz="2400" b="1" dirty="0"/>
              <a:t>    </a:t>
            </a:r>
            <a:r>
              <a:rPr lang="en-US" sz="2400" b="1"/>
              <a:t>SET ROL = 40, QOH = 70</a:t>
            </a:r>
            <a:r>
              <a:rPr lang="en-IN" sz="2400" b="1" dirty="0"/>
              <a:t>      </a:t>
            </a:r>
            <a:r>
              <a:rPr lang="en-US" sz="2400" b="1"/>
              <a:t>WHERE </a:t>
            </a:r>
            <a:r>
              <a:rPr lang="en-US" sz="2400" b="1" err="1"/>
              <a:t>icode</a:t>
            </a:r>
            <a:r>
              <a:rPr lang="en-US" sz="2400" b="1"/>
              <a:t> &lt; ‘I04’ ;</a:t>
            </a:r>
            <a:endParaRPr lang="en-IN" sz="2400" b="1"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1B5DCEC6-87A6-4889-8E8D-590044ACC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304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/>
        </p:nvSpPr>
        <p:spPr>
          <a:xfrm>
            <a:off x="2019578" y="1710287"/>
            <a:ext cx="8912328" cy="3667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 dirty="0"/>
              <a:t>If you want to increase the gross pay of all the employees by Rs. 900/-:</a:t>
            </a:r>
          </a:p>
          <a:p>
            <a:endParaRPr lang="en-IN" sz="2400" dirty="0"/>
          </a:p>
          <a:p>
            <a:r>
              <a:rPr lang="en-US" sz="2400" b="1"/>
              <a:t>                          UPDATE employee</a:t>
            </a:r>
            <a:r>
              <a:rPr lang="en-IN" sz="2400" b="1" dirty="0"/>
              <a:t>  </a:t>
            </a:r>
            <a:r>
              <a:rPr lang="en-US" sz="2400" b="1" dirty="0"/>
              <a:t>SET gross = gross + 900 ;</a:t>
            </a:r>
          </a:p>
          <a:p>
            <a:endParaRPr lang="en-US" sz="2400" b="1" dirty="0"/>
          </a:p>
          <a:p>
            <a:r>
              <a:rPr lang="en-US" sz="2400" dirty="0"/>
              <a:t>To double the gross pay of employees of grade ‘E3’ or ‘E4’:</a:t>
            </a:r>
          </a:p>
          <a:p>
            <a:endParaRPr lang="en-US" sz="2400" dirty="0"/>
          </a:p>
          <a:p>
            <a:r>
              <a:rPr lang="en-US" sz="2400" b="1"/>
              <a:t>                          UPDATE employee SET gross = gross * 2</a:t>
            </a:r>
            <a:endParaRPr lang="en-IN" sz="2400" b="1"/>
          </a:p>
          <a:p>
            <a:r>
              <a:rPr lang="en-US" sz="2400" b="1" dirty="0"/>
              <a:t>		WHERE (grade = ‘E3’ OR grade = ‘E4’) ;</a:t>
            </a:r>
          </a:p>
          <a:p>
            <a:endParaRPr lang="en-IN" sz="2400" dirty="0"/>
          </a:p>
          <a:p>
            <a:endParaRPr lang="en-IN" sz="2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58680" y="678099"/>
            <a:ext cx="8229600" cy="867480"/>
          </a:xfrm>
        </p:spPr>
        <p:txBody>
          <a:bodyPr>
            <a:normAutofit/>
          </a:bodyPr>
          <a:lstStyle/>
          <a:p>
            <a:pPr algn="l"/>
            <a:r>
              <a:rPr lang="en-IN" sz="3200" b="1" cap="all" dirty="0">
                <a:solidFill>
                  <a:srgbClr val="FF0000"/>
                </a:solidFill>
              </a:rPr>
              <a:t> </a:t>
            </a:r>
            <a:r>
              <a:rPr lang="en-US" sz="3200" b="1" cap="all" dirty="0">
                <a:solidFill>
                  <a:srgbClr val="FF0000"/>
                </a:solidFill>
              </a:rPr>
              <a:t>Using Expressions in Update :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679472" y="1066801"/>
            <a:ext cx="8458200" cy="2725469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400" dirty="0"/>
          </a:p>
          <a:p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A7A9C974-B295-482D-B248-592067AE46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660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1649</TotalTime>
  <Words>897</Words>
  <Application>Microsoft Office PowerPoint</Application>
  <PresentationFormat>Widescreen</PresentationFormat>
  <Paragraphs>200</Paragraphs>
  <Slides>19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Sub-Topics:</vt:lpstr>
      <vt:lpstr>The DELETE Command:</vt:lpstr>
      <vt:lpstr>PowerPoint Presentation</vt:lpstr>
      <vt:lpstr>The UPDATE Command   (update+set) :</vt:lpstr>
      <vt:lpstr>PowerPoint Presentation</vt:lpstr>
      <vt:lpstr> Using Expressions in Update :</vt:lpstr>
      <vt:lpstr> The ALTER TABLE Command (alter TABLE + add , alter TABLE + modify ,  ALTER TABLE+ DROP COLUMN): </vt:lpstr>
      <vt:lpstr>Alter table + Drop Column   :</vt:lpstr>
      <vt:lpstr>PowerPoint Presentation</vt:lpstr>
      <vt:lpstr>SQL PRIMARY KEY on ALTER TABLE:</vt:lpstr>
      <vt:lpstr>Remove primary key with alter table:</vt:lpstr>
      <vt:lpstr>PowerPoint Presentation</vt:lpstr>
      <vt:lpstr>Some Built-In Functions:</vt:lpstr>
      <vt:lpstr>SESSION REVIEW: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Kalyan Sahoo</cp:lastModifiedBy>
  <cp:revision>351</cp:revision>
  <dcterms:created xsi:type="dcterms:W3CDTF">2006-08-16T00:00:00Z</dcterms:created>
  <dcterms:modified xsi:type="dcterms:W3CDTF">2021-09-29T17:19:48Z</dcterms:modified>
</cp:coreProperties>
</file>