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7" r:id="rId3"/>
    <p:sldId id="326" r:id="rId4"/>
    <p:sldId id="300" r:id="rId5"/>
    <p:sldId id="327" r:id="rId6"/>
    <p:sldId id="337" r:id="rId7"/>
    <p:sldId id="329" r:id="rId8"/>
    <p:sldId id="330" r:id="rId9"/>
    <p:sldId id="333" r:id="rId10"/>
    <p:sldId id="268" r:id="rId11"/>
    <p:sldId id="271" r:id="rId12"/>
    <p:sldId id="272" r:id="rId13"/>
    <p:sldId id="335" r:id="rId14"/>
    <p:sldId id="273" r:id="rId15"/>
    <p:sldId id="334" r:id="rId16"/>
    <p:sldId id="269" r:id="rId17"/>
    <p:sldId id="336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CB4C79-69B3-4931-AD6A-B89AB10F00D2}" v="487" dt="2021-09-29T16:51:07.2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3DCB4C79-69B3-4931-AD6A-B89AB10F00D2}"/>
    <pc:docChg chg="mod addSld delSld modSld sldOrd modMainMaster setSldSz">
      <pc:chgData name="kuber raj kunal" userId="ff53f78b27f9dcad" providerId="Windows Live" clId="Web-{3DCB4C79-69B3-4931-AD6A-B89AB10F00D2}" dt="2021-09-29T16:51:07.207" v="341"/>
      <pc:docMkLst>
        <pc:docMk/>
      </pc:docMkLst>
      <pc:sldChg chg="addSp delSp modSp">
        <pc:chgData name="kuber raj kunal" userId="ff53f78b27f9dcad" providerId="Windows Live" clId="Web-{3DCB4C79-69B3-4931-AD6A-B89AB10F00D2}" dt="2021-09-29T16:51:05.770" v="340"/>
        <pc:sldMkLst>
          <pc:docMk/>
          <pc:sldMk cId="0" sldId="257"/>
        </pc:sldMkLst>
        <pc:spChg chg="del mod">
          <ac:chgData name="kuber raj kunal" userId="ff53f78b27f9dcad" providerId="Windows Live" clId="Web-{3DCB4C79-69B3-4931-AD6A-B89AB10F00D2}" dt="2021-09-29T16:49:05.143" v="279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49:25.658" v="289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1:05.770" v="340"/>
          <ac:picMkLst>
            <pc:docMk/>
            <pc:sldMk cId="0" sldId="257"/>
            <ac:picMk id="2" creationId="{125D72C2-5416-453A-9382-E933747FF550}"/>
          </ac:picMkLst>
        </pc:picChg>
        <pc:picChg chg="del mod">
          <ac:chgData name="kuber raj kunal" userId="ff53f78b27f9dcad" providerId="Windows Live" clId="Web-{3DCB4C79-69B3-4931-AD6A-B89AB10F00D2}" dt="2021-09-29T16:49:01.408" v="277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1:07.207" v="341"/>
        <pc:sldMkLst>
          <pc:docMk/>
          <pc:sldMk cId="4186872435" sldId="258"/>
        </pc:sldMkLst>
        <pc:spChg chg="mod">
          <ac:chgData name="kuber raj kunal" userId="ff53f78b27f9dcad" providerId="Windows Live" clId="Web-{3DCB4C79-69B3-4931-AD6A-B89AB10F00D2}" dt="2021-09-29T16:49:40.190" v="293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49:41.518" v="294" actId="1076"/>
          <ac:spMkLst>
            <pc:docMk/>
            <pc:sldMk cId="4186872435" sldId="258"/>
            <ac:spMk id="57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1:07.207" v="341"/>
          <ac:picMkLst>
            <pc:docMk/>
            <pc:sldMk cId="4186872435" sldId="258"/>
            <ac:picMk id="2" creationId="{3CE3E339-921B-4BA4-9E48-1D4B83CA4103}"/>
          </ac:picMkLst>
        </pc:picChg>
        <pc:picChg chg="mod">
          <ac:chgData name="kuber raj kunal" userId="ff53f78b27f9dcad" providerId="Windows Live" clId="Web-{3DCB4C79-69B3-4931-AD6A-B89AB10F00D2}" dt="2021-09-29T16:49:37.706" v="292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3DCB4C79-69B3-4931-AD6A-B89AB10F00D2}" dt="2021-09-29T16:49:30.080" v="290"/>
          <ac:picMkLst>
            <pc:docMk/>
            <pc:sldMk cId="4186872435" sldId="258"/>
            <ac:picMk id="55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0:51.472" v="332"/>
        <pc:sldMkLst>
          <pc:docMk/>
          <pc:sldMk cId="3620431217" sldId="268"/>
        </pc:sldMkLst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k cId="3620431217" sldId="268"/>
            <ac:spMk id="2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k cId="3620431217" sldId="268"/>
            <ac:spMk id="3" creationId="{00000000-0000-0000-0000-000000000000}"/>
          </ac:spMkLst>
        </pc:spChg>
        <pc:picChg chg="del mod">
          <ac:chgData name="kuber raj kunal" userId="ff53f78b27f9dcad" providerId="Windows Live" clId="Web-{3DCB4C79-69B3-4931-AD6A-B89AB10F00D2}" dt="2021-09-29T16:42:22.917" v="177"/>
          <ac:picMkLst>
            <pc:docMk/>
            <pc:sldMk cId="3620431217" sldId="268"/>
            <ac:picMk id="4" creationId="{00000000-0000-0000-0000-000000000000}"/>
          </ac:picMkLst>
        </pc:picChg>
        <pc:picChg chg="add">
          <ac:chgData name="kuber raj kunal" userId="ff53f78b27f9dcad" providerId="Windows Live" clId="Web-{3DCB4C79-69B3-4931-AD6A-B89AB10F00D2}" dt="2021-09-29T16:50:51.472" v="332"/>
          <ac:picMkLst>
            <pc:docMk/>
            <pc:sldMk cId="3620431217" sldId="268"/>
            <ac:picMk id="6" creationId="{02CD4C19-93D2-457E-8E83-FF5AD7DCFEDC}"/>
          </ac:picMkLst>
        </pc:picChg>
      </pc:sldChg>
      <pc:sldChg chg="addSp delSp modSp">
        <pc:chgData name="kuber raj kunal" userId="ff53f78b27f9dcad" providerId="Windows Live" clId="Web-{3DCB4C79-69B3-4931-AD6A-B89AB10F00D2}" dt="2021-09-29T16:50:36.191" v="326"/>
        <pc:sldMkLst>
          <pc:docMk/>
          <pc:sldMk cId="0" sldId="269"/>
        </pc:sldMkLst>
        <pc:spChg chg="mod">
          <ac:chgData name="kuber raj kunal" userId="ff53f78b27f9dcad" providerId="Windows Live" clId="Web-{3DCB4C79-69B3-4931-AD6A-B89AB10F00D2}" dt="2021-09-29T16:37:34.756" v="5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7:38.319" v="7"/>
          <ac:spMkLst>
            <pc:docMk/>
            <pc:sldMk cId="0" sldId="269"/>
            <ac:spMk id="189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0:36.191" v="326"/>
          <ac:picMkLst>
            <pc:docMk/>
            <pc:sldMk cId="0" sldId="269"/>
            <ac:picMk id="2" creationId="{550DCFC5-6047-4EB8-B16F-667152B588CE}"/>
          </ac:picMkLst>
        </pc:picChg>
        <pc:picChg chg="del mod">
          <ac:chgData name="kuber raj kunal" userId="ff53f78b27f9dcad" providerId="Windows Live" clId="Web-{3DCB4C79-69B3-4931-AD6A-B89AB10F00D2}" dt="2021-09-29T16:37:29.100" v="3"/>
          <ac:picMkLst>
            <pc:docMk/>
            <pc:sldMk cId="0" sldId="269"/>
            <ac:picMk id="190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0:48.925" v="331"/>
        <pc:sldMkLst>
          <pc:docMk/>
          <pc:sldMk cId="1994327652" sldId="271"/>
        </pc:sldMkLst>
        <pc:spChg chg="mod">
          <ac:chgData name="kuber raj kunal" userId="ff53f78b27f9dcad" providerId="Windows Live" clId="Web-{3DCB4C79-69B3-4931-AD6A-B89AB10F00D2}" dt="2021-09-29T16:42:17.604" v="175" actId="1076"/>
          <ac:spMkLst>
            <pc:docMk/>
            <pc:sldMk cId="1994327652" sldId="271"/>
            <ac:spMk id="4" creationId="{00000000-0000-0000-0000-000000000000}"/>
          </ac:spMkLst>
        </pc:spChg>
        <pc:graphicFrameChg chg="mod modGraphic">
          <ac:chgData name="kuber raj kunal" userId="ff53f78b27f9dcad" providerId="Windows Live" clId="Web-{3DCB4C79-69B3-4931-AD6A-B89AB10F00D2}" dt="2021-09-29T16:42:12.011" v="173" actId="1076"/>
          <ac:graphicFrameMkLst>
            <pc:docMk/>
            <pc:sldMk cId="1994327652" sldId="271"/>
            <ac:graphicFrameMk id="3" creationId="{00000000-0000-0000-0000-000000000000}"/>
          </ac:graphicFrameMkLst>
        </pc:graphicFrameChg>
        <pc:picChg chg="add">
          <ac:chgData name="kuber raj kunal" userId="ff53f78b27f9dcad" providerId="Windows Live" clId="Web-{3DCB4C79-69B3-4931-AD6A-B89AB10F00D2}" dt="2021-09-29T16:50:48.925" v="331"/>
          <ac:picMkLst>
            <pc:docMk/>
            <pc:sldMk cId="1994327652" sldId="271"/>
            <ac:picMk id="2" creationId="{9ED678C2-5B41-41F4-9F77-8CE862818597}"/>
          </ac:picMkLst>
        </pc:picChg>
        <pc:picChg chg="del mod">
          <ac:chgData name="kuber raj kunal" userId="ff53f78b27f9dcad" providerId="Windows Live" clId="Web-{3DCB4C79-69B3-4931-AD6A-B89AB10F00D2}" dt="2021-09-29T16:42:19.714" v="176"/>
          <ac:picMkLst>
            <pc:docMk/>
            <pc:sldMk cId="1994327652" sldId="271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0:46.988" v="330"/>
        <pc:sldMkLst>
          <pc:docMk/>
          <pc:sldMk cId="2256680856" sldId="272"/>
        </pc:sldMkLst>
        <pc:spChg chg="mod">
          <ac:chgData name="kuber raj kunal" userId="ff53f78b27f9dcad" providerId="Windows Live" clId="Web-{3DCB4C79-69B3-4931-AD6A-B89AB10F00D2}" dt="2021-09-29T16:44:46.388" v="208" actId="20577"/>
          <ac:spMkLst>
            <pc:docMk/>
            <pc:sldMk cId="2256680856" sldId="272"/>
            <ac:spMk id="3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44:39.919" v="205" actId="1076"/>
          <ac:spMkLst>
            <pc:docMk/>
            <pc:sldMk cId="2256680856" sldId="272"/>
            <ac:spMk id="5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0:46.988" v="330"/>
          <ac:picMkLst>
            <pc:docMk/>
            <pc:sldMk cId="2256680856" sldId="272"/>
            <ac:picMk id="2" creationId="{FE3719D0-C370-495C-A6CD-013D54B8AAB8}"/>
          </ac:picMkLst>
        </pc:picChg>
        <pc:picChg chg="del mod">
          <ac:chgData name="kuber raj kunal" userId="ff53f78b27f9dcad" providerId="Windows Live" clId="Web-{3DCB4C79-69B3-4931-AD6A-B89AB10F00D2}" dt="2021-09-29T16:42:25.651" v="178"/>
          <ac:picMkLst>
            <pc:docMk/>
            <pc:sldMk cId="2256680856" sldId="272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0:43.113" v="328"/>
        <pc:sldMkLst>
          <pc:docMk/>
          <pc:sldMk cId="2271445049" sldId="273"/>
        </pc:sldMkLst>
        <pc:spChg chg="mod">
          <ac:chgData name="kuber raj kunal" userId="ff53f78b27f9dcad" providerId="Windows Live" clId="Web-{3DCB4C79-69B3-4931-AD6A-B89AB10F00D2}" dt="2021-09-29T16:40:34.165" v="90" actId="20577"/>
          <ac:spMkLst>
            <pc:docMk/>
            <pc:sldMk cId="2271445049" sldId="273"/>
            <ac:spMk id="2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0:43.113" v="328"/>
          <ac:picMkLst>
            <pc:docMk/>
            <pc:sldMk cId="2271445049" sldId="273"/>
            <ac:picMk id="3" creationId="{85283ABE-ED02-4CF9-944A-7A88E1783047}"/>
          </ac:picMkLst>
        </pc:picChg>
        <pc:picChg chg="del mod">
          <ac:chgData name="kuber raj kunal" userId="ff53f78b27f9dcad" providerId="Windows Live" clId="Web-{3DCB4C79-69B3-4931-AD6A-B89AB10F00D2}" dt="2021-09-29T16:39:38.930" v="67"/>
          <ac:picMkLst>
            <pc:docMk/>
            <pc:sldMk cId="2271445049" sldId="273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3DCB4C79-69B3-4931-AD6A-B89AB10F00D2}" dt="2021-09-29T16:50:32.128" v="325"/>
        <pc:sldMkLst>
          <pc:docMk/>
          <pc:sldMk cId="0" sldId="290"/>
        </pc:sldMkLst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k cId="0" sldId="290"/>
            <ac:spMk id="77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0:32.128" v="325"/>
          <ac:picMkLst>
            <pc:docMk/>
            <pc:sldMk cId="0" sldId="290"/>
            <ac:picMk id="2" creationId="{F91ED2CE-FF37-48DE-8575-343DE3E58B45}"/>
          </ac:picMkLst>
        </pc:picChg>
        <pc:picChg chg="del mod">
          <ac:chgData name="kuber raj kunal" userId="ff53f78b27f9dcad" providerId="Windows Live" clId="Web-{3DCB4C79-69B3-4931-AD6A-B89AB10F00D2}" dt="2021-09-29T16:37:24.975" v="2"/>
          <ac:picMkLst>
            <pc:docMk/>
            <pc:sldMk cId="0" sldId="290"/>
            <ac:picMk id="76" creationId="{00000000-0000-0000-0000-000000000000}"/>
          </ac:picMkLst>
        </pc:picChg>
      </pc:sldChg>
      <pc:sldChg chg="addSp modSp">
        <pc:chgData name="kuber raj kunal" userId="ff53f78b27f9dcad" providerId="Windows Live" clId="Web-{3DCB4C79-69B3-4931-AD6A-B89AB10F00D2}" dt="2021-09-29T16:51:02.535" v="338"/>
        <pc:sldMkLst>
          <pc:docMk/>
          <pc:sldMk cId="2903839280" sldId="300"/>
        </pc:sldMkLst>
        <pc:spChg chg="mod">
          <ac:chgData name="kuber raj kunal" userId="ff53f78b27f9dcad" providerId="Windows Live" clId="Web-{3DCB4C79-69B3-4931-AD6A-B89AB10F00D2}" dt="2021-09-29T16:48:25.298" v="260" actId="20577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3DCB4C79-69B3-4931-AD6A-B89AB10F00D2}" dt="2021-09-29T16:48:31.298" v="264" actId="1076"/>
          <ac:spMkLst>
            <pc:docMk/>
            <pc:sldMk cId="2903839280" sldId="300"/>
            <ac:spMk id="3" creationId="{99E3367C-75C2-4D00-ABEE-FE7F4F64414D}"/>
          </ac:spMkLst>
        </pc:spChg>
        <pc:picChg chg="add">
          <ac:chgData name="kuber raj kunal" userId="ff53f78b27f9dcad" providerId="Windows Live" clId="Web-{3DCB4C79-69B3-4931-AD6A-B89AB10F00D2}" dt="2021-09-29T16:51:02.535" v="338"/>
          <ac:picMkLst>
            <pc:docMk/>
            <pc:sldMk cId="2903839280" sldId="300"/>
            <ac:picMk id="5" creationId="{E2EC98F2-5542-4614-848B-C8A310D6983D}"/>
          </ac:picMkLst>
        </pc:picChg>
      </pc:sldChg>
      <pc:sldChg chg="addSp delSp modSp">
        <pc:chgData name="kuber raj kunal" userId="ff53f78b27f9dcad" providerId="Windows Live" clId="Web-{3DCB4C79-69B3-4931-AD6A-B89AB10F00D2}" dt="2021-09-29T16:51:04.660" v="339"/>
        <pc:sldMkLst>
          <pc:docMk/>
          <pc:sldMk cId="0" sldId="326"/>
        </pc:sldMkLst>
        <pc:spChg chg="del mod">
          <ac:chgData name="kuber raj kunal" userId="ff53f78b27f9dcad" providerId="Windows Live" clId="Web-{3DCB4C79-69B3-4931-AD6A-B89AB10F00D2}" dt="2021-09-29T16:48:35.205" v="265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48:57.236" v="276" actId="20577"/>
          <ac:spMkLst>
            <pc:docMk/>
            <pc:sldMk cId="0" sldId="326"/>
            <ac:spMk id="109" creationId="{00000000-0000-0000-0000-000000000000}"/>
          </ac:spMkLst>
        </pc:spChg>
        <pc:picChg chg="add">
          <ac:chgData name="kuber raj kunal" userId="ff53f78b27f9dcad" providerId="Windows Live" clId="Web-{3DCB4C79-69B3-4931-AD6A-B89AB10F00D2}" dt="2021-09-29T16:51:04.660" v="339"/>
          <ac:picMkLst>
            <pc:docMk/>
            <pc:sldMk cId="0" sldId="326"/>
            <ac:picMk id="2" creationId="{6A9C717F-FEC0-4F4D-8734-2E2CC40159F7}"/>
          </ac:picMkLst>
        </pc:picChg>
        <pc:picChg chg="del mod">
          <ac:chgData name="kuber raj kunal" userId="ff53f78b27f9dcad" providerId="Windows Live" clId="Web-{3DCB4C79-69B3-4931-AD6A-B89AB10F00D2}" dt="2021-09-29T16:48:37.314" v="266"/>
          <ac:picMkLst>
            <pc:docMk/>
            <pc:sldMk cId="0" sldId="326"/>
            <ac:picMk id="107" creationId="{00000000-0000-0000-0000-000000000000}"/>
          </ac:picMkLst>
        </pc:picChg>
      </pc:sldChg>
      <pc:sldChg chg="addSp modSp">
        <pc:chgData name="kuber raj kunal" userId="ff53f78b27f9dcad" providerId="Windows Live" clId="Web-{3DCB4C79-69B3-4931-AD6A-B89AB10F00D2}" dt="2021-09-29T16:51:01.332" v="337"/>
        <pc:sldMkLst>
          <pc:docMk/>
          <pc:sldMk cId="1873192903" sldId="327"/>
        </pc:sldMkLst>
        <pc:spChg chg="mod">
          <ac:chgData name="kuber raj kunal" userId="ff53f78b27f9dcad" providerId="Windows Live" clId="Web-{3DCB4C79-69B3-4931-AD6A-B89AB10F00D2}" dt="2021-09-29T16:47:46.266" v="253" actId="1076"/>
          <ac:spMkLst>
            <pc:docMk/>
            <pc:sldMk cId="1873192903" sldId="327"/>
            <ac:spMk id="2" creationId="{A453262F-91C7-4F2D-A584-EA4A90AACC53}"/>
          </ac:spMkLst>
        </pc:spChg>
        <pc:spChg chg="mod">
          <ac:chgData name="kuber raj kunal" userId="ff53f78b27f9dcad" providerId="Windows Live" clId="Web-{3DCB4C79-69B3-4931-AD6A-B89AB10F00D2}" dt="2021-09-29T16:47:47.641" v="254" actId="1076"/>
          <ac:spMkLst>
            <pc:docMk/>
            <pc:sldMk cId="1873192903" sldId="327"/>
            <ac:spMk id="3" creationId="{B8978093-BBA6-4BF7-8020-6F8E30C7E350}"/>
          </ac:spMkLst>
        </pc:spChg>
        <pc:picChg chg="add">
          <ac:chgData name="kuber raj kunal" userId="ff53f78b27f9dcad" providerId="Windows Live" clId="Web-{3DCB4C79-69B3-4931-AD6A-B89AB10F00D2}" dt="2021-09-29T16:51:01.332" v="337"/>
          <ac:picMkLst>
            <pc:docMk/>
            <pc:sldMk cId="1873192903" sldId="327"/>
            <ac:picMk id="5" creationId="{3954E6EC-5B00-4651-B94B-D5E3191F9134}"/>
          </ac:picMkLst>
        </pc:picChg>
      </pc:sldChg>
      <pc:sldChg chg="addSp modSp">
        <pc:chgData name="kuber raj kunal" userId="ff53f78b27f9dcad" providerId="Windows Live" clId="Web-{3DCB4C79-69B3-4931-AD6A-B89AB10F00D2}" dt="2021-09-29T16:50:57.832" v="335"/>
        <pc:sldMkLst>
          <pc:docMk/>
          <pc:sldMk cId="1042717175" sldId="329"/>
        </pc:sldMkLst>
        <pc:spChg chg="mod">
          <ac:chgData name="kuber raj kunal" userId="ff53f78b27f9dcad" providerId="Windows Live" clId="Web-{3DCB4C79-69B3-4931-AD6A-B89AB10F00D2}" dt="2021-09-29T16:46:50.859" v="238" actId="20577"/>
          <ac:spMkLst>
            <pc:docMk/>
            <pc:sldMk cId="1042717175" sldId="329"/>
            <ac:spMk id="3" creationId="{DC218682-A3E8-487C-90DA-25A60D164580}"/>
          </ac:spMkLst>
        </pc:spChg>
        <pc:picChg chg="add">
          <ac:chgData name="kuber raj kunal" userId="ff53f78b27f9dcad" providerId="Windows Live" clId="Web-{3DCB4C79-69B3-4931-AD6A-B89AB10F00D2}" dt="2021-09-29T16:50:57.832" v="335"/>
          <ac:picMkLst>
            <pc:docMk/>
            <pc:sldMk cId="1042717175" sldId="329"/>
            <ac:picMk id="2" creationId="{4A1C0243-A51C-425A-915F-C0BD06881CAC}"/>
          </ac:picMkLst>
        </pc:picChg>
      </pc:sldChg>
      <pc:sldChg chg="addSp delSp modSp">
        <pc:chgData name="kuber raj kunal" userId="ff53f78b27f9dcad" providerId="Windows Live" clId="Web-{3DCB4C79-69B3-4931-AD6A-B89AB10F00D2}" dt="2021-09-29T16:50:54.754" v="334"/>
        <pc:sldMkLst>
          <pc:docMk/>
          <pc:sldMk cId="1749174223" sldId="330"/>
        </pc:sldMkLst>
        <pc:spChg chg="add del">
          <ac:chgData name="kuber raj kunal" userId="ff53f78b27f9dcad" providerId="Windows Live" clId="Web-{3DCB4C79-69B3-4931-AD6A-B89AB10F00D2}" dt="2021-09-29T16:46:06.265" v="225"/>
          <ac:spMkLst>
            <pc:docMk/>
            <pc:sldMk cId="1749174223" sldId="330"/>
            <ac:spMk id="2" creationId="{09077593-7850-4423-B2B6-E4A01A631842}"/>
          </ac:spMkLst>
        </pc:spChg>
        <pc:spChg chg="mod">
          <ac:chgData name="kuber raj kunal" userId="ff53f78b27f9dcad" providerId="Windows Live" clId="Web-{3DCB4C79-69B3-4931-AD6A-B89AB10F00D2}" dt="2021-09-29T16:46:17.515" v="232" actId="14100"/>
          <ac:spMkLst>
            <pc:docMk/>
            <pc:sldMk cId="1749174223" sldId="330"/>
            <ac:spMk id="3" creationId="{AE50AF90-FB5C-48E7-905C-4A6709AE5EBC}"/>
          </ac:spMkLst>
        </pc:spChg>
        <pc:picChg chg="add">
          <ac:chgData name="kuber raj kunal" userId="ff53f78b27f9dcad" providerId="Windows Live" clId="Web-{3DCB4C79-69B3-4931-AD6A-B89AB10F00D2}" dt="2021-09-29T16:50:54.754" v="334"/>
          <ac:picMkLst>
            <pc:docMk/>
            <pc:sldMk cId="1749174223" sldId="330"/>
            <ac:picMk id="5" creationId="{BEF56782-0A6B-458A-8A34-0CF68EF1BEC9}"/>
          </ac:picMkLst>
        </pc:picChg>
      </pc:sldChg>
      <pc:sldChg chg="modSp del">
        <pc:chgData name="kuber raj kunal" userId="ff53f78b27f9dcad" providerId="Windows Live" clId="Web-{3DCB4C79-69B3-4931-AD6A-B89AB10F00D2}" dt="2021-09-29T16:47:16.328" v="241"/>
        <pc:sldMkLst>
          <pc:docMk/>
          <pc:sldMk cId="1621475172" sldId="332"/>
        </pc:sldMkLst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k cId="1621475172" sldId="332"/>
            <ac:spMk id="6" creationId="{C8C3CB25-93C7-47E6-A1D5-E5CDBB1C74B5}"/>
          </ac:spMkLst>
        </pc:spChg>
        <pc:graphicFrameChg chg="mod modGraphic">
          <ac:chgData name="kuber raj kunal" userId="ff53f78b27f9dcad" providerId="Windows Live" clId="Web-{3DCB4C79-69B3-4931-AD6A-B89AB10F00D2}" dt="2021-09-29T16:35:01.925" v="0"/>
          <ac:graphicFrameMkLst>
            <pc:docMk/>
            <pc:sldMk cId="1621475172" sldId="332"/>
            <ac:graphicFrameMk id="4" creationId="{49652DA2-6FAE-45A1-A7BD-C50B2584BFF0}"/>
          </ac:graphicFrameMkLst>
        </pc:graphicFrameChg>
      </pc:sldChg>
      <pc:sldChg chg="addSp modSp">
        <pc:chgData name="kuber raj kunal" userId="ff53f78b27f9dcad" providerId="Windows Live" clId="Web-{3DCB4C79-69B3-4931-AD6A-B89AB10F00D2}" dt="2021-09-29T16:50:53.207" v="333"/>
        <pc:sldMkLst>
          <pc:docMk/>
          <pc:sldMk cId="3538931332" sldId="333"/>
        </pc:sldMkLst>
        <pc:spChg chg="mod">
          <ac:chgData name="kuber raj kunal" userId="ff53f78b27f9dcad" providerId="Windows Live" clId="Web-{3DCB4C79-69B3-4931-AD6A-B89AB10F00D2}" dt="2021-09-29T16:45:45.764" v="219" actId="14100"/>
          <ac:spMkLst>
            <pc:docMk/>
            <pc:sldMk cId="3538931332" sldId="333"/>
            <ac:spMk id="3" creationId="{4A677784-F976-4689-B499-6475F926D559}"/>
          </ac:spMkLst>
        </pc:spChg>
        <pc:picChg chg="add">
          <ac:chgData name="kuber raj kunal" userId="ff53f78b27f9dcad" providerId="Windows Live" clId="Web-{3DCB4C79-69B3-4931-AD6A-B89AB10F00D2}" dt="2021-09-29T16:50:53.207" v="333"/>
          <ac:picMkLst>
            <pc:docMk/>
            <pc:sldMk cId="3538931332" sldId="333"/>
            <ac:picMk id="2" creationId="{832E6494-7863-45CA-A895-C3DC95115546}"/>
          </ac:picMkLst>
        </pc:picChg>
      </pc:sldChg>
      <pc:sldChg chg="addSp modSp">
        <pc:chgData name="kuber raj kunal" userId="ff53f78b27f9dcad" providerId="Windows Live" clId="Web-{3DCB4C79-69B3-4931-AD6A-B89AB10F00D2}" dt="2021-09-29T16:50:38.378" v="327"/>
        <pc:sldMkLst>
          <pc:docMk/>
          <pc:sldMk cId="1899700824" sldId="334"/>
        </pc:sldMkLst>
        <pc:spChg chg="mod">
          <ac:chgData name="kuber raj kunal" userId="ff53f78b27f9dcad" providerId="Windows Live" clId="Web-{3DCB4C79-69B3-4931-AD6A-B89AB10F00D2}" dt="2021-09-29T16:39:34.383" v="66" actId="1076"/>
          <ac:spMkLst>
            <pc:docMk/>
            <pc:sldMk cId="1899700824" sldId="334"/>
            <ac:spMk id="4" creationId="{78168CCF-64DE-4079-A61E-9D5C56D4ECD5}"/>
          </ac:spMkLst>
        </pc:spChg>
        <pc:picChg chg="add">
          <ac:chgData name="kuber raj kunal" userId="ff53f78b27f9dcad" providerId="Windows Live" clId="Web-{3DCB4C79-69B3-4931-AD6A-B89AB10F00D2}" dt="2021-09-29T16:50:38.378" v="327"/>
          <ac:picMkLst>
            <pc:docMk/>
            <pc:sldMk cId="1899700824" sldId="334"/>
            <ac:picMk id="2" creationId="{87E07AAB-B5D0-43E9-9237-41822F894A46}"/>
          </ac:picMkLst>
        </pc:picChg>
      </pc:sldChg>
      <pc:sldChg chg="addSp modSp">
        <pc:chgData name="kuber raj kunal" userId="ff53f78b27f9dcad" providerId="Windows Live" clId="Web-{3DCB4C79-69B3-4931-AD6A-B89AB10F00D2}" dt="2021-09-29T16:50:45.410" v="329"/>
        <pc:sldMkLst>
          <pc:docMk/>
          <pc:sldMk cId="1228154378" sldId="335"/>
        </pc:sldMkLst>
        <pc:spChg chg="mod">
          <ac:chgData name="kuber raj kunal" userId="ff53f78b27f9dcad" providerId="Windows Live" clId="Web-{3DCB4C79-69B3-4931-AD6A-B89AB10F00D2}" dt="2021-09-29T16:40:58.572" v="106" actId="1076"/>
          <ac:spMkLst>
            <pc:docMk/>
            <pc:sldMk cId="1228154378" sldId="335"/>
            <ac:spMk id="3" creationId="{248DDCCA-B455-4F7F-8039-26009A3AC4BC}"/>
          </ac:spMkLst>
        </pc:spChg>
        <pc:picChg chg="add">
          <ac:chgData name="kuber raj kunal" userId="ff53f78b27f9dcad" providerId="Windows Live" clId="Web-{3DCB4C79-69B3-4931-AD6A-B89AB10F00D2}" dt="2021-09-29T16:50:45.410" v="329"/>
          <ac:picMkLst>
            <pc:docMk/>
            <pc:sldMk cId="1228154378" sldId="335"/>
            <ac:picMk id="2" creationId="{62D38640-D91C-4B46-8486-46318385A7CF}"/>
          </ac:picMkLst>
        </pc:picChg>
      </pc:sldChg>
      <pc:sldChg chg="modSp add">
        <pc:chgData name="kuber raj kunal" userId="ff53f78b27f9dcad" providerId="Windows Live" clId="Web-{3DCB4C79-69B3-4931-AD6A-B89AB10F00D2}" dt="2021-09-29T16:50:19.066" v="324" actId="20577"/>
        <pc:sldMkLst>
          <pc:docMk/>
          <pc:sldMk cId="2779541247" sldId="336"/>
        </pc:sldMkLst>
        <pc:spChg chg="mod">
          <ac:chgData name="kuber raj kunal" userId="ff53f78b27f9dcad" providerId="Windows Live" clId="Web-{3DCB4C79-69B3-4931-AD6A-B89AB10F00D2}" dt="2021-09-29T16:50:19.066" v="324" actId="20577"/>
          <ac:spMkLst>
            <pc:docMk/>
            <pc:sldMk cId="2779541247" sldId="336"/>
            <ac:spMk id="5" creationId="{4C8F2110-3C8B-4D29-A9BE-2E27AB9456F7}"/>
          </ac:spMkLst>
        </pc:spChg>
      </pc:sldChg>
      <pc:sldChg chg="add del">
        <pc:chgData name="kuber raj kunal" userId="ff53f78b27f9dcad" providerId="Windows Live" clId="Web-{3DCB4C79-69B3-4931-AD6A-B89AB10F00D2}" dt="2021-09-29T16:47:10.078" v="240"/>
        <pc:sldMkLst>
          <pc:docMk/>
          <pc:sldMk cId="2896045262" sldId="337"/>
        </pc:sldMkLst>
      </pc:sldChg>
      <pc:sldChg chg="addSp add ord replId">
        <pc:chgData name="kuber raj kunal" userId="ff53f78b27f9dcad" providerId="Windows Live" clId="Web-{3DCB4C79-69B3-4931-AD6A-B89AB10F00D2}" dt="2021-09-29T16:50:59.973" v="336"/>
        <pc:sldMkLst>
          <pc:docMk/>
          <pc:sldMk cId="3531731165" sldId="337"/>
        </pc:sldMkLst>
        <pc:picChg chg="add">
          <ac:chgData name="kuber raj kunal" userId="ff53f78b27f9dcad" providerId="Windows Live" clId="Web-{3DCB4C79-69B3-4931-AD6A-B89AB10F00D2}" dt="2021-09-29T16:50:59.973" v="336"/>
          <ac:picMkLst>
            <pc:docMk/>
            <pc:sldMk cId="3531731165" sldId="337"/>
            <ac:picMk id="2" creationId="{814E5DCA-C9A2-4053-8299-B0F71585B442}"/>
          </ac:picMkLst>
        </pc:picChg>
      </pc:sldChg>
      <pc:sldMasterChg chg="modSp modSldLayout">
        <pc:chgData name="kuber raj kunal" userId="ff53f78b27f9dcad" providerId="Windows Live" clId="Web-{3DCB4C79-69B3-4931-AD6A-B89AB10F00D2}" dt="2021-09-29T16:35:01.925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3DCB4C79-69B3-4931-AD6A-B89AB10F00D2}" dt="2021-09-29T16:35:01.925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DCB4C79-69B3-4931-AD6A-B89AB10F00D2}" dt="2021-09-29T16:35:01.925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3DCB4C79-69B3-4931-AD6A-B89AB10F00D2}" dt="2021-09-29T16:35:01.925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29-09-2021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7920" y="1380833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PERIOD-7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235005" y="3472116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CE3E339-921B-4BA4-9E48-1D4B83CA41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  <a:effectLst/>
              </a:rPr>
              <a:t>Aggregate Functions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7887" y="1219200"/>
            <a:ext cx="8153400" cy="4419600"/>
          </a:xfrm>
        </p:spPr>
        <p:txBody>
          <a:bodyPr>
            <a:noAutofit/>
          </a:bodyPr>
          <a:lstStyle/>
          <a:p>
            <a:r>
              <a:rPr lang="en-US" sz="2400" dirty="0"/>
              <a:t>The following Aggregate functions can be applied the entire table or to specific rows by a WHERE clause.</a:t>
            </a:r>
            <a:endParaRPr lang="en-IN" sz="2400" dirty="0"/>
          </a:p>
          <a:p>
            <a:pPr marL="0" indent="0">
              <a:buNone/>
            </a:pPr>
            <a:r>
              <a:rPr lang="en-US" sz="2400" dirty="0"/>
              <a:t>		</a:t>
            </a:r>
          </a:p>
          <a:p>
            <a:pPr marL="0" indent="0">
              <a:buNone/>
            </a:pPr>
            <a:r>
              <a:rPr lang="en-US" sz="2400" dirty="0"/>
              <a:t>		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b="1" dirty="0"/>
              <a:t>SUM()</a:t>
            </a:r>
          </a:p>
          <a:p>
            <a:pPr marL="0" indent="0">
              <a:buNone/>
            </a:pPr>
            <a:r>
              <a:rPr lang="en-US" sz="2400" b="1" dirty="0"/>
              <a:t>		MAX()</a:t>
            </a:r>
          </a:p>
          <a:p>
            <a:pPr marL="0" indent="0">
              <a:buNone/>
            </a:pPr>
            <a:r>
              <a:rPr lang="en-US" sz="2400" b="1" dirty="0"/>
              <a:t>		MIN()</a:t>
            </a:r>
          </a:p>
          <a:p>
            <a:pPr marL="0" indent="0">
              <a:buNone/>
            </a:pPr>
            <a:r>
              <a:rPr lang="en-US" sz="2400" b="1" dirty="0"/>
              <a:t>		AVG()</a:t>
            </a:r>
          </a:p>
          <a:p>
            <a:pPr marL="0" indent="0">
              <a:buNone/>
            </a:pPr>
            <a:r>
              <a:rPr lang="en-US" sz="2400" b="1" dirty="0"/>
              <a:t>		COUNT()</a:t>
            </a:r>
          </a:p>
          <a:p>
            <a:pPr marL="0" indent="0">
              <a:buNone/>
            </a:pPr>
            <a:r>
              <a:rPr lang="en-US" sz="2400" b="1" dirty="0"/>
              <a:t>		COUNT(*)</a:t>
            </a:r>
            <a:endParaRPr lang="en-IN" sz="2400" b="1" dirty="0"/>
          </a:p>
        </p:txBody>
      </p:sp>
      <p:pic>
        <p:nvPicPr>
          <p:cNvPr id="6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02CD4C19-93D2-457E-8E83-FF5AD7DCF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31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444608"/>
              </p:ext>
            </p:extLst>
          </p:nvPr>
        </p:nvGraphicFramePr>
        <p:xfrm>
          <a:off x="1605951" y="1027981"/>
          <a:ext cx="6553200" cy="50816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88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3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352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INo</a:t>
                      </a:r>
                      <a:endParaRPr lang="en-IN" sz="2400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3705" marR="426085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Iname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Price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SNo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433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Mother 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Hard Disk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Keyboard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T04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Mouse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056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Mother 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T06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Keyboard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T07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LCD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S04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T08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LCD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T09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Mouse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T10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Hard Disk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61372" y="461513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ITEM</a:t>
            </a:r>
            <a:endParaRPr lang="en-IN" sz="28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9ED678C2-5B41-41F4-9F77-8CE862818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27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07698" y="633228"/>
            <a:ext cx="9144000" cy="647699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To display the total price of all the items.</a:t>
            </a:r>
          </a:p>
          <a:p>
            <a:pPr marL="0" indent="0">
              <a:buNone/>
            </a:pPr>
            <a:r>
              <a:rPr lang="en-US" sz="2400" b="1" dirty="0"/>
              <a:t>                Select SUM(price) FROM ITEM;			 	      47550 			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To display the total price of all the LCDs.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               Select SUM(price) FROM ITEM  WHERE </a:t>
            </a:r>
            <a:r>
              <a:rPr lang="en-US" sz="2400" b="1" dirty="0" err="1"/>
              <a:t>Iname</a:t>
            </a:r>
            <a:r>
              <a:rPr lang="en-US" sz="2400" b="1" dirty="0"/>
              <a:t>=‘LCD’;	      11550 		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To list the average price of all the items whose </a:t>
            </a:r>
            <a:r>
              <a:rPr lang="en-US" sz="2400" dirty="0" err="1"/>
              <a:t>sno</a:t>
            </a:r>
            <a:r>
              <a:rPr lang="en-US" sz="2400" dirty="0"/>
              <a:t> is s01.</a:t>
            </a:r>
            <a:endParaRPr lang="en-US" sz="2400" dirty="0">
              <a:cs typeface="Calibri"/>
            </a:endParaRPr>
          </a:p>
          <a:p>
            <a:pPr>
              <a:lnSpc>
                <a:spcPct val="150000"/>
              </a:lnSpc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>
              <a:cs typeface="Calibri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452" y="4587815"/>
            <a:ext cx="9067800" cy="10265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Select AVG(price) FROM ITEM   WHERE Sno=‘S01’; 	    </a:t>
            </a:r>
            <a:endParaRPr lang="en-US" dirty="0"/>
          </a:p>
          <a:p>
            <a:pPr marL="0" indent="0">
              <a:buNone/>
            </a:pPr>
            <a:r>
              <a:rPr lang="en-US" sz="2400" b="1" dirty="0"/>
              <a:t> 	  5766.667</a:t>
            </a:r>
            <a:endParaRPr lang="en-US" dirty="0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E3719D0-C370-495C-A6CD-013D54B8A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680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DCCA-B455-4F7F-8039-26009A3AC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436" y="1518249"/>
            <a:ext cx="8839200" cy="353826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To display the maximum price among the mouse.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                Select MAX(price) FROM ITEM	WHERE </a:t>
            </a:r>
            <a:r>
              <a:rPr lang="en-US" sz="2400" b="1" dirty="0" err="1"/>
              <a:t>Iname</a:t>
            </a:r>
            <a:r>
              <a:rPr lang="en-US" sz="2400" b="1" dirty="0"/>
              <a:t>=‘Mouse’;					350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Count the no. of items.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/>
              <a:t>                Select COUNT(*) FROM ITEM;			 10 				</a:t>
            </a: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62D38640-D91C-4B46-8486-46318385A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54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0532" y="1345721"/>
            <a:ext cx="8868770" cy="39703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Count the no. of mouse.</a:t>
            </a:r>
            <a:endParaRPr lang="en-US" dirty="0"/>
          </a:p>
          <a:p>
            <a:r>
              <a:rPr lang="en-US" sz="2400" b="1" dirty="0"/>
              <a:t>	</a:t>
            </a:r>
            <a:endParaRPr lang="en-US" sz="2400" b="1" u="sng" dirty="0"/>
          </a:p>
          <a:p>
            <a:r>
              <a:rPr lang="en-US" sz="2400" b="1" dirty="0"/>
              <a:t>                  SELECT COUNT(*) FROM ITEM  where </a:t>
            </a:r>
            <a:r>
              <a:rPr lang="en-US" sz="2400" b="1" dirty="0" err="1"/>
              <a:t>Iname</a:t>
            </a:r>
            <a:r>
              <a:rPr lang="en-US" sz="2400" b="1" dirty="0"/>
              <a:t>=‘Mouse’;</a:t>
            </a:r>
            <a:endParaRPr lang="en-US" sz="2400" b="1" dirty="0">
              <a:cs typeface="Calibri"/>
            </a:endParaRPr>
          </a:p>
          <a:p>
            <a:endParaRPr lang="en-US" sz="2400" b="1" dirty="0"/>
          </a:p>
          <a:p>
            <a:endParaRPr lang="en-US" sz="24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Count the different types of items from item table.</a:t>
            </a:r>
          </a:p>
          <a:p>
            <a:endParaRPr lang="en-US" sz="2400" b="1" dirty="0"/>
          </a:p>
          <a:p>
            <a:r>
              <a:rPr lang="en-US" sz="2400" b="1" dirty="0"/>
              <a:t>                     Select COUNT(DISTINCT </a:t>
            </a:r>
            <a:r>
              <a:rPr lang="en-US" sz="2400" b="1" dirty="0" err="1"/>
              <a:t>Iname</a:t>
            </a:r>
            <a:r>
              <a:rPr lang="en-US" sz="2400" b="1" dirty="0"/>
              <a:t>) FROM   ITEM;   5</a:t>
            </a:r>
            <a:endParaRPr lang="en-IN" sz="2400" b="1" dirty="0">
              <a:cs typeface="Calibri"/>
            </a:endParaRPr>
          </a:p>
          <a:p>
            <a:r>
              <a:rPr lang="en-IN" sz="2400" b="1" dirty="0"/>
              <a:t>						</a:t>
            </a:r>
          </a:p>
          <a:p>
            <a:r>
              <a:rPr lang="en-IN" sz="2400" b="1" dirty="0"/>
              <a:t>							</a:t>
            </a:r>
          </a:p>
        </p:txBody>
      </p:sp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5283ABE-ED02-4CF9-944A-7A88E1783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45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68CCF-64DE-4079-A61E-9D5C56D4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898" y="551723"/>
            <a:ext cx="9544298" cy="61493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lvl="0"/>
            <a:r>
              <a:rPr lang="en-US" sz="2400" dirty="0"/>
              <a:t>To calculate the total gross for employees of grade ‘E2’ :</a:t>
            </a:r>
          </a:p>
          <a:p>
            <a:pPr marL="1257300" lvl="3" indent="0">
              <a:buNone/>
            </a:pPr>
            <a:r>
              <a:rPr lang="en-US" sz="2400" b="1" dirty="0"/>
              <a:t>SELECT sum(gross) FROM employee 	WHERE grade = ‘E2’ ;</a:t>
            </a:r>
            <a:endParaRPr lang="en-IN" sz="2400" b="1">
              <a:cs typeface="Calibri"/>
            </a:endParaRP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To display the average gross of employees with grades ‘E1’ or ‘E2’ :</a:t>
            </a:r>
            <a:endParaRPr lang="en-IN" sz="2400" dirty="0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SELECT avg(gross) FROM employee     WHERE (grade = ‘E1’ OR grade = ‘E2’ ) ;</a:t>
            </a:r>
            <a:endParaRPr lang="en-US" sz="2400">
              <a:cs typeface="Calibri"/>
            </a:endParaRPr>
          </a:p>
          <a:p>
            <a:endParaRPr lang="en-IN" sz="2400" dirty="0"/>
          </a:p>
          <a:p>
            <a:pPr lvl="0"/>
            <a:r>
              <a:rPr lang="en-US" sz="2400" dirty="0"/>
              <a:t>To count the number of employees in </a:t>
            </a:r>
            <a:r>
              <a:rPr lang="en-US" sz="2400" i="1" dirty="0"/>
              <a:t>employee </a:t>
            </a:r>
            <a:r>
              <a:rPr lang="en-US" sz="2400" dirty="0"/>
              <a:t>table, the </a:t>
            </a:r>
            <a:r>
              <a:rPr lang="en-US" sz="2400" i="1" dirty="0"/>
              <a:t>SQL</a:t>
            </a:r>
            <a:r>
              <a:rPr lang="en-US" sz="2400" dirty="0"/>
              <a:t> :</a:t>
            </a:r>
            <a:endParaRPr lang="en-US" sz="2400" dirty="0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SELECT count(*) FROM employee ;</a:t>
            </a:r>
            <a:endParaRPr lang="en-US" sz="2400">
              <a:cs typeface="Calibri"/>
            </a:endParaRPr>
          </a:p>
          <a:p>
            <a:pPr marL="1257300" lvl="3" indent="0">
              <a:buNone/>
            </a:pPr>
            <a:endParaRPr lang="en-US" sz="2400" b="1" dirty="0"/>
          </a:p>
          <a:p>
            <a:pPr lvl="0"/>
            <a:r>
              <a:rPr lang="en-US" sz="2400" dirty="0"/>
              <a:t>To count the number of cities, the different members belong to:</a:t>
            </a:r>
            <a:endParaRPr lang="en-US" sz="2400" dirty="0">
              <a:cs typeface="Calibri"/>
            </a:endParaRPr>
          </a:p>
          <a:p>
            <a:pPr marL="1257300" lvl="3" indent="0">
              <a:buNone/>
            </a:pPr>
            <a:r>
              <a:rPr lang="en-US" sz="2400" b="1" dirty="0"/>
              <a:t>SELECT count(DISTINCT city) FROM members ;</a:t>
            </a:r>
            <a:endParaRPr lang="en-US" sz="2400" b="1">
              <a:cs typeface="Calibri"/>
            </a:endParaRPr>
          </a:p>
          <a:p>
            <a:pPr lvl="0"/>
            <a:endParaRPr lang="en-US" sz="2400" b="1" dirty="0"/>
          </a:p>
          <a:p>
            <a:endParaRPr lang="en-IN" sz="24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7E07AAB-B5D0-43E9-9237-41822F894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700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06725" y="759465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288875" y="1525438"/>
            <a:ext cx="7696200" cy="520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Sorting a table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Aggregate functions</a:t>
            </a: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50DCFC5-6047-4EB8-B16F-667152B58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ADFF7B73-3974-4A22-9390-5BFA21CF7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6202DD-C653-404C-BB30-229AD955CC1F}"/>
              </a:ext>
            </a:extLst>
          </p:cNvPr>
          <p:cNvSpPr txBox="1"/>
          <p:nvPr/>
        </p:nvSpPr>
        <p:spPr>
          <a:xfrm>
            <a:off x="641230" y="928777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F2110-3C8B-4D29-A9BE-2E27AB9456F7}"/>
              </a:ext>
            </a:extLst>
          </p:cNvPr>
          <p:cNvSpPr txBox="1"/>
          <p:nvPr/>
        </p:nvSpPr>
        <p:spPr>
          <a:xfrm>
            <a:off x="2322483" y="2351238"/>
            <a:ext cx="512984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cs typeface="Calibri"/>
              </a:rPr>
              <a:t>How can we sort a relation?</a:t>
            </a:r>
          </a:p>
        </p:txBody>
      </p:sp>
    </p:spTree>
    <p:extLst>
      <p:ext uri="{BB962C8B-B14F-4D97-AF65-F5344CB8AC3E}">
        <p14:creationId xmlns:p14="http://schemas.microsoft.com/office/powerpoint/2010/main" val="2779541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91ED2CE-FF37-48DE-8575-343DE3E58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827763" y="1313924"/>
            <a:ext cx="8334375" cy="3447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Outcomes:</a:t>
            </a:r>
            <a:endParaRPr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5" indent="-152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know how to sort a table in ascending and descending order.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to use different aggregate functions 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125D72C2-5416-453A-9382-E933747FF5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526211" y="1029419"/>
            <a:ext cx="8915400" cy="372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  <a:t>Discussed so far: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Calibri"/>
                <a:sym typeface="Arial"/>
              </a:rPr>
            </a:b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Calibri"/>
              <a:sym typeface="Arial"/>
            </a:endParaRP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IS / IS NOT 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 IN/NOT IN</a:t>
            </a:r>
          </a:p>
          <a:p>
            <a:pPr marL="2400300" lvl="4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 LIKE/NOT LIKE</a:t>
            </a:r>
            <a:endParaRPr lang="en-IN" sz="240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en-IN" sz="3200" dirty="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6A9C717F-FEC0-4F4D-8734-2E2CC4015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577" y="77856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Sub-Topics:</a:t>
            </a:r>
            <a:endParaRPr lang="en-IN" sz="3200" b="1" dirty="0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194734"/>
            <a:ext cx="8229600" cy="27352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/>
              <a:t>Sorting a table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Aggregate functions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E2EC98F2-5542-4614-848B-C8A310D69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3262F-91C7-4F2D-A584-EA4A90AAC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412" y="82672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Sorting a table: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78093-BBA6-4BF7-8020-6F8E30C7E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0262" y="1874808"/>
            <a:ext cx="7434533" cy="4525963"/>
          </a:xfrm>
        </p:spPr>
        <p:txBody>
          <a:bodyPr>
            <a:normAutofit/>
          </a:bodyPr>
          <a:lstStyle/>
          <a:p>
            <a:r>
              <a:rPr lang="en-IN" sz="2400" dirty="0"/>
              <a:t>We can sort the results of a query in ascending or descending order. </a:t>
            </a:r>
          </a:p>
          <a:p>
            <a:r>
              <a:rPr lang="en-IN" sz="2400" dirty="0"/>
              <a:t>ORDER BY clause is used to sort a result.</a:t>
            </a:r>
          </a:p>
          <a:p>
            <a:r>
              <a:rPr lang="en-IN" sz="2400" dirty="0"/>
              <a:t> ASC keyword is used for ascending and DESC keyword is used for descending order. </a:t>
            </a:r>
          </a:p>
          <a:p>
            <a:r>
              <a:rPr lang="en-IN" sz="2400" dirty="0"/>
              <a:t>The default order is ascending.</a:t>
            </a: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3954E6EC-5B00-4651-B94B-D5E3191F9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192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05951" y="1027981"/>
          <a:ext cx="6553200" cy="50816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88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3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352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INo</a:t>
                      </a:r>
                      <a:endParaRPr lang="en-IN" sz="2400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33705" marR="426085" algn="ctr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Iname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7480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Price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SNo</a:t>
                      </a:r>
                      <a:endParaRPr lang="en-IN" sz="2400">
                        <a:effectLst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433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Mother 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34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Hard Disk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Keyboard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T04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Mouse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S01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056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Mother 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S02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T06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Keyboard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T07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LCD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S04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T08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LCD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T09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Mouse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S05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6600">
                <a:tc>
                  <a:txBody>
                    <a:bodyPr/>
                    <a:lstStyle/>
                    <a:p>
                      <a:pPr marL="91440" marR="81915" algn="ctr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T10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Hard Disk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4500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431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S03</a:t>
                      </a:r>
                      <a:endParaRPr lang="en-IN" sz="180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61372" y="461513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ITEM</a:t>
            </a:r>
            <a:endParaRPr lang="en-IN" sz="2800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14E5DCA-C9A2-4053-8299-B0F71585B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731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18682-A3E8-487C-90DA-25A60D164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162" y="961845"/>
            <a:ext cx="8991600" cy="5943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IN" sz="2400" dirty="0"/>
              <a:t>Display the item table in increasing order of price.</a:t>
            </a:r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3600" b="1" dirty="0"/>
          </a:p>
          <a:p>
            <a:pPr marL="0" indent="0">
              <a:buNone/>
            </a:pPr>
            <a:endParaRPr lang="en-IN" sz="3600" b="1" dirty="0"/>
          </a:p>
          <a:p>
            <a:pPr marL="0" indent="0">
              <a:buNone/>
            </a:pPr>
            <a:r>
              <a:rPr lang="en-IN" sz="2400" b="1" dirty="0"/>
              <a:t>Select * from ITEM order by price  asc;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r>
              <a:rPr lang="en-IN" sz="2400" b="1" dirty="0"/>
              <a:t>		or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r>
              <a:rPr lang="en-IN" sz="2400" b="1" dirty="0"/>
              <a:t>Select * from ITEM order by price ;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endParaRPr lang="en-IN" b="1" dirty="0"/>
          </a:p>
          <a:p>
            <a:endParaRPr lang="en-IN" b="1" dirty="0"/>
          </a:p>
          <a:p>
            <a:endParaRPr lang="en-IN" b="1" dirty="0"/>
          </a:p>
          <a:p>
            <a:endParaRPr lang="en-IN" b="1" dirty="0"/>
          </a:p>
          <a:p>
            <a:endParaRPr lang="en-IN" b="1" dirty="0"/>
          </a:p>
          <a:p>
            <a:endParaRPr lang="en-IN" b="1" dirty="0"/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4A1C0243-A51C-425A-915F-C0BD06881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17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0AF90-FB5C-48E7-905C-4A6709AE5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1999" y="1348598"/>
            <a:ext cx="8915400" cy="24412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IN" sz="2400" dirty="0"/>
              <a:t>Display the item number and item name in decreasing order of price.</a:t>
            </a:r>
            <a:endParaRPr lang="en-IN" sz="2400" dirty="0">
              <a:cs typeface="Calibri"/>
            </a:endParaRPr>
          </a:p>
          <a:p>
            <a:endParaRPr lang="en-IN" sz="2400" dirty="0">
              <a:cs typeface="Calibri"/>
            </a:endParaRPr>
          </a:p>
          <a:p>
            <a:pPr marL="0" indent="0">
              <a:buNone/>
            </a:pPr>
            <a:endParaRPr lang="en-IN" sz="2400" b="1" dirty="0"/>
          </a:p>
          <a:p>
            <a:pPr marL="0" indent="0">
              <a:buNone/>
            </a:pPr>
            <a:r>
              <a:rPr lang="en-IN" sz="2400" b="1" dirty="0"/>
              <a:t>Select </a:t>
            </a:r>
            <a:r>
              <a:rPr lang="en-IN" sz="2400" b="1" dirty="0" err="1"/>
              <a:t>INo</a:t>
            </a:r>
            <a:r>
              <a:rPr lang="en-IN" sz="2400" b="1" dirty="0"/>
              <a:t>,  </a:t>
            </a:r>
            <a:r>
              <a:rPr lang="en-IN" sz="2400" b="1" dirty="0" err="1"/>
              <a:t>Iname</a:t>
            </a:r>
            <a:r>
              <a:rPr lang="en-IN" sz="2400" b="1" dirty="0"/>
              <a:t> from ITEM order by price  </a:t>
            </a:r>
            <a:r>
              <a:rPr lang="en-IN" sz="2400" b="1" dirty="0" err="1"/>
              <a:t>desc</a:t>
            </a:r>
            <a:r>
              <a:rPr lang="en-IN" sz="2400" b="1" dirty="0"/>
              <a:t>;</a:t>
            </a:r>
            <a:endParaRPr lang="en-IN" sz="2400" b="1" dirty="0">
              <a:cs typeface="Calibri"/>
            </a:endParaRPr>
          </a:p>
        </p:txBody>
      </p:sp>
      <p:pic>
        <p:nvPicPr>
          <p:cNvPr id="5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BEF56782-0A6B-458A-8A34-0CF68EF1B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7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77784-F976-4689-B499-6475F926D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9521" y="1000664"/>
            <a:ext cx="8991600" cy="46913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IN" sz="2400" dirty="0"/>
              <a:t>Display the item name and item price of all the keyboard in ascending order of price.</a:t>
            </a:r>
            <a:endParaRPr lang="en-IN" sz="2400" dirty="0">
              <a:cs typeface="Calibri"/>
            </a:endParaRPr>
          </a:p>
          <a:p>
            <a:endParaRPr lang="en-IN" sz="2400" b="1" dirty="0"/>
          </a:p>
          <a:p>
            <a:pPr marL="0" indent="0">
              <a:buNone/>
            </a:pPr>
            <a:endParaRPr lang="en-IN" sz="2400" b="1" dirty="0"/>
          </a:p>
          <a:p>
            <a:pPr marL="0" indent="0">
              <a:buNone/>
            </a:pPr>
            <a:r>
              <a:rPr lang="en-IN" sz="2400" b="1" dirty="0"/>
              <a:t>Select Iname,  Price from ITEM where Iname=“keyboard” order by price  asc;</a:t>
            </a:r>
          </a:p>
          <a:p>
            <a:pPr marL="0" indent="0">
              <a:buNone/>
            </a:pPr>
            <a:endParaRPr lang="en-IN" sz="2400" b="1" dirty="0"/>
          </a:p>
          <a:p>
            <a:pPr marL="0" indent="0">
              <a:buNone/>
            </a:pPr>
            <a:r>
              <a:rPr lang="en-IN" sz="2400" b="1" dirty="0"/>
              <a:t>				or</a:t>
            </a:r>
          </a:p>
          <a:p>
            <a:pPr marL="0" indent="0">
              <a:buNone/>
            </a:pPr>
            <a:r>
              <a:rPr lang="en-IN" sz="2400" b="1" dirty="0"/>
              <a:t>Select Iname,  Price from ITEM where Iname=“keyboard” order by </a:t>
            </a:r>
            <a:r>
              <a:rPr lang="en-IN" sz="2400" b="1"/>
              <a:t>price ;</a:t>
            </a:r>
            <a:endParaRPr lang="en-IN" sz="2400" b="1">
              <a:cs typeface="Calibri"/>
            </a:endParaRPr>
          </a:p>
        </p:txBody>
      </p:sp>
      <p:pic>
        <p:nvPicPr>
          <p:cNvPr id="2" name="Picture 3" descr="A picture containing diagram&#10;&#10;Description automatically generated">
            <a:extLst>
              <a:ext uri="{FF2B5EF4-FFF2-40B4-BE49-F238E27FC236}">
                <a16:creationId xmlns:a16="http://schemas.microsoft.com/office/drawing/2014/main" id="{832E6494-7863-45CA-A895-C3DC95115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5032"/>
            <a:ext cx="13811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93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689</Words>
  <Application>Microsoft Office PowerPoint</Application>
  <PresentationFormat>Widescreen</PresentationFormat>
  <Paragraphs>199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Sub-Topics:</vt:lpstr>
      <vt:lpstr>Sorting a table:</vt:lpstr>
      <vt:lpstr>PowerPoint Presentation</vt:lpstr>
      <vt:lpstr>PowerPoint Presentation</vt:lpstr>
      <vt:lpstr>PowerPoint Presentation</vt:lpstr>
      <vt:lpstr>PowerPoint Presentation</vt:lpstr>
      <vt:lpstr>Aggregate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SESSION REVIEW: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267</cp:revision>
  <dcterms:created xsi:type="dcterms:W3CDTF">2006-08-16T00:00:00Z</dcterms:created>
  <dcterms:modified xsi:type="dcterms:W3CDTF">2021-09-29T16:51:07Z</dcterms:modified>
</cp:coreProperties>
</file>