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7" r:id="rId3"/>
    <p:sldId id="326" r:id="rId4"/>
    <p:sldId id="300" r:id="rId5"/>
    <p:sldId id="260" r:id="rId6"/>
    <p:sldId id="261" r:id="rId7"/>
    <p:sldId id="262" r:id="rId8"/>
    <p:sldId id="266" r:id="rId9"/>
    <p:sldId id="267" r:id="rId10"/>
    <p:sldId id="268" r:id="rId11"/>
    <p:sldId id="328" r:id="rId12"/>
    <p:sldId id="270" r:id="rId13"/>
    <p:sldId id="271" r:id="rId14"/>
    <p:sldId id="330" r:id="rId15"/>
    <p:sldId id="269" r:id="rId16"/>
    <p:sldId id="329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859BE8-BF76-4BDC-8C8C-6100883C865A}" v="11" dt="2021-09-30T09:47:24.327"/>
    <p1510:client id="{E5E8BEAA-9AB7-4774-84C3-341E6D57FB7D}" v="1187" dt="2021-09-29T16:34:08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B9859BE8-BF76-4BDC-8C8C-6100883C865A}"/>
    <pc:docChg chg="addSld delSld modSld">
      <pc:chgData name="kuber raj kunal" userId="ff53f78b27f9dcad" providerId="Windows Live" clId="Web-{B9859BE8-BF76-4BDC-8C8C-6100883C865A}" dt="2021-09-30T09:47:24.327" v="10" actId="1076"/>
      <pc:docMkLst>
        <pc:docMk/>
      </pc:docMkLst>
      <pc:sldChg chg="delSp modSp">
        <pc:chgData name="kuber raj kunal" userId="ff53f78b27f9dcad" providerId="Windows Live" clId="Web-{B9859BE8-BF76-4BDC-8C8C-6100883C865A}" dt="2021-09-30T09:47:24.327" v="10" actId="1076"/>
        <pc:sldMkLst>
          <pc:docMk/>
          <pc:sldMk cId="3590891131" sldId="271"/>
        </pc:sldMkLst>
        <pc:graphicFrameChg chg="mod">
          <ac:chgData name="kuber raj kunal" userId="ff53f78b27f9dcad" providerId="Windows Live" clId="Web-{B9859BE8-BF76-4BDC-8C8C-6100883C865A}" dt="2021-09-30T09:47:20.296" v="9" actId="1076"/>
          <ac:graphicFrameMkLst>
            <pc:docMk/>
            <pc:sldMk cId="3590891131" sldId="271"/>
            <ac:graphicFrameMk id="2" creationId="{00000000-0000-0000-0000-000000000000}"/>
          </ac:graphicFrameMkLst>
        </pc:graphicFrameChg>
        <pc:graphicFrameChg chg="del">
          <ac:chgData name="kuber raj kunal" userId="ff53f78b27f9dcad" providerId="Windows Live" clId="Web-{B9859BE8-BF76-4BDC-8C8C-6100883C865A}" dt="2021-09-30T09:47:14.921" v="7"/>
          <ac:graphicFrameMkLst>
            <pc:docMk/>
            <pc:sldMk cId="3590891131" sldId="271"/>
            <ac:graphicFrameMk id="3" creationId="{00000000-0000-0000-0000-000000000000}"/>
          </ac:graphicFrameMkLst>
        </pc:graphicFrameChg>
        <pc:graphicFrameChg chg="mod">
          <ac:chgData name="kuber raj kunal" userId="ff53f78b27f9dcad" providerId="Windows Live" clId="Web-{B9859BE8-BF76-4BDC-8C8C-6100883C865A}" dt="2021-09-30T09:47:24.327" v="10" actId="1076"/>
          <ac:graphicFrameMkLst>
            <pc:docMk/>
            <pc:sldMk cId="3590891131" sldId="271"/>
            <ac:graphicFrameMk id="6" creationId="{BFA16FBF-FB47-4DBA-A486-775EFCAD2793}"/>
          </ac:graphicFrameMkLst>
        </pc:graphicFrameChg>
      </pc:sldChg>
      <pc:sldChg chg="addSp modSp new">
        <pc:chgData name="kuber raj kunal" userId="ff53f78b27f9dcad" providerId="Windows Live" clId="Web-{B9859BE8-BF76-4BDC-8C8C-6100883C865A}" dt="2021-09-30T09:47:11.233" v="6" actId="1076"/>
        <pc:sldMkLst>
          <pc:docMk/>
          <pc:sldMk cId="608280074" sldId="330"/>
        </pc:sldMkLst>
        <pc:graphicFrameChg chg="add mod">
          <ac:chgData name="kuber raj kunal" userId="ff53f78b27f9dcad" providerId="Windows Live" clId="Web-{B9859BE8-BF76-4BDC-8C8C-6100883C865A}" dt="2021-09-30T09:47:11.233" v="6" actId="1076"/>
          <ac:graphicFrameMkLst>
            <pc:docMk/>
            <pc:sldMk cId="608280074" sldId="330"/>
            <ac:graphicFrameMk id="5" creationId="{D70398FE-31C4-4F91-BC32-580EFDA42892}"/>
          </ac:graphicFrameMkLst>
        </pc:graphicFrameChg>
        <pc:picChg chg="add">
          <ac:chgData name="kuber raj kunal" userId="ff53f78b27f9dcad" providerId="Windows Live" clId="Web-{B9859BE8-BF76-4BDC-8C8C-6100883C865A}" dt="2021-09-30T09:46:53.920" v="3"/>
          <ac:picMkLst>
            <pc:docMk/>
            <pc:sldMk cId="608280074" sldId="330"/>
            <ac:picMk id="3" creationId="{A169CB4D-5388-499E-AA51-5E0C51EADAA7}"/>
          </ac:picMkLst>
        </pc:picChg>
      </pc:sldChg>
      <pc:sldChg chg="add del replId">
        <pc:chgData name="kuber raj kunal" userId="ff53f78b27f9dcad" providerId="Windows Live" clId="Web-{B9859BE8-BF76-4BDC-8C8C-6100883C865A}" dt="2021-09-30T09:46:47.873" v="2"/>
        <pc:sldMkLst>
          <pc:docMk/>
          <pc:sldMk cId="2512035236" sldId="331"/>
        </pc:sldMkLst>
      </pc:sldChg>
    </pc:docChg>
  </pc:docChgLst>
  <pc:docChgLst>
    <pc:chgData name="kuber raj kunal" userId="ff53f78b27f9dcad" providerId="Windows Live" clId="Web-{E5E8BEAA-9AB7-4774-84C3-341E6D57FB7D}"/>
    <pc:docChg chg="mod addSld delSld modSld modMainMaster setSldSz">
      <pc:chgData name="kuber raj kunal" userId="ff53f78b27f9dcad" providerId="Windows Live" clId="Web-{E5E8BEAA-9AB7-4774-84C3-341E6D57FB7D}" dt="2021-09-29T16:34:08.181" v="822" actId="1076"/>
      <pc:docMkLst>
        <pc:docMk/>
      </pc:docMkLst>
      <pc:sldChg chg="addSp delSp modSp">
        <pc:chgData name="kuber raj kunal" userId="ff53f78b27f9dcad" providerId="Windows Live" clId="Web-{E5E8BEAA-9AB7-4774-84C3-341E6D57FB7D}" dt="2021-09-29T16:30:42.708" v="725"/>
        <pc:sldMkLst>
          <pc:docMk/>
          <pc:sldMk cId="0" sldId="257"/>
        </pc:sldMkLst>
        <pc:spChg chg="del mod">
          <ac:chgData name="kuber raj kunal" userId="ff53f78b27f9dcad" providerId="Windows Live" clId="Web-{E5E8BEAA-9AB7-4774-84C3-341E6D57FB7D}" dt="2021-09-29T16:18:58.961" v="2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19:32.243" v="14" actId="14100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E5E8BEAA-9AB7-4774-84C3-341E6D57FB7D}" dt="2021-09-29T16:30:42.708" v="725"/>
          <ac:picMkLst>
            <pc:docMk/>
            <pc:sldMk cId="0" sldId="257"/>
            <ac:picMk id="2" creationId="{F7EDE0E4-2326-47C4-B0D8-BE502AAC2849}"/>
          </ac:picMkLst>
        </pc:picChg>
        <pc:picChg chg="del mod">
          <ac:chgData name="kuber raj kunal" userId="ff53f78b27f9dcad" providerId="Windows Live" clId="Web-{E5E8BEAA-9AB7-4774-84C3-341E6D57FB7D}" dt="2021-09-29T16:19:29.727" v="13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E5E8BEAA-9AB7-4774-84C3-341E6D57FB7D}" dt="2021-09-29T16:31:03.740" v="728" actId="14100"/>
        <pc:sldMkLst>
          <pc:docMk/>
          <pc:sldMk cId="4186872435" sldId="258"/>
        </pc:sldMkLst>
        <pc:spChg chg="mod">
          <ac:chgData name="kuber raj kunal" userId="ff53f78b27f9dcad" providerId="Windows Live" clId="Web-{E5E8BEAA-9AB7-4774-84C3-341E6D57FB7D}" dt="2021-09-29T16:18:49.164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18:49.164" v="0"/>
          <ac:spMkLst>
            <pc:docMk/>
            <pc:sldMk cId="4186872435" sldId="258"/>
            <ac:spMk id="57" creationId="{00000000-0000-0000-0000-000000000000}"/>
          </ac:spMkLst>
        </pc:spChg>
        <pc:picChg chg="add">
          <ac:chgData name="kuber raj kunal" userId="ff53f78b27f9dcad" providerId="Windows Live" clId="Web-{E5E8BEAA-9AB7-4774-84C3-341E6D57FB7D}" dt="2021-09-29T16:30:44.818" v="726"/>
          <ac:picMkLst>
            <pc:docMk/>
            <pc:sldMk cId="4186872435" sldId="258"/>
            <ac:picMk id="2" creationId="{4DD16F35-21FF-41B1-9839-5190C5A35E55}"/>
          </ac:picMkLst>
        </pc:picChg>
        <pc:picChg chg="mod">
          <ac:chgData name="kuber raj kunal" userId="ff53f78b27f9dcad" providerId="Windows Live" clId="Web-{E5E8BEAA-9AB7-4774-84C3-341E6D57FB7D}" dt="2021-09-29T16:31:03.740" v="728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E5E8BEAA-9AB7-4774-84C3-341E6D57FB7D}" dt="2021-09-29T16:18:56.274" v="1"/>
          <ac:picMkLst>
            <pc:docMk/>
            <pc:sldMk cId="4186872435" sldId="258"/>
            <ac:picMk id="55" creationId="{00000000-0000-0000-0000-000000000000}"/>
          </ac:picMkLst>
        </pc:picChg>
      </pc:sldChg>
      <pc:sldChg chg="addSp modSp">
        <pc:chgData name="kuber raj kunal" userId="ff53f78b27f9dcad" providerId="Windows Live" clId="Web-{E5E8BEAA-9AB7-4774-84C3-341E6D57FB7D}" dt="2021-09-29T16:30:35.927" v="722"/>
        <pc:sldMkLst>
          <pc:docMk/>
          <pc:sldMk cId="3937780724" sldId="260"/>
        </pc:sldMkLst>
        <pc:spChg chg="mod">
          <ac:chgData name="kuber raj kunal" userId="ff53f78b27f9dcad" providerId="Windows Live" clId="Web-{E5E8BEAA-9AB7-4774-84C3-341E6D57FB7D}" dt="2021-09-29T16:20:48.604" v="43"/>
          <ac:spMkLst>
            <pc:docMk/>
            <pc:sldMk cId="3937780724" sldId="260"/>
            <ac:spMk id="2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20:45.822" v="42" actId="1076"/>
          <ac:spMkLst>
            <pc:docMk/>
            <pc:sldMk cId="3937780724" sldId="260"/>
            <ac:spMk id="3" creationId="{00000000-0000-0000-0000-000000000000}"/>
          </ac:spMkLst>
        </pc:spChg>
        <pc:picChg chg="add">
          <ac:chgData name="kuber raj kunal" userId="ff53f78b27f9dcad" providerId="Windows Live" clId="Web-{E5E8BEAA-9AB7-4774-84C3-341E6D57FB7D}" dt="2021-09-29T16:30:35.927" v="722"/>
          <ac:picMkLst>
            <pc:docMk/>
            <pc:sldMk cId="3937780724" sldId="260"/>
            <ac:picMk id="5" creationId="{C52EAB56-DDDC-428E-9E08-E9DB4EEE6BEE}"/>
          </ac:picMkLst>
        </pc:picChg>
      </pc:sldChg>
      <pc:sldChg chg="addSp modSp">
        <pc:chgData name="kuber raj kunal" userId="ff53f78b27f9dcad" providerId="Windows Live" clId="Web-{E5E8BEAA-9AB7-4774-84C3-341E6D57FB7D}" dt="2021-09-29T16:30:31.161" v="721"/>
        <pc:sldMkLst>
          <pc:docMk/>
          <pc:sldMk cId="4072216940" sldId="261"/>
        </pc:sldMkLst>
        <pc:graphicFrameChg chg="mod modGraphic">
          <ac:chgData name="kuber raj kunal" userId="ff53f78b27f9dcad" providerId="Windows Live" clId="Web-{E5E8BEAA-9AB7-4774-84C3-341E6D57FB7D}" dt="2021-09-29T16:21:32.745" v="76" actId="1076"/>
          <ac:graphicFrameMkLst>
            <pc:docMk/>
            <pc:sldMk cId="4072216940" sldId="261"/>
            <ac:graphicFrameMk id="4" creationId="{00000000-0000-0000-0000-000000000000}"/>
          </ac:graphicFrameMkLst>
        </pc:graphicFrameChg>
        <pc:picChg chg="add">
          <ac:chgData name="kuber raj kunal" userId="ff53f78b27f9dcad" providerId="Windows Live" clId="Web-{E5E8BEAA-9AB7-4774-84C3-341E6D57FB7D}" dt="2021-09-29T16:30:31.161" v="721"/>
          <ac:picMkLst>
            <pc:docMk/>
            <pc:sldMk cId="4072216940" sldId="261"/>
            <ac:picMk id="2" creationId="{46E9E07D-4918-473F-8722-32E191FA7E3B}"/>
          </ac:picMkLst>
        </pc:picChg>
      </pc:sldChg>
      <pc:sldChg chg="addSp modSp">
        <pc:chgData name="kuber raj kunal" userId="ff53f78b27f9dcad" providerId="Windows Live" clId="Web-{E5E8BEAA-9AB7-4774-84C3-341E6D57FB7D}" dt="2021-09-29T16:30:27.771" v="720"/>
        <pc:sldMkLst>
          <pc:docMk/>
          <pc:sldMk cId="821253846" sldId="262"/>
        </pc:sldMkLst>
        <pc:spChg chg="mod">
          <ac:chgData name="kuber raj kunal" userId="ff53f78b27f9dcad" providerId="Windows Live" clId="Web-{E5E8BEAA-9AB7-4774-84C3-341E6D57FB7D}" dt="2021-09-29T16:21:39.230" v="78" actId="1076"/>
          <ac:spMkLst>
            <pc:docMk/>
            <pc:sldMk cId="821253846" sldId="262"/>
            <ac:spMk id="4" creationId="{00000000-0000-0000-0000-000000000000}"/>
          </ac:spMkLst>
        </pc:spChg>
        <pc:graphicFrameChg chg="mod modGraphic">
          <ac:chgData name="kuber raj kunal" userId="ff53f78b27f9dcad" providerId="Windows Live" clId="Web-{E5E8BEAA-9AB7-4774-84C3-341E6D57FB7D}" dt="2021-09-29T16:22:16.215" v="366"/>
          <ac:graphicFrameMkLst>
            <pc:docMk/>
            <pc:sldMk cId="821253846" sldId="262"/>
            <ac:graphicFrameMk id="2" creationId="{00000000-0000-0000-0000-000000000000}"/>
          </ac:graphicFrameMkLst>
        </pc:graphicFrameChg>
        <pc:picChg chg="add">
          <ac:chgData name="kuber raj kunal" userId="ff53f78b27f9dcad" providerId="Windows Live" clId="Web-{E5E8BEAA-9AB7-4774-84C3-341E6D57FB7D}" dt="2021-09-29T16:30:27.771" v="720"/>
          <ac:picMkLst>
            <pc:docMk/>
            <pc:sldMk cId="821253846" sldId="262"/>
            <ac:picMk id="3" creationId="{A77B5AD5-5E7A-4AE3-AF5F-0602AE5307A8}"/>
          </ac:picMkLst>
        </pc:picChg>
      </pc:sldChg>
      <pc:sldChg chg="addSp delSp modSp">
        <pc:chgData name="kuber raj kunal" userId="ff53f78b27f9dcad" providerId="Windows Live" clId="Web-{E5E8BEAA-9AB7-4774-84C3-341E6D57FB7D}" dt="2021-09-29T16:30:25.364" v="719"/>
        <pc:sldMkLst>
          <pc:docMk/>
          <pc:sldMk cId="2157878429" sldId="266"/>
        </pc:sldMkLst>
        <pc:spChg chg="mod">
          <ac:chgData name="kuber raj kunal" userId="ff53f78b27f9dcad" providerId="Windows Live" clId="Web-{E5E8BEAA-9AB7-4774-84C3-341E6D57FB7D}" dt="2021-09-29T16:22:25.324" v="368"/>
          <ac:spMkLst>
            <pc:docMk/>
            <pc:sldMk cId="2157878429" sldId="266"/>
            <ac:spMk id="2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22:52.700" v="378" actId="1076"/>
          <ac:spMkLst>
            <pc:docMk/>
            <pc:sldMk cId="2157878429" sldId="266"/>
            <ac:spMk id="3" creationId="{00000000-0000-0000-0000-000000000000}"/>
          </ac:spMkLst>
        </pc:spChg>
        <pc:picChg chg="del mod">
          <ac:chgData name="kuber raj kunal" userId="ff53f78b27f9dcad" providerId="Windows Live" clId="Web-{E5E8BEAA-9AB7-4774-84C3-341E6D57FB7D}" dt="2021-09-29T16:22:33.262" v="371"/>
          <ac:picMkLst>
            <pc:docMk/>
            <pc:sldMk cId="2157878429" sldId="266"/>
            <ac:picMk id="4" creationId="{00000000-0000-0000-0000-000000000000}"/>
          </ac:picMkLst>
        </pc:picChg>
        <pc:picChg chg="add">
          <ac:chgData name="kuber raj kunal" userId="ff53f78b27f9dcad" providerId="Windows Live" clId="Web-{E5E8BEAA-9AB7-4774-84C3-341E6D57FB7D}" dt="2021-09-29T16:30:25.364" v="719"/>
          <ac:picMkLst>
            <pc:docMk/>
            <pc:sldMk cId="2157878429" sldId="266"/>
            <ac:picMk id="6" creationId="{970866FE-1EC1-4DDE-AA7F-2C24944F88A9}"/>
          </ac:picMkLst>
        </pc:picChg>
      </pc:sldChg>
      <pc:sldChg chg="addSp delSp modSp">
        <pc:chgData name="kuber raj kunal" userId="ff53f78b27f9dcad" providerId="Windows Live" clId="Web-{E5E8BEAA-9AB7-4774-84C3-341E6D57FB7D}" dt="2021-09-29T16:30:23.614" v="718"/>
        <pc:sldMkLst>
          <pc:docMk/>
          <pc:sldMk cId="4022815668" sldId="267"/>
        </pc:sldMkLst>
        <pc:spChg chg="mod">
          <ac:chgData name="kuber raj kunal" userId="ff53f78b27f9dcad" providerId="Windows Live" clId="Web-{E5E8BEAA-9AB7-4774-84C3-341E6D57FB7D}" dt="2021-09-29T16:23:14.013" v="390"/>
          <ac:spMkLst>
            <pc:docMk/>
            <pc:sldMk cId="4022815668" sldId="267"/>
            <ac:spMk id="5" creationId="{00000000-0000-0000-0000-000000000000}"/>
          </ac:spMkLst>
        </pc:spChg>
        <pc:graphicFrameChg chg="mod modGraphic">
          <ac:chgData name="kuber raj kunal" userId="ff53f78b27f9dcad" providerId="Windows Live" clId="Web-{E5E8BEAA-9AB7-4774-84C3-341E6D57FB7D}" dt="2021-09-29T16:23:03.872" v="385"/>
          <ac:graphicFrameMkLst>
            <pc:docMk/>
            <pc:sldMk cId="4022815668" sldId="267"/>
            <ac:graphicFrameMk id="4" creationId="{00000000-0000-0000-0000-000000000000}"/>
          </ac:graphicFrameMkLst>
        </pc:graphicFrameChg>
        <pc:graphicFrameChg chg="mod modGraphic">
          <ac:chgData name="kuber raj kunal" userId="ff53f78b27f9dcad" providerId="Windows Live" clId="Web-{E5E8BEAA-9AB7-4774-84C3-341E6D57FB7D}" dt="2021-09-29T16:23:10.747" v="389"/>
          <ac:graphicFrameMkLst>
            <pc:docMk/>
            <pc:sldMk cId="4022815668" sldId="267"/>
            <ac:graphicFrameMk id="7" creationId="{00000000-0000-0000-0000-000000000000}"/>
          </ac:graphicFrameMkLst>
        </pc:graphicFrameChg>
        <pc:picChg chg="add">
          <ac:chgData name="kuber raj kunal" userId="ff53f78b27f9dcad" providerId="Windows Live" clId="Web-{E5E8BEAA-9AB7-4774-84C3-341E6D57FB7D}" dt="2021-09-29T16:30:23.614" v="718"/>
          <ac:picMkLst>
            <pc:docMk/>
            <pc:sldMk cId="4022815668" sldId="267"/>
            <ac:picMk id="2" creationId="{0E44C3F6-5642-48FE-BDDE-72C40E86BA54}"/>
          </ac:picMkLst>
        </pc:picChg>
        <pc:picChg chg="del mod">
          <ac:chgData name="kuber raj kunal" userId="ff53f78b27f9dcad" providerId="Windows Live" clId="Web-{E5E8BEAA-9AB7-4774-84C3-341E6D57FB7D}" dt="2021-09-29T16:23:16.810" v="391"/>
          <ac:picMkLst>
            <pc:docMk/>
            <pc:sldMk cId="4022815668" sldId="267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E5E8BEAA-9AB7-4774-84C3-341E6D57FB7D}" dt="2021-09-29T16:30:22.614" v="717" actId="1076"/>
        <pc:sldMkLst>
          <pc:docMk/>
          <pc:sldMk cId="3222366391" sldId="268"/>
        </pc:sldMkLst>
        <pc:spChg chg="mod">
          <ac:chgData name="kuber raj kunal" userId="ff53f78b27f9dcad" providerId="Windows Live" clId="Web-{E5E8BEAA-9AB7-4774-84C3-341E6D57FB7D}" dt="2021-09-29T16:23:32.310" v="396" actId="1076"/>
          <ac:spMkLst>
            <pc:docMk/>
            <pc:sldMk cId="3222366391" sldId="268"/>
            <ac:spMk id="2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23:38.185" v="399" actId="1076"/>
          <ac:spMkLst>
            <pc:docMk/>
            <pc:sldMk cId="3222366391" sldId="268"/>
            <ac:spMk id="3" creationId="{00000000-0000-0000-0000-000000000000}"/>
          </ac:spMkLst>
        </pc:spChg>
        <pc:picChg chg="del mod">
          <ac:chgData name="kuber raj kunal" userId="ff53f78b27f9dcad" providerId="Windows Live" clId="Web-{E5E8BEAA-9AB7-4774-84C3-341E6D57FB7D}" dt="2021-09-29T16:23:20.153" v="392"/>
          <ac:picMkLst>
            <pc:docMk/>
            <pc:sldMk cId="3222366391" sldId="268"/>
            <ac:picMk id="4" creationId="{00000000-0000-0000-0000-000000000000}"/>
          </ac:picMkLst>
        </pc:picChg>
        <pc:picChg chg="add mod">
          <ac:chgData name="kuber raj kunal" userId="ff53f78b27f9dcad" providerId="Windows Live" clId="Web-{E5E8BEAA-9AB7-4774-84C3-341E6D57FB7D}" dt="2021-09-29T16:30:22.614" v="717" actId="1076"/>
          <ac:picMkLst>
            <pc:docMk/>
            <pc:sldMk cId="3222366391" sldId="268"/>
            <ac:picMk id="6" creationId="{8F271675-D9AF-4236-A447-3CD55FCB9C1C}"/>
          </ac:picMkLst>
        </pc:picChg>
      </pc:sldChg>
      <pc:sldChg chg="addSp delSp modSp">
        <pc:chgData name="kuber raj kunal" userId="ff53f78b27f9dcad" providerId="Windows Live" clId="Web-{E5E8BEAA-9AB7-4774-84C3-341E6D57FB7D}" dt="2021-09-29T16:30:04.348" v="713"/>
        <pc:sldMkLst>
          <pc:docMk/>
          <pc:sldMk cId="0" sldId="269"/>
        </pc:sldMkLst>
        <pc:spChg chg="mod">
          <ac:chgData name="kuber raj kunal" userId="ff53f78b27f9dcad" providerId="Windows Live" clId="Web-{E5E8BEAA-9AB7-4774-84C3-341E6D57FB7D}" dt="2021-09-29T16:28:20.628" v="701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28:27.628" v="702" actId="14100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E5E8BEAA-9AB7-4774-84C3-341E6D57FB7D}" dt="2021-09-29T16:30:04.348" v="713"/>
          <ac:picMkLst>
            <pc:docMk/>
            <pc:sldMk cId="0" sldId="269"/>
            <ac:picMk id="2" creationId="{08EE588D-C38E-4BE6-AA10-959CDE2BAA94}"/>
          </ac:picMkLst>
        </pc:picChg>
        <pc:picChg chg="del mod">
          <ac:chgData name="kuber raj kunal" userId="ff53f78b27f9dcad" providerId="Windows Live" clId="Web-{E5E8BEAA-9AB7-4774-84C3-341E6D57FB7D}" dt="2021-09-29T16:28:17.737" v="699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E5E8BEAA-9AB7-4774-84C3-341E6D57FB7D}" dt="2021-09-29T16:29:55.176" v="711"/>
        <pc:sldMkLst>
          <pc:docMk/>
          <pc:sldMk cId="1865722816" sldId="270"/>
        </pc:sldMkLst>
        <pc:spChg chg="mod">
          <ac:chgData name="kuber raj kunal" userId="ff53f78b27f9dcad" providerId="Windows Live" clId="Web-{E5E8BEAA-9AB7-4774-84C3-341E6D57FB7D}" dt="2021-09-29T16:24:26.920" v="417" actId="1076"/>
          <ac:spMkLst>
            <pc:docMk/>
            <pc:sldMk cId="1865722816" sldId="270"/>
            <ac:spMk id="3" creationId="{00000000-0000-0000-0000-000000000000}"/>
          </ac:spMkLst>
        </pc:spChg>
        <pc:picChg chg="add">
          <ac:chgData name="kuber raj kunal" userId="ff53f78b27f9dcad" providerId="Windows Live" clId="Web-{E5E8BEAA-9AB7-4774-84C3-341E6D57FB7D}" dt="2021-09-29T16:29:55.176" v="711"/>
          <ac:picMkLst>
            <pc:docMk/>
            <pc:sldMk cId="1865722816" sldId="270"/>
            <ac:picMk id="2" creationId="{44521360-2BB2-48FE-8B73-A9F6BC2A19D7}"/>
          </ac:picMkLst>
        </pc:picChg>
        <pc:picChg chg="del mod">
          <ac:chgData name="kuber raj kunal" userId="ff53f78b27f9dcad" providerId="Windows Live" clId="Web-{E5E8BEAA-9AB7-4774-84C3-341E6D57FB7D}" dt="2021-09-29T16:24:15.076" v="412"/>
          <ac:picMkLst>
            <pc:docMk/>
            <pc:sldMk cId="1865722816" sldId="270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E5E8BEAA-9AB7-4774-84C3-341E6D57FB7D}" dt="2021-09-29T16:30:01.989" v="712"/>
        <pc:sldMkLst>
          <pc:docMk/>
          <pc:sldMk cId="3590891131" sldId="271"/>
        </pc:sldMkLst>
        <pc:graphicFrameChg chg="mod modGraphic">
          <ac:chgData name="kuber raj kunal" userId="ff53f78b27f9dcad" providerId="Windows Live" clId="Web-{E5E8BEAA-9AB7-4774-84C3-341E6D57FB7D}" dt="2021-09-29T16:28:04.799" v="695" actId="1076"/>
          <ac:graphicFrameMkLst>
            <pc:docMk/>
            <pc:sldMk cId="3590891131" sldId="271"/>
            <ac:graphicFrameMk id="2" creationId="{00000000-0000-0000-0000-000000000000}"/>
          </ac:graphicFrameMkLst>
        </pc:graphicFrameChg>
        <pc:graphicFrameChg chg="mod modGraphic">
          <ac:chgData name="kuber raj kunal" userId="ff53f78b27f9dcad" providerId="Windows Live" clId="Web-{E5E8BEAA-9AB7-4774-84C3-341E6D57FB7D}" dt="2021-09-29T16:28:07.627" v="696" actId="1076"/>
          <ac:graphicFrameMkLst>
            <pc:docMk/>
            <pc:sldMk cId="3590891131" sldId="271"/>
            <ac:graphicFrameMk id="3" creationId="{00000000-0000-0000-0000-000000000000}"/>
          </ac:graphicFrameMkLst>
        </pc:graphicFrameChg>
        <pc:graphicFrameChg chg="del mod modGraphic">
          <ac:chgData name="kuber raj kunal" userId="ff53f78b27f9dcad" providerId="Windows Live" clId="Web-{E5E8BEAA-9AB7-4774-84C3-341E6D57FB7D}" dt="2021-09-29T16:26:12.516" v="510"/>
          <ac:graphicFrameMkLst>
            <pc:docMk/>
            <pc:sldMk cId="3590891131" sldId="271"/>
            <ac:graphicFrameMk id="4" creationId="{00000000-0000-0000-0000-000000000000}"/>
          </ac:graphicFrameMkLst>
        </pc:graphicFrameChg>
        <pc:graphicFrameChg chg="add mod modGraphic">
          <ac:chgData name="kuber raj kunal" userId="ff53f78b27f9dcad" providerId="Windows Live" clId="Web-{E5E8BEAA-9AB7-4774-84C3-341E6D57FB7D}" dt="2021-09-29T16:28:45.972" v="706" actId="1076"/>
          <ac:graphicFrameMkLst>
            <pc:docMk/>
            <pc:sldMk cId="3590891131" sldId="271"/>
            <ac:graphicFrameMk id="6" creationId="{BFA16FBF-FB47-4DBA-A486-775EFCAD2793}"/>
          </ac:graphicFrameMkLst>
        </pc:graphicFrameChg>
        <pc:picChg chg="del mod">
          <ac:chgData name="kuber raj kunal" userId="ff53f78b27f9dcad" providerId="Windows Live" clId="Web-{E5E8BEAA-9AB7-4774-84C3-341E6D57FB7D}" dt="2021-09-29T16:28:01.190" v="694"/>
          <ac:picMkLst>
            <pc:docMk/>
            <pc:sldMk cId="3590891131" sldId="271"/>
            <ac:picMk id="5" creationId="{00000000-0000-0000-0000-000000000000}"/>
          </ac:picMkLst>
        </pc:picChg>
        <pc:picChg chg="add">
          <ac:chgData name="kuber raj kunal" userId="ff53f78b27f9dcad" providerId="Windows Live" clId="Web-{E5E8BEAA-9AB7-4774-84C3-341E6D57FB7D}" dt="2021-09-29T16:30:01.989" v="712"/>
          <ac:picMkLst>
            <pc:docMk/>
            <pc:sldMk cId="3590891131" sldId="271"/>
            <ac:picMk id="8" creationId="{8D538C0A-FB67-4874-8818-88B02D1B5403}"/>
          </ac:picMkLst>
        </pc:picChg>
      </pc:sldChg>
      <pc:sldChg chg="addSp delSp modSp">
        <pc:chgData name="kuber raj kunal" userId="ff53f78b27f9dcad" providerId="Windows Live" clId="Web-{E5E8BEAA-9AB7-4774-84C3-341E6D57FB7D}" dt="2021-09-29T16:30:07.036" v="714"/>
        <pc:sldMkLst>
          <pc:docMk/>
          <pc:sldMk cId="0" sldId="290"/>
        </pc:sldMkLst>
        <pc:spChg chg="add del mod">
          <ac:chgData name="kuber raj kunal" userId="ff53f78b27f9dcad" providerId="Windows Live" clId="Web-{E5E8BEAA-9AB7-4774-84C3-341E6D57FB7D}" dt="2021-09-29T16:28:34.518" v="704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E5E8BEAA-9AB7-4774-84C3-341E6D57FB7D}" dt="2021-09-29T16:30:07.036" v="714"/>
          <ac:picMkLst>
            <pc:docMk/>
            <pc:sldMk cId="0" sldId="290"/>
            <ac:picMk id="2" creationId="{063AD60E-5675-4BBA-BE92-57022CDB6C3A}"/>
          </ac:picMkLst>
        </pc:picChg>
        <pc:picChg chg="del mod">
          <ac:chgData name="kuber raj kunal" userId="ff53f78b27f9dcad" providerId="Windows Live" clId="Web-{E5E8BEAA-9AB7-4774-84C3-341E6D57FB7D}" dt="2021-09-29T16:28:36.722" v="705"/>
          <ac:picMkLst>
            <pc:docMk/>
            <pc:sldMk cId="0" sldId="290"/>
            <ac:picMk id="76" creationId="{00000000-0000-0000-0000-000000000000}"/>
          </ac:picMkLst>
        </pc:picChg>
      </pc:sldChg>
      <pc:sldChg chg="addSp modSp">
        <pc:chgData name="kuber raj kunal" userId="ff53f78b27f9dcad" providerId="Windows Live" clId="Web-{E5E8BEAA-9AB7-4774-84C3-341E6D57FB7D}" dt="2021-09-29T16:30:39.458" v="723"/>
        <pc:sldMkLst>
          <pc:docMk/>
          <pc:sldMk cId="2903839280" sldId="300"/>
        </pc:sldMkLst>
        <pc:spChg chg="mod">
          <ac:chgData name="kuber raj kunal" userId="ff53f78b27f9dcad" providerId="Windows Live" clId="Web-{E5E8BEAA-9AB7-4774-84C3-341E6D57FB7D}" dt="2021-09-29T16:20:28.838" v="37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E5E8BEAA-9AB7-4774-84C3-341E6D57FB7D}" dt="2021-09-29T16:20:35.963" v="40"/>
          <ac:spMkLst>
            <pc:docMk/>
            <pc:sldMk cId="2903839280" sldId="300"/>
            <ac:spMk id="3" creationId="{99E3367C-75C2-4D00-ABEE-FE7F4F64414D}"/>
          </ac:spMkLst>
        </pc:spChg>
        <pc:picChg chg="add">
          <ac:chgData name="kuber raj kunal" userId="ff53f78b27f9dcad" providerId="Windows Live" clId="Web-{E5E8BEAA-9AB7-4774-84C3-341E6D57FB7D}" dt="2021-09-29T16:30:39.458" v="723"/>
          <ac:picMkLst>
            <pc:docMk/>
            <pc:sldMk cId="2903839280" sldId="300"/>
            <ac:picMk id="5" creationId="{3D96817F-1F4B-446F-8457-88EFC1A13B0C}"/>
          </ac:picMkLst>
        </pc:picChg>
      </pc:sldChg>
      <pc:sldChg chg="addSp delSp modSp">
        <pc:chgData name="kuber raj kunal" userId="ff53f78b27f9dcad" providerId="Windows Live" clId="Web-{E5E8BEAA-9AB7-4774-84C3-341E6D57FB7D}" dt="2021-09-29T16:30:41.036" v="724"/>
        <pc:sldMkLst>
          <pc:docMk/>
          <pc:sldMk cId="0" sldId="326"/>
        </pc:sldMkLst>
        <pc:spChg chg="del mod">
          <ac:chgData name="kuber raj kunal" userId="ff53f78b27f9dcad" providerId="Windows Live" clId="Web-{E5E8BEAA-9AB7-4774-84C3-341E6D57FB7D}" dt="2021-09-29T16:19:36.181" v="15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20:09.322" v="28" actId="20577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E5E8BEAA-9AB7-4774-84C3-341E6D57FB7D}" dt="2021-09-29T16:30:41.036" v="724"/>
          <ac:picMkLst>
            <pc:docMk/>
            <pc:sldMk cId="0" sldId="326"/>
            <ac:picMk id="2" creationId="{57CFF849-83F1-4413-B0CA-9093C93EB97E}"/>
          </ac:picMkLst>
        </pc:picChg>
        <pc:picChg chg="del mod">
          <ac:chgData name="kuber raj kunal" userId="ff53f78b27f9dcad" providerId="Windows Live" clId="Web-{E5E8BEAA-9AB7-4774-84C3-341E6D57FB7D}" dt="2021-09-29T16:19:38.306" v="16"/>
          <ac:picMkLst>
            <pc:docMk/>
            <pc:sldMk cId="0" sldId="326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E5E8BEAA-9AB7-4774-84C3-341E6D57FB7D}" dt="2021-09-29T16:29:27.488" v="708" actId="1076"/>
        <pc:sldMkLst>
          <pc:docMk/>
          <pc:sldMk cId="1831039724" sldId="328"/>
        </pc:sldMkLst>
        <pc:spChg chg="mod">
          <ac:chgData name="kuber raj kunal" userId="ff53f78b27f9dcad" providerId="Windows Live" clId="Web-{E5E8BEAA-9AB7-4774-84C3-341E6D57FB7D}" dt="2021-09-29T16:24:07.748" v="409" actId="1076"/>
          <ac:spMkLst>
            <pc:docMk/>
            <pc:sldMk cId="1831039724" sldId="328"/>
            <ac:spMk id="3" creationId="{C7DD8D31-2D45-417F-8EA0-89DAD575D551}"/>
          </ac:spMkLst>
        </pc:spChg>
        <pc:picChg chg="add mod">
          <ac:chgData name="kuber raj kunal" userId="ff53f78b27f9dcad" providerId="Windows Live" clId="Web-{E5E8BEAA-9AB7-4774-84C3-341E6D57FB7D}" dt="2021-09-29T16:29:27.488" v="708" actId="1076"/>
          <ac:picMkLst>
            <pc:docMk/>
            <pc:sldMk cId="1831039724" sldId="328"/>
            <ac:picMk id="2" creationId="{3F0F874B-F133-4D54-BFF6-23E1DB00E9D4}"/>
          </ac:picMkLst>
        </pc:picChg>
      </pc:sldChg>
      <pc:sldChg chg="addSp delSp modSp new">
        <pc:chgData name="kuber raj kunal" userId="ff53f78b27f9dcad" providerId="Windows Live" clId="Web-{E5E8BEAA-9AB7-4774-84C3-341E6D57FB7D}" dt="2021-09-29T16:34:08.181" v="822" actId="1076"/>
        <pc:sldMkLst>
          <pc:docMk/>
          <pc:sldMk cId="270557982" sldId="329"/>
        </pc:sldMkLst>
        <pc:spChg chg="add mod">
          <ac:chgData name="kuber raj kunal" userId="ff53f78b27f9dcad" providerId="Windows Live" clId="Web-{E5E8BEAA-9AB7-4774-84C3-341E6D57FB7D}" dt="2021-09-29T16:31:46.694" v="751" actId="1076"/>
          <ac:spMkLst>
            <pc:docMk/>
            <pc:sldMk cId="270557982" sldId="329"/>
            <ac:spMk id="4" creationId="{396202DD-C653-404C-BB30-229AD955CC1F}"/>
          </ac:spMkLst>
        </pc:spChg>
        <pc:spChg chg="add mod">
          <ac:chgData name="kuber raj kunal" userId="ff53f78b27f9dcad" providerId="Windows Live" clId="Web-{E5E8BEAA-9AB7-4774-84C3-341E6D57FB7D}" dt="2021-09-29T16:34:08.181" v="822" actId="1076"/>
          <ac:spMkLst>
            <pc:docMk/>
            <pc:sldMk cId="270557982" sldId="329"/>
            <ac:spMk id="5" creationId="{4C8F2110-3C8B-4D29-A9BE-2E27AB9456F7}"/>
          </ac:spMkLst>
        </pc:spChg>
        <pc:spChg chg="add del">
          <ac:chgData name="kuber raj kunal" userId="ff53f78b27f9dcad" providerId="Windows Live" clId="Web-{E5E8BEAA-9AB7-4774-84C3-341E6D57FB7D}" dt="2021-09-29T16:32:35.867" v="756"/>
          <ac:spMkLst>
            <pc:docMk/>
            <pc:sldMk cId="270557982" sldId="329"/>
            <ac:spMk id="6" creationId="{3F60D406-761D-42CD-B962-EDE946410BA1}"/>
          </ac:spMkLst>
        </pc:spChg>
        <pc:picChg chg="add">
          <ac:chgData name="kuber raj kunal" userId="ff53f78b27f9dcad" providerId="Windows Live" clId="Web-{E5E8BEAA-9AB7-4774-84C3-341E6D57FB7D}" dt="2021-09-29T16:31:18.693" v="730"/>
          <ac:picMkLst>
            <pc:docMk/>
            <pc:sldMk cId="270557982" sldId="329"/>
            <ac:picMk id="3" creationId="{ADFF7B73-3974-4A22-9390-5BFA21CF7563}"/>
          </ac:picMkLst>
        </pc:picChg>
      </pc:sldChg>
      <pc:sldChg chg="add del replId">
        <pc:chgData name="kuber raj kunal" userId="ff53f78b27f9dcad" providerId="Windows Live" clId="Web-{E5E8BEAA-9AB7-4774-84C3-341E6D57FB7D}" dt="2021-09-29T16:29:45.332" v="710"/>
        <pc:sldMkLst>
          <pc:docMk/>
          <pc:sldMk cId="3655569857" sldId="329"/>
        </pc:sldMkLst>
      </pc:sldChg>
      <pc:sldMasterChg chg="modSp modSldLayout">
        <pc:chgData name="kuber raj kunal" userId="ff53f78b27f9dcad" providerId="Windows Live" clId="Web-{E5E8BEAA-9AB7-4774-84C3-341E6D57FB7D}" dt="2021-09-29T16:18:49.164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E5E8BEAA-9AB7-4774-84C3-341E6D57FB7D}" dt="2021-09-29T16:18:49.164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18:49.164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18:49.164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18:49.164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E5E8BEAA-9AB7-4774-84C3-341E6D57FB7D}" dt="2021-09-29T16:18:49.164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5E8BEAA-9AB7-4774-84C3-341E6D57FB7D}" dt="2021-09-29T16:18:49.164" v="0"/>
          <pc:sldLayoutMkLst>
            <pc:docMk/>
            <pc:sldMasterMk cId="0" sldId="2147483648"/>
            <pc:sldLayoutMk cId="1763641993" sldId="2147483660"/>
          </pc:sldLayoutMkLst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1763641993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E5E8BEAA-9AB7-4774-84C3-341E6D57FB7D}" dt="2021-09-29T16:18:49.164" v="0"/>
            <ac:spMkLst>
              <pc:docMk/>
              <pc:sldMasterMk cId="0" sldId="2147483648"/>
              <pc:sldLayoutMk cId="1763641993" sldId="2147483660"/>
              <ac:spMk id="2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EEF70-DCAF-4258-8E8C-7A062A1F5A1B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0309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PERIOD-6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4DD16F35-21FF-41B1-9839-5190C5A35E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283" y="460075"/>
            <a:ext cx="10538603" cy="914400"/>
          </a:xfrm>
        </p:spPr>
        <p:txBody>
          <a:bodyPr>
            <a:no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Condition  Based  on  Pattern Matches (like/not like):	</a:t>
            </a:r>
            <a:br>
              <a:rPr lang="en-IN" sz="3200" b="1" dirty="0">
                <a:solidFill>
                  <a:srgbClr val="FF0000"/>
                </a:solidFill>
              </a:rPr>
            </a:b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2829" y="1245079"/>
            <a:ext cx="9026417" cy="54027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i="1" dirty="0"/>
              <a:t>SQL </a:t>
            </a:r>
            <a:r>
              <a:rPr lang="en-US" sz="2400" dirty="0"/>
              <a:t>also includes a string-matching operator, LIKE, for comparisons on character strings using patterns. </a:t>
            </a:r>
          </a:p>
          <a:p>
            <a:pPr>
              <a:lnSpc>
                <a:spcPct val="200000"/>
              </a:lnSpc>
              <a:buNone/>
            </a:pPr>
            <a:r>
              <a:rPr lang="en-US" sz="2400" dirty="0"/>
              <a:t>Patterns are described using two special wildcard characters </a:t>
            </a:r>
          </a:p>
          <a:p>
            <a:pPr>
              <a:lnSpc>
                <a:spcPct val="200000"/>
              </a:lnSpc>
              <a:buNone/>
            </a:pPr>
            <a:r>
              <a:rPr lang="en-US" sz="2400" dirty="0"/>
              <a:t>‘%’  ,   ‘_’   .</a:t>
            </a:r>
            <a:endParaRPr lang="en-IN" sz="2400" dirty="0"/>
          </a:p>
          <a:p>
            <a:pPr>
              <a:lnSpc>
                <a:spcPct val="200000"/>
              </a:lnSpc>
              <a:buNone/>
            </a:pPr>
            <a:r>
              <a:rPr lang="en-US" sz="2400" dirty="0"/>
              <a:t>percent (%). The % character matches any substring.</a:t>
            </a:r>
            <a:endParaRPr lang="en-IN" sz="2400" dirty="0"/>
          </a:p>
          <a:p>
            <a:pPr>
              <a:lnSpc>
                <a:spcPct val="200000"/>
              </a:lnSpc>
              <a:buNone/>
            </a:pPr>
            <a:r>
              <a:rPr lang="en-US" sz="2400" dirty="0"/>
              <a:t>Underscore (_). The _ character matches any one character.</a:t>
            </a:r>
          </a:p>
          <a:p>
            <a:pPr>
              <a:lnSpc>
                <a:spcPct val="200000"/>
              </a:lnSpc>
              <a:buNone/>
            </a:pPr>
            <a:endParaRPr lang="en-IN" sz="2400" dirty="0"/>
          </a:p>
          <a:p>
            <a:pPr marL="0" indent="0">
              <a:lnSpc>
                <a:spcPct val="200000"/>
              </a:lnSpc>
              <a:buNone/>
            </a:pPr>
            <a:endParaRPr lang="en-IN" sz="2400" dirty="0"/>
          </a:p>
        </p:txBody>
      </p:sp>
      <p:pic>
        <p:nvPicPr>
          <p:cNvPr id="6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F271675-D9AF-4236-A447-3CD55FCB9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366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D8D31-2D45-417F-8EA0-89DAD575D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558" y="708804"/>
            <a:ext cx="9067800" cy="542601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EX:</a:t>
            </a:r>
            <a:endParaRPr lang="en-US" b="1">
              <a:solidFill>
                <a:srgbClr val="FF0000"/>
              </a:solidFill>
              <a:cs typeface="Calibri"/>
            </a:endParaRPr>
          </a:p>
          <a:p>
            <a:pPr lvl="1">
              <a:buChar char="•"/>
            </a:pPr>
            <a:r>
              <a:rPr lang="en-US" sz="2400" dirty="0"/>
              <a:t>“San%’’ matches any string beginning with “San’’</a:t>
            </a:r>
            <a:endParaRPr lang="en-IN" sz="2400">
              <a:cs typeface="Calibri"/>
            </a:endParaRPr>
          </a:p>
          <a:p>
            <a:pPr lvl="1">
              <a:lnSpc>
                <a:spcPct val="150000"/>
              </a:lnSpc>
              <a:buChar char="•"/>
            </a:pPr>
            <a:r>
              <a:rPr lang="en-US" sz="2400" dirty="0"/>
              <a:t>“%</a:t>
            </a:r>
            <a:r>
              <a:rPr lang="en-US" sz="2400" dirty="0" err="1"/>
              <a:t>idge</a:t>
            </a:r>
            <a:r>
              <a:rPr lang="en-US" sz="2400" dirty="0"/>
              <a:t>%’’ matches any string containing “</a:t>
            </a:r>
            <a:r>
              <a:rPr lang="en-US" sz="2400" dirty="0" err="1"/>
              <a:t>idge</a:t>
            </a:r>
            <a:r>
              <a:rPr lang="en-US" sz="2400" dirty="0"/>
              <a:t>’’ as a substring, for example, “Ridge’’, “Bridges’’, “Cartridge’’, “Ridgeway’’ etc.</a:t>
            </a:r>
            <a:endParaRPr lang="en-IN" sz="2400">
              <a:cs typeface="Calibri"/>
            </a:endParaRPr>
          </a:p>
          <a:p>
            <a:pPr lvl="1">
              <a:lnSpc>
                <a:spcPct val="200000"/>
              </a:lnSpc>
              <a:buChar char="•"/>
            </a:pPr>
            <a:r>
              <a:rPr lang="en-US" sz="2400" dirty="0"/>
              <a:t>“_ _ _ _’’ matches any string of exactly 4 characters.</a:t>
            </a:r>
            <a:endParaRPr lang="en-IN" sz="2400">
              <a:cs typeface="Calibri"/>
            </a:endParaRPr>
          </a:p>
          <a:p>
            <a:pPr lvl="1">
              <a:buChar char="•"/>
            </a:pPr>
            <a:r>
              <a:rPr lang="en-US" sz="2400" dirty="0"/>
              <a:t> “A_ _ _’’ matches any string of at least 4 characters starting with ‘A’.</a:t>
            </a:r>
            <a:endParaRPr lang="en-US" sz="2400" dirty="0">
              <a:cs typeface="Calibri"/>
            </a:endParaRPr>
          </a:p>
          <a:p>
            <a:pPr lvl="1">
              <a:lnSpc>
                <a:spcPct val="200000"/>
              </a:lnSpc>
              <a:buChar char="•"/>
            </a:pPr>
            <a:r>
              <a:rPr lang="en-US" sz="2400" dirty="0"/>
              <a:t>“_ _ _ _d” matches any string of at least 5 characters ending with ‘d’.</a:t>
            </a:r>
            <a:endParaRPr lang="en-IN" sz="2400" dirty="0">
              <a:cs typeface="Calibri"/>
            </a:endParaRPr>
          </a:p>
          <a:p>
            <a:endParaRPr lang="en-IN" sz="2800" dirty="0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3F0F874B-F133-4D54-BFF6-23E1DB00E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039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80227" y="877019"/>
            <a:ext cx="9144000" cy="5377133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sz="2400" dirty="0"/>
              <a:t>To list employees  no and name who have four letter first names ending with “D’’ .</a:t>
            </a:r>
          </a:p>
          <a:p>
            <a:pPr lvl="0"/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SELECT EmpNo, EmpName FROM Emp</a:t>
            </a:r>
            <a:r>
              <a:rPr lang="en-IN" sz="2400" b="1" dirty="0"/>
              <a:t>   </a:t>
            </a:r>
          </a:p>
          <a:p>
            <a:pPr marL="0" indent="0">
              <a:buNone/>
            </a:pPr>
            <a:r>
              <a:rPr lang="en-IN" sz="2400" b="1" dirty="0"/>
              <a:t>			</a:t>
            </a:r>
            <a:r>
              <a:rPr lang="en-US" sz="2400" b="1" dirty="0"/>
              <a:t>WHERE EmpName LIKE “_ _ _D’’ ;</a:t>
            </a:r>
          </a:p>
          <a:p>
            <a:r>
              <a:rPr lang="en-US" sz="2400" dirty="0"/>
              <a:t>To list members who have joined in the month of December.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b="1" dirty="0"/>
              <a:t>SELECT * FROM emp   WHERE Hiredate  LIKE “%DEC%’’ ;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To list members whose job doesn’t end with ‘ger’.</a:t>
            </a:r>
            <a:endParaRPr lang="en-IN" sz="2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400" b="1" dirty="0"/>
              <a:t>SELECT * FROM Emp  WHERE Job NOT LIKE “%GER’’ ;</a:t>
            </a:r>
            <a:endParaRPr lang="en-US" sz="2400" b="1" dirty="0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44521360-2BB2-48FE-8B73-A9F6BC2A1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722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814180"/>
              </p:ext>
            </p:extLst>
          </p:nvPr>
        </p:nvGraphicFramePr>
        <p:xfrm>
          <a:off x="3118448" y="1454989"/>
          <a:ext cx="4724400" cy="883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marL="41910" marR="3238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EmpNo</a:t>
                      </a:r>
                      <a:endParaRPr lang="en-IN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EmpName</a:t>
                      </a:r>
                      <a:endParaRPr lang="en-IN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FORD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7521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WARD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FA16FBF-FB47-4DBA-A486-775EFCAD2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964132"/>
              </p:ext>
            </p:extLst>
          </p:nvPr>
        </p:nvGraphicFramePr>
        <p:xfrm>
          <a:off x="674586" y="3410942"/>
          <a:ext cx="10900556" cy="1955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570">
                  <a:extLst>
                    <a:ext uri="{9D8B030D-6E8A-4147-A177-3AD203B41FA5}">
                      <a16:colId xmlns:a16="http://schemas.microsoft.com/office/drawing/2014/main" val="1763543265"/>
                    </a:ext>
                  </a:extLst>
                </a:gridCol>
                <a:gridCol w="1547528">
                  <a:extLst>
                    <a:ext uri="{9D8B030D-6E8A-4147-A177-3AD203B41FA5}">
                      <a16:colId xmlns:a16="http://schemas.microsoft.com/office/drawing/2014/main" val="196656049"/>
                    </a:ext>
                  </a:extLst>
                </a:gridCol>
                <a:gridCol w="1177611">
                  <a:extLst>
                    <a:ext uri="{9D8B030D-6E8A-4147-A177-3AD203B41FA5}">
                      <a16:colId xmlns:a16="http://schemas.microsoft.com/office/drawing/2014/main" val="3012590553"/>
                    </a:ext>
                  </a:extLst>
                </a:gridCol>
                <a:gridCol w="1362570">
                  <a:extLst>
                    <a:ext uri="{9D8B030D-6E8A-4147-A177-3AD203B41FA5}">
                      <a16:colId xmlns:a16="http://schemas.microsoft.com/office/drawing/2014/main" val="447834399"/>
                    </a:ext>
                  </a:extLst>
                </a:gridCol>
                <a:gridCol w="1905902">
                  <a:extLst>
                    <a:ext uri="{9D8B030D-6E8A-4147-A177-3AD203B41FA5}">
                      <a16:colId xmlns:a16="http://schemas.microsoft.com/office/drawing/2014/main" val="406641857"/>
                    </a:ext>
                  </a:extLst>
                </a:gridCol>
                <a:gridCol w="1004194">
                  <a:extLst>
                    <a:ext uri="{9D8B030D-6E8A-4147-A177-3AD203B41FA5}">
                      <a16:colId xmlns:a16="http://schemas.microsoft.com/office/drawing/2014/main" val="3236069961"/>
                    </a:ext>
                  </a:extLst>
                </a:gridCol>
                <a:gridCol w="1177611">
                  <a:extLst>
                    <a:ext uri="{9D8B030D-6E8A-4147-A177-3AD203B41FA5}">
                      <a16:colId xmlns:a16="http://schemas.microsoft.com/office/drawing/2014/main" val="2939875851"/>
                    </a:ext>
                  </a:extLst>
                </a:gridCol>
                <a:gridCol w="1362570">
                  <a:extLst>
                    <a:ext uri="{9D8B030D-6E8A-4147-A177-3AD203B41FA5}">
                      <a16:colId xmlns:a16="http://schemas.microsoft.com/office/drawing/2014/main" val="2291421976"/>
                    </a:ext>
                  </a:extLst>
                </a:gridCol>
              </a:tblGrid>
              <a:tr h="416943">
                <a:tc>
                  <a:txBody>
                    <a:bodyPr/>
                    <a:lstStyle/>
                    <a:p>
                      <a:pPr marL="41910" marR="3238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EmpNo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84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EmpName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8920" marR="24193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Job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5570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 err="1">
                          <a:effectLst/>
                        </a:rPr>
                        <a:t>Mgr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875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Hiredate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Sal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Comm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DeptNo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452357"/>
                  </a:ext>
                </a:extLst>
              </a:tr>
              <a:tr h="373811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7900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JAMES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CLERK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7698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03-DEC-81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4381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950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30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11035"/>
                  </a:ext>
                </a:extLst>
              </a:tr>
              <a:tr h="373811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7902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FORD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ANALYST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7566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03-DEC-81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3000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275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NULL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252042"/>
                  </a:ext>
                </a:extLst>
              </a:tr>
              <a:tr h="388188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7369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SMITH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CLERK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7902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17-DEC-80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44450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800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64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NULL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47806"/>
                  </a:ext>
                </a:extLst>
              </a:tr>
              <a:tr h="402566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7788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SCOTT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ANALYST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7566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09-DEC-82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3000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20</a:t>
                      </a:r>
                      <a:endParaRPr lang="en-IN" sz="18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61406"/>
                  </a:ext>
                </a:extLst>
              </a:tr>
            </a:tbl>
          </a:graphicData>
        </a:graphic>
      </p:graphicFrame>
      <p:pic>
        <p:nvPicPr>
          <p:cNvPr id="8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D538C0A-FB67-4874-8818-88B02D1B5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891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169CB4D-5388-499E-AA51-5E0C51EAD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0398FE-31C4-4F91-BC32-580EFDA428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741321"/>
              </p:ext>
            </p:extLst>
          </p:nvPr>
        </p:nvGraphicFramePr>
        <p:xfrm>
          <a:off x="1006414" y="1552754"/>
          <a:ext cx="9962204" cy="32918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39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1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02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3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7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7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3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marL="41910" marR="3238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EmpNo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EmpName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48920" marR="24193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Job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5570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Mgr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Hiredate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Sal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Comm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DeptNo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KING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PRESIDENT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17-NOV-81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7654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MARTIN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28-SEP-81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1400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7499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ALLEN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20-FEB-81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1600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9380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7844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TURNER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08-SEP-81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1500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JAMES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03-DEC-81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4381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950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7521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WARD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22-FEB-81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FORD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03-DEC-81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7369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SMITH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17-DEC-80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4445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800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SCOTT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09-DEC-82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7876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ADAMS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12-JAN-83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1100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7934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MILLER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23-JAN-82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1300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280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592347" y="975125"/>
            <a:ext cx="3352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849592" y="1929679"/>
            <a:ext cx="2908540" cy="2382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IS / IS NOT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IN/NOT IN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LIKE/NOT LIKE</a:t>
            </a:r>
            <a:endParaRPr lang="en-IN" sz="24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08EE588D-C38E-4BE6-AA10-959CDE2BA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DFF7B73-3974-4A22-9390-5BFA21CF7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6202DD-C653-404C-BB30-229AD955CC1F}"/>
              </a:ext>
            </a:extLst>
          </p:cNvPr>
          <p:cNvSpPr txBox="1"/>
          <p:nvPr/>
        </p:nvSpPr>
        <p:spPr>
          <a:xfrm>
            <a:off x="641230" y="928777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F2110-3C8B-4D29-A9BE-2E27AB9456F7}"/>
              </a:ext>
            </a:extLst>
          </p:cNvPr>
          <p:cNvSpPr txBox="1"/>
          <p:nvPr/>
        </p:nvSpPr>
        <p:spPr>
          <a:xfrm>
            <a:off x="2322483" y="2351238"/>
            <a:ext cx="512984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to check for NULL?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do we use IN and NOT IN?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to use LIKE?</a:t>
            </a:r>
          </a:p>
        </p:txBody>
      </p:sp>
    </p:spTree>
    <p:extLst>
      <p:ext uri="{BB962C8B-B14F-4D97-AF65-F5344CB8AC3E}">
        <p14:creationId xmlns:p14="http://schemas.microsoft.com/office/powerpoint/2010/main" val="270557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063AD60E-5675-4BBA-BE92-57022CDB6C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698367" y="1040754"/>
            <a:ext cx="9599582" cy="4185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Outcomes:</a:t>
            </a:r>
            <a:endParaRPr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5" indent="-152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Student will know how to check for NULL values using IS/ IS NOT operator.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5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about using IN/ NOT IN operator..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5" indent="-152400">
              <a:lnSpc>
                <a:spcPct val="20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be able to match the pattern using LIKE/ NOT LIKE operator.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7EDE0E4-2326-47C4-B0D8-BE502AAC2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698740" y="641231"/>
            <a:ext cx="8915400" cy="4647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Discussed so far:</a:t>
            </a:r>
            <a:br>
              <a:rPr lang="en-US" sz="36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</a:br>
            <a:endParaRPr sz="3600" b="1" i="0" u="none" strike="noStrike" cap="none" dirty="0">
              <a:solidFill>
                <a:srgbClr val="FF0000"/>
              </a:solidFill>
              <a:latin typeface="Calibri"/>
              <a:ea typeface="Arial"/>
              <a:cs typeface="Calibri"/>
              <a:sym typeface="Arial"/>
            </a:endParaRP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Inserting rows</a:t>
            </a: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Use of DISTINCT and ALL</a:t>
            </a: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Simple Calculations</a:t>
            </a: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BETWEEN/ NOT BETWEEN</a:t>
            </a: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Column Aliases</a:t>
            </a:r>
          </a:p>
          <a:p>
            <a:pPr lvl="4">
              <a:lnSpc>
                <a:spcPct val="150000"/>
              </a:lnSpc>
            </a:pPr>
            <a:endParaRPr lang="en-IN" sz="2400" dirty="0">
              <a:latin typeface="Calibri"/>
              <a:cs typeface="Calibri"/>
            </a:endParaRPr>
          </a:p>
          <a:p>
            <a:pPr marR="0" lvl="4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chemeClr val="dk1"/>
              </a:solidFill>
              <a:latin typeface="Calibri"/>
              <a:ea typeface="Arial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7CFF849-83F1-4413-B0CA-9093C93EB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106" y="73543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Sub-Topics</a:t>
            </a:r>
            <a:r>
              <a:rPr lang="en-IN" sz="3200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4974" y="2022206"/>
            <a:ext cx="8229600" cy="27352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IS / IS NOT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IN/NOT IN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LIKE/NOT LIKE</a:t>
            </a:r>
            <a:endParaRPr lang="en-IN" sz="2400" dirty="0"/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3D96817F-1F4B-446F-8457-88EFC1A13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698" y="460075"/>
            <a:ext cx="86868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Searching  for NULL( is/is not):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3306" y="1095555"/>
            <a:ext cx="8763000" cy="55626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sz="2400" dirty="0"/>
              <a:t>The NULL value in a column can be searched using </a:t>
            </a:r>
            <a:r>
              <a:rPr lang="en-US" sz="2400" b="1" dirty="0"/>
              <a:t>IS NULL</a:t>
            </a:r>
            <a:r>
              <a:rPr lang="en-US" sz="2400" dirty="0"/>
              <a:t> in the WHERE clause.</a:t>
            </a:r>
          </a:p>
          <a:p>
            <a:pPr>
              <a:lnSpc>
                <a:spcPct val="200000"/>
              </a:lnSpc>
              <a:buNone/>
            </a:pPr>
            <a:r>
              <a:rPr lang="en-US" sz="2400" dirty="0"/>
              <a:t> (Relational operators like =, &lt;&gt; etc. can’t be used with NULL).</a:t>
            </a:r>
          </a:p>
          <a:p>
            <a:pPr>
              <a:lnSpc>
                <a:spcPct val="200000"/>
              </a:lnSpc>
              <a:buNone/>
            </a:pPr>
            <a:r>
              <a:rPr lang="en-US" sz="2400" dirty="0"/>
              <a:t>Example:</a:t>
            </a:r>
          </a:p>
          <a:p>
            <a:pPr>
              <a:lnSpc>
                <a:spcPct val="200000"/>
              </a:lnSpc>
              <a:buNone/>
            </a:pPr>
            <a:r>
              <a:rPr lang="en-US" sz="2400" dirty="0"/>
              <a:t>To list details of all employees whose comm contains NULL  :</a:t>
            </a:r>
          </a:p>
          <a:p>
            <a:pPr>
              <a:buNone/>
            </a:pPr>
            <a:endParaRPr lang="en-IN" sz="2400" dirty="0"/>
          </a:p>
          <a:p>
            <a:pPr marL="0" indent="0">
              <a:buNone/>
            </a:pPr>
            <a:r>
              <a:rPr lang="en-US" sz="2400" dirty="0"/>
              <a:t> </a:t>
            </a:r>
            <a:r>
              <a:rPr lang="en-US" sz="2400" b="1" dirty="0"/>
              <a:t>SELECT * FROM Emp</a:t>
            </a:r>
            <a:r>
              <a:rPr lang="en-IN" sz="2400" b="1" dirty="0"/>
              <a:t> </a:t>
            </a:r>
            <a:r>
              <a:rPr lang="en-US" sz="2400" b="1" dirty="0"/>
              <a:t>WHERE   Comm  IS NULL ;</a:t>
            </a:r>
            <a:endParaRPr lang="en-IN" sz="2400" b="1" dirty="0"/>
          </a:p>
          <a:p>
            <a:pPr>
              <a:buNone/>
            </a:pPr>
            <a:endParaRPr lang="en-IN" sz="2400" dirty="0"/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C52EAB56-DDDC-428E-9E08-E9DB4EEE6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80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461297"/>
              </p:ext>
            </p:extLst>
          </p:nvPr>
        </p:nvGraphicFramePr>
        <p:xfrm>
          <a:off x="1488058" y="347932"/>
          <a:ext cx="8882564" cy="59436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9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9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1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81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7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0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58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192">
                <a:tc>
                  <a:txBody>
                    <a:bodyPr/>
                    <a:lstStyle/>
                    <a:p>
                      <a:pPr marL="41910" marR="3238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EmpNo</a:t>
                      </a:r>
                      <a:endParaRPr lang="en-IN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EmpName</a:t>
                      </a:r>
                      <a:endParaRPr lang="en-IN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48920" marR="24193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Job</a:t>
                      </a:r>
                      <a:endParaRPr lang="en-IN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5570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Mgr</a:t>
                      </a:r>
                      <a:endParaRPr lang="en-IN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Hiredate</a:t>
                      </a:r>
                      <a:endParaRPr lang="en-IN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Sal</a:t>
                      </a:r>
                      <a:endParaRPr lang="en-IN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Comm</a:t>
                      </a:r>
                      <a:endParaRPr lang="en-IN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DeptNo</a:t>
                      </a:r>
                      <a:endParaRPr lang="en-IN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KING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PRESIDENT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17-NOV-81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Palatino Linotype"/>
                          <a:cs typeface="Palatino Linotype"/>
                        </a:rPr>
                        <a:t> 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BLAKE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01-MAY-81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2850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Palatino Linotype"/>
                          <a:cs typeface="Palatino Linotype"/>
                        </a:rPr>
                        <a:t> 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CLARK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09-JUN-81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2450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JONES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02-APR-81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2975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78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JAMES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03-DEC-81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4381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950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FORD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03-DEC-81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780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7369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SMITH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17-DEC-80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4445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800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SCOTT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09-DEC-82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7876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ADAMS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7788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12-JAN-83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1100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2231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7934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MILLER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23-JAN-82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1300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46E9E07D-4918-473F-8722-32E191FA7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216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2755" y="605287"/>
            <a:ext cx="8991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To list details of all employees whose departments doesn’t contain NULL values.</a:t>
            </a:r>
          </a:p>
          <a:p>
            <a:r>
              <a:rPr lang="en-US" sz="2400" dirty="0"/>
              <a:t> </a:t>
            </a:r>
            <a:endParaRPr lang="en-IN" sz="2400" dirty="0"/>
          </a:p>
          <a:p>
            <a:r>
              <a:rPr lang="en-US" sz="2400" b="1" dirty="0"/>
              <a:t>SELECT * FROM Emp</a:t>
            </a:r>
            <a:r>
              <a:rPr lang="en-IN" sz="2400" b="1" dirty="0"/>
              <a:t>   </a:t>
            </a:r>
            <a:r>
              <a:rPr lang="en-US" sz="2400" b="1" dirty="0"/>
              <a:t>WHERE  DeptNo IS  NOT NULL ;</a:t>
            </a:r>
            <a:endParaRPr lang="en-IN" sz="24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654769"/>
              </p:ext>
            </p:extLst>
          </p:nvPr>
        </p:nvGraphicFramePr>
        <p:xfrm>
          <a:off x="897328" y="2531853"/>
          <a:ext cx="10503983" cy="38589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16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0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69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77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48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48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14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20572">
                <a:tc>
                  <a:txBody>
                    <a:bodyPr/>
                    <a:lstStyle/>
                    <a:p>
                      <a:pPr marL="41910" marR="3238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EmpNo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EmpName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48920" marR="24193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Job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5570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Mgr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Hiredate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Sal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Comm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DeptNo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KING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PRESIDENT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17-NOV-81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BLAKE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01-MAY-81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2850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7782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CLARK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09-JUN-81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2450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7566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JONES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7839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02-APR-81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2975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7654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MARTIN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28-SEP-81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1250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1400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7499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ALLEN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20-FEB-81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1600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9380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7844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TURNER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08-SEP-81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1500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084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7900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JAMES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03-DEC-81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4381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950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7521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WARD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7698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22-FEB-81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1250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SCOTT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7566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09-DEC-82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935">
                <a:tc>
                  <a:txBody>
                    <a:bodyPr/>
                    <a:lstStyle/>
                    <a:p>
                      <a:pPr marL="41910" marR="3302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7876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ADAMS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7788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12-JAN-83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1100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marR="39370" algn="ctr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2000" b="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77B5AD5-5E7A-4AE3-AF5F-0602AE530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25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351" y="294366"/>
            <a:ext cx="8229600" cy="978031"/>
          </a:xfrm>
        </p:spPr>
        <p:txBody>
          <a:bodyPr>
            <a:normAutofit fontScale="90000"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Condition Based on a List (IN/ not IN):</a:t>
            </a:r>
            <a:br>
              <a:rPr lang="en-IN" sz="3200" b="1" dirty="0">
                <a:solidFill>
                  <a:srgbClr val="FF0000"/>
                </a:solidFill>
              </a:rPr>
            </a:b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842" y="943154"/>
            <a:ext cx="9067800" cy="6057181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sz="2400" dirty="0"/>
              <a:t>To specify a list of values, IN operator is used. The IN operator selects values that  match any value in each list of values.</a:t>
            </a:r>
            <a:endParaRPr lang="en-IN" sz="2400" dirty="0">
              <a:cs typeface="Calibri"/>
            </a:endParaRPr>
          </a:p>
          <a:p>
            <a:pPr>
              <a:buNone/>
            </a:pPr>
            <a:r>
              <a:rPr lang="en-US" sz="2400" dirty="0"/>
              <a:t>To display the name and salary of employees working as clerk, analyst or manager.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SELECT  EmpName, Sal  FROM  Emp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	WHERE  Job IN (‘CLERK’, ‘ANALYST’, ‘MANAGER’) ;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				</a:t>
            </a:r>
            <a:r>
              <a:rPr lang="en-US" sz="2400" b="1" u="sng" dirty="0"/>
              <a:t>or</a:t>
            </a:r>
          </a:p>
          <a:p>
            <a:pPr marL="0" indent="0">
              <a:buNone/>
            </a:pPr>
            <a:endParaRPr lang="en-IN" sz="2400" b="1" u="sng" dirty="0"/>
          </a:p>
          <a:p>
            <a:pPr>
              <a:buNone/>
            </a:pPr>
            <a:r>
              <a:rPr lang="en-US" sz="2400" b="1" dirty="0"/>
              <a:t>SELECT  EmpName, Sal  FROM  Emp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	 (WHERE  Job =‘CLERK’) OR (Job = ‘ANALYST’ )  OR  (Job= ‘MANAGER’) ;</a:t>
            </a:r>
            <a:endParaRPr lang="en-IN" sz="2400" b="1" dirty="0"/>
          </a:p>
          <a:p>
            <a:pPr marL="0" indent="0"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6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970866FE-1EC1-4DDE-AA7F-2C24944F8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878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207184"/>
              </p:ext>
            </p:extLst>
          </p:nvPr>
        </p:nvGraphicFramePr>
        <p:xfrm>
          <a:off x="1981200" y="388854"/>
          <a:ext cx="2743200" cy="2834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57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5899">
                <a:tc>
                  <a:txBody>
                    <a:bodyPr/>
                    <a:lstStyle/>
                    <a:p>
                      <a:pPr marL="984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EmpName</a:t>
                      </a:r>
                      <a:endParaRPr lang="en-IN" sz="24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Sal</a:t>
                      </a:r>
                      <a:endParaRPr lang="en-IN" sz="24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BLAKE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2850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CLARK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2450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JONES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2975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JAMES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4381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950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FORD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SMITH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4445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800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SCOTT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ADAMS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1100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MILLER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1300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609093" y="3738517"/>
            <a:ext cx="8915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SELECT </a:t>
            </a:r>
            <a:r>
              <a:rPr lang="en-US" sz="2400" b="1" dirty="0" err="1"/>
              <a:t>EmpName,Sal</a:t>
            </a:r>
            <a:r>
              <a:rPr lang="en-US" sz="2400" b="1" dirty="0"/>
              <a:t> FROM Emp</a:t>
            </a:r>
            <a:r>
              <a:rPr lang="en-IN" sz="2400" b="1" dirty="0"/>
              <a:t>  </a:t>
            </a:r>
            <a:r>
              <a:rPr lang="en-US" sz="2400" b="1" dirty="0"/>
              <a:t> WHERE  Job NOT IN 					(‘CLERK’, ‘ANALYST’, ‘MANAGER’) ;</a:t>
            </a:r>
          </a:p>
          <a:p>
            <a:r>
              <a:rPr lang="en-US" sz="2400" b="1" dirty="0"/>
              <a:t>				</a:t>
            </a:r>
            <a:r>
              <a:rPr lang="en-US" sz="2400" b="1" u="sng" dirty="0"/>
              <a:t>or</a:t>
            </a:r>
            <a:endParaRPr lang="en-IN" sz="2400" b="1" u="sng" dirty="0"/>
          </a:p>
          <a:p>
            <a:r>
              <a:rPr lang="en-US" sz="2400" b="1" dirty="0"/>
              <a:t>SELECT </a:t>
            </a:r>
            <a:r>
              <a:rPr lang="en-US" sz="2400" b="1" dirty="0" err="1"/>
              <a:t>EmpName,Sal</a:t>
            </a:r>
            <a:r>
              <a:rPr lang="en-US" sz="2400" b="1" dirty="0"/>
              <a:t> FROM Emp</a:t>
            </a:r>
            <a:r>
              <a:rPr lang="en-IN" sz="2400" b="1" dirty="0"/>
              <a:t> </a:t>
            </a:r>
            <a:r>
              <a:rPr lang="en-US" sz="2400" b="1" dirty="0"/>
              <a:t>  WHERE  Job &lt;&gt;‘CLERK’ 		OR Job &lt;&gt; ‘ANALYST’    OR  Job &lt;&gt;‘MANAGER’ ;</a:t>
            </a:r>
            <a:endParaRPr lang="en-IN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44752"/>
              </p:ext>
            </p:extLst>
          </p:nvPr>
        </p:nvGraphicFramePr>
        <p:xfrm>
          <a:off x="6477000" y="416349"/>
          <a:ext cx="2438400" cy="228599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2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953">
                <a:tc>
                  <a:txBody>
                    <a:bodyPr/>
                    <a:lstStyle/>
                    <a:p>
                      <a:pPr marL="98425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EmpName</a:t>
                      </a:r>
                      <a:endParaRPr lang="en-IN" sz="24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6205" marR="10985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Sal</a:t>
                      </a:r>
                      <a:endParaRPr lang="en-IN" sz="24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09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KING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609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MARTIN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609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ALLEN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0965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1600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609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TURNER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1500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609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WARD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1600" algn="ct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1250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0E44C3F6-5642-48FE-BDDE-72C40E86BA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15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974</Words>
  <Application>Microsoft Office PowerPoint</Application>
  <PresentationFormat>Widescreen</PresentationFormat>
  <Paragraphs>433</Paragraphs>
  <Slides>17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Sub-Topics:</vt:lpstr>
      <vt:lpstr>Searching  for NULL( is/is not):</vt:lpstr>
      <vt:lpstr>PowerPoint Presentation</vt:lpstr>
      <vt:lpstr>PowerPoint Presentation</vt:lpstr>
      <vt:lpstr> Condition Based on a List (IN/ not IN): </vt:lpstr>
      <vt:lpstr>PowerPoint Presentation</vt:lpstr>
      <vt:lpstr> Condition  Based  on  Pattern Matches (like/not like):  </vt:lpstr>
      <vt:lpstr>PowerPoint Presentation</vt:lpstr>
      <vt:lpstr>PowerPoint Presentation</vt:lpstr>
      <vt:lpstr>PowerPoint Presentation</vt:lpstr>
      <vt:lpstr>PowerPoint Presentation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284</cp:revision>
  <dcterms:created xsi:type="dcterms:W3CDTF">2006-08-16T00:00:00Z</dcterms:created>
  <dcterms:modified xsi:type="dcterms:W3CDTF">2021-09-30T09:47:32Z</dcterms:modified>
</cp:coreProperties>
</file>