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7" r:id="rId3"/>
    <p:sldId id="326" r:id="rId4"/>
    <p:sldId id="300" r:id="rId5"/>
    <p:sldId id="327" r:id="rId6"/>
    <p:sldId id="329" r:id="rId7"/>
    <p:sldId id="264" r:id="rId8"/>
    <p:sldId id="265" r:id="rId9"/>
    <p:sldId id="266" r:id="rId10"/>
    <p:sldId id="330" r:id="rId11"/>
    <p:sldId id="259" r:id="rId12"/>
    <p:sldId id="261" r:id="rId13"/>
    <p:sldId id="328" r:id="rId14"/>
    <p:sldId id="269" r:id="rId15"/>
    <p:sldId id="331" r:id="rId16"/>
    <p:sldId id="29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55352-F07A-4193-90E6-0EB92C152038}" v="332" dt="2021-09-30T09:46:12.398"/>
    <p1510:client id="{7B28E59E-EE36-48A6-9F7A-3A9602F8661B}" v="16" dt="2021-09-30T09:40:50.865"/>
    <p1510:client id="{D755769E-A6F6-4B64-BB16-50546E4F9AE0}" v="274" dt="2021-09-29T15:11:05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14455352-F07A-4193-90E6-0EB92C152038}"/>
    <pc:docChg chg="addSld modSld">
      <pc:chgData name="kuber raj kunal" userId="ff53f78b27f9dcad" providerId="Windows Live" clId="Web-{14455352-F07A-4193-90E6-0EB92C152038}" dt="2021-09-30T09:46:12.398" v="179" actId="1076"/>
      <pc:docMkLst>
        <pc:docMk/>
      </pc:docMkLst>
      <pc:sldChg chg="modSp">
        <pc:chgData name="kuber raj kunal" userId="ff53f78b27f9dcad" providerId="Windows Live" clId="Web-{14455352-F07A-4193-90E6-0EB92C152038}" dt="2021-09-30T09:42:51.051" v="14" actId="1076"/>
        <pc:sldMkLst>
          <pc:docMk/>
          <pc:sldMk cId="0" sldId="257"/>
        </pc:sldMkLst>
        <pc:spChg chg="mod">
          <ac:chgData name="kuber raj kunal" userId="ff53f78b27f9dcad" providerId="Windows Live" clId="Web-{14455352-F07A-4193-90E6-0EB92C152038}" dt="2021-09-30T09:42:51.051" v="14" actId="1076"/>
          <ac:spMkLst>
            <pc:docMk/>
            <pc:sldMk cId="0" sldId="257"/>
            <ac:spMk id="101" creationId="{00000000-0000-0000-0000-000000000000}"/>
          </ac:spMkLst>
        </pc:spChg>
      </pc:sldChg>
      <pc:sldChg chg="modSp">
        <pc:chgData name="kuber raj kunal" userId="ff53f78b27f9dcad" providerId="Windows Live" clId="Web-{14455352-F07A-4193-90E6-0EB92C152038}" dt="2021-09-30T09:43:29.582" v="36" actId="1076"/>
        <pc:sldMkLst>
          <pc:docMk/>
          <pc:sldMk cId="2903839280" sldId="300"/>
        </pc:sldMkLst>
        <pc:spChg chg="mod">
          <ac:chgData name="kuber raj kunal" userId="ff53f78b27f9dcad" providerId="Windows Live" clId="Web-{14455352-F07A-4193-90E6-0EB92C152038}" dt="2021-09-30T09:43:22.629" v="33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14455352-F07A-4193-90E6-0EB92C152038}" dt="2021-09-30T09:43:29.582" v="36" actId="1076"/>
          <ac:spMkLst>
            <pc:docMk/>
            <pc:sldMk cId="2903839280" sldId="300"/>
            <ac:spMk id="3" creationId="{99E3367C-75C2-4D00-ABEE-FE7F4F64414D}"/>
          </ac:spMkLst>
        </pc:spChg>
      </pc:sldChg>
      <pc:sldChg chg="modSp">
        <pc:chgData name="kuber raj kunal" userId="ff53f78b27f9dcad" providerId="Windows Live" clId="Web-{14455352-F07A-4193-90E6-0EB92C152038}" dt="2021-09-30T09:43:12.426" v="30" actId="20577"/>
        <pc:sldMkLst>
          <pc:docMk/>
          <pc:sldMk cId="0" sldId="326"/>
        </pc:sldMkLst>
        <pc:spChg chg="mod">
          <ac:chgData name="kuber raj kunal" userId="ff53f78b27f9dcad" providerId="Windows Live" clId="Web-{14455352-F07A-4193-90E6-0EB92C152038}" dt="2021-09-30T09:43:12.426" v="30" actId="20577"/>
          <ac:spMkLst>
            <pc:docMk/>
            <pc:sldMk cId="0" sldId="326"/>
            <ac:spMk id="109" creationId="{00000000-0000-0000-0000-000000000000}"/>
          </ac:spMkLst>
        </pc:spChg>
      </pc:sldChg>
      <pc:sldChg chg="modSp add">
        <pc:chgData name="kuber raj kunal" userId="ff53f78b27f9dcad" providerId="Windows Live" clId="Web-{14455352-F07A-4193-90E6-0EB92C152038}" dt="2021-09-30T09:46:12.398" v="179" actId="1076"/>
        <pc:sldMkLst>
          <pc:docMk/>
          <pc:sldMk cId="1449735208" sldId="331"/>
        </pc:sldMkLst>
        <pc:spChg chg="mod">
          <ac:chgData name="kuber raj kunal" userId="ff53f78b27f9dcad" providerId="Windows Live" clId="Web-{14455352-F07A-4193-90E6-0EB92C152038}" dt="2021-09-30T09:46:12.398" v="179" actId="1076"/>
          <ac:spMkLst>
            <pc:docMk/>
            <pc:sldMk cId="1449735208" sldId="331"/>
            <ac:spMk id="5" creationId="{4C8F2110-3C8B-4D29-A9BE-2E27AB9456F7}"/>
          </ac:spMkLst>
        </pc:spChg>
      </pc:sldChg>
    </pc:docChg>
  </pc:docChgLst>
  <pc:docChgLst>
    <pc:chgData name="kuber raj kunal" userId="ff53f78b27f9dcad" providerId="Windows Live" clId="Web-{D755769E-A6F6-4B64-BB16-50546E4F9AE0}"/>
    <pc:docChg chg="mod modSld modMainMaster setSldSz">
      <pc:chgData name="kuber raj kunal" userId="ff53f78b27f9dcad" providerId="Windows Live" clId="Web-{D755769E-A6F6-4B64-BB16-50546E4F9AE0}" dt="2021-09-29T15:11:03.390" v="229"/>
      <pc:docMkLst>
        <pc:docMk/>
      </pc:docMkLst>
      <pc:sldChg chg="delSp modSp">
        <pc:chgData name="kuber raj kunal" userId="ff53f78b27f9dcad" providerId="Windows Live" clId="Web-{D755769E-A6F6-4B64-BB16-50546E4F9AE0}" dt="2021-09-29T14:59:17.809" v="2"/>
        <pc:sldMkLst>
          <pc:docMk/>
          <pc:sldMk cId="0" sldId="257"/>
        </pc:sldMkLst>
        <pc:spChg chg="del mod">
          <ac:chgData name="kuber raj kunal" userId="ff53f78b27f9dcad" providerId="Windows Live" clId="Web-{D755769E-A6F6-4B64-BB16-50546E4F9AE0}" dt="2021-09-29T14:59:15.590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0" sldId="257"/>
            <ac:spMk id="101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4:59:17.809" v="2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4:59:30.106" v="6" actId="14100"/>
        <pc:sldMkLst>
          <pc:docMk/>
          <pc:sldMk cId="4186872435" sldId="258"/>
        </pc:sldMkLst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23.856" v="4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D755769E-A6F6-4B64-BB16-50546E4F9AE0}" dt="2021-09-29T14:59:30.106" v="6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D755769E-A6F6-4B64-BB16-50546E4F9AE0}" dt="2021-09-29T14:59:20.700" v="3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3:16.440" v="44"/>
        <pc:sldMkLst>
          <pc:docMk/>
          <pc:sldMk cId="801138191" sldId="259"/>
        </pc:sldMkLst>
        <pc:spChg chg="mod">
          <ac:chgData name="kuber raj kunal" userId="ff53f78b27f9dcad" providerId="Windows Live" clId="Web-{D755769E-A6F6-4B64-BB16-50546E4F9AE0}" dt="2021-09-29T15:02:59.940" v="43" actId="1076"/>
          <ac:spMkLst>
            <pc:docMk/>
            <pc:sldMk cId="801138191" sldId="259"/>
            <ac:spMk id="2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02:46.705" v="42"/>
          <ac:spMkLst>
            <pc:docMk/>
            <pc:sldMk cId="801138191" sldId="259"/>
            <ac:spMk id="3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801138191" sldId="259"/>
            <ac:spMk id="5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801138191" sldId="259"/>
            <ac:spMk id="8" creationId="{1147298A-5355-4FAE-93DA-0BDC3FE9C95B}"/>
          </ac:spMkLst>
        </pc:spChg>
        <pc:graphicFrameChg chg="mod modGraphic">
          <ac:chgData name="kuber raj kunal" userId="ff53f78b27f9dcad" providerId="Windows Live" clId="Web-{D755769E-A6F6-4B64-BB16-50546E4F9AE0}" dt="2021-09-29T15:03:16.440" v="44"/>
          <ac:graphicFrameMkLst>
            <pc:docMk/>
            <pc:sldMk cId="801138191" sldId="259"/>
            <ac:graphicFrameMk id="4" creationId="{00000000-0000-0000-0000-000000000000}"/>
          </ac:graphicFrameMkLst>
        </pc:graphicFrameChg>
        <pc:picChg chg="del mod">
          <ac:chgData name="kuber raj kunal" userId="ff53f78b27f9dcad" providerId="Windows Live" clId="Web-{D755769E-A6F6-4B64-BB16-50546E4F9AE0}" dt="2021-09-29T15:01:11.531" v="17"/>
          <ac:picMkLst>
            <pc:docMk/>
            <pc:sldMk cId="801138191" sldId="259"/>
            <ac:picMk id="6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2:37.986" v="41" actId="20577"/>
        <pc:sldMkLst>
          <pc:docMk/>
          <pc:sldMk cId="464527947" sldId="261"/>
        </pc:sldMkLst>
        <pc:spChg chg="mod">
          <ac:chgData name="kuber raj kunal" userId="ff53f78b27f9dcad" providerId="Windows Live" clId="Web-{D755769E-A6F6-4B64-BB16-50546E4F9AE0}" dt="2021-09-29T15:02:26.501" v="36" actId="1076"/>
          <ac:spMkLst>
            <pc:docMk/>
            <pc:sldMk cId="464527947" sldId="261"/>
            <ac:spMk id="2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02:37.986" v="41" actId="20577"/>
          <ac:spMkLst>
            <pc:docMk/>
            <pc:sldMk cId="464527947" sldId="261"/>
            <ac:spMk id="3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5:01:17.656" v="19"/>
          <ac:picMkLst>
            <pc:docMk/>
            <pc:sldMk cId="464527947" sldId="261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7:28.759" v="171" actId="1076"/>
        <pc:sldMkLst>
          <pc:docMk/>
          <pc:sldMk cId="1080236344" sldId="264"/>
        </pc:sldMkLst>
        <pc:spChg chg="mod">
          <ac:chgData name="kuber raj kunal" userId="ff53f78b27f9dcad" providerId="Windows Live" clId="Web-{D755769E-A6F6-4B64-BB16-50546E4F9AE0}" dt="2021-09-29T15:06:52.774" v="157" actId="1076"/>
          <ac:spMkLst>
            <pc:docMk/>
            <pc:sldMk cId="1080236344" sldId="264"/>
            <ac:spMk id="2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06:55.836" v="158" actId="1076"/>
          <ac:spMkLst>
            <pc:docMk/>
            <pc:sldMk cId="1080236344" sldId="264"/>
            <ac:spMk id="3" creationId="{00000000-0000-0000-0000-000000000000}"/>
          </ac:spMkLst>
        </pc:spChg>
        <pc:graphicFrameChg chg="mod modGraphic">
          <ac:chgData name="kuber raj kunal" userId="ff53f78b27f9dcad" providerId="Windows Live" clId="Web-{D755769E-A6F6-4B64-BB16-50546E4F9AE0}" dt="2021-09-29T15:07:28.759" v="171" actId="1076"/>
          <ac:graphicFrameMkLst>
            <pc:docMk/>
            <pc:sldMk cId="1080236344" sldId="264"/>
            <ac:graphicFrameMk id="5" creationId="{0E066AE9-BC71-4025-AB1B-84AA73FF977C}"/>
          </ac:graphicFrameMkLst>
        </pc:graphicFrameChg>
        <pc:picChg chg="del mod">
          <ac:chgData name="kuber raj kunal" userId="ff53f78b27f9dcad" providerId="Windows Live" clId="Web-{D755769E-A6F6-4B64-BB16-50546E4F9AE0}" dt="2021-09-29T15:01:01.281" v="14"/>
          <ac:picMkLst>
            <pc:docMk/>
            <pc:sldMk cId="1080236344" sldId="264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9:15.465" v="201"/>
        <pc:sldMkLst>
          <pc:docMk/>
          <pc:sldMk cId="3867700760" sldId="265"/>
        </pc:sldMkLst>
        <pc:spChg chg="mod">
          <ac:chgData name="kuber raj kunal" userId="ff53f78b27f9dcad" providerId="Windows Live" clId="Web-{D755769E-A6F6-4B64-BB16-50546E4F9AE0}" dt="2021-09-29T15:09:01.715" v="191" actId="20577"/>
          <ac:spMkLst>
            <pc:docMk/>
            <pc:sldMk cId="3867700760" sldId="265"/>
            <ac:spMk id="3" creationId="{00000000-0000-0000-0000-000000000000}"/>
          </ac:spMkLst>
        </pc:spChg>
        <pc:graphicFrameChg chg="mod modGraphic">
          <ac:chgData name="kuber raj kunal" userId="ff53f78b27f9dcad" providerId="Windows Live" clId="Web-{D755769E-A6F6-4B64-BB16-50546E4F9AE0}" dt="2021-09-29T15:09:15.465" v="201"/>
          <ac:graphicFrameMkLst>
            <pc:docMk/>
            <pc:sldMk cId="3867700760" sldId="265"/>
            <ac:graphicFrameMk id="6" creationId="{00000000-0000-0000-0000-000000000000}"/>
          </ac:graphicFrameMkLst>
        </pc:graphicFrameChg>
        <pc:picChg chg="del mod">
          <ac:chgData name="kuber raj kunal" userId="ff53f78b27f9dcad" providerId="Windows Live" clId="Web-{D755769E-A6F6-4B64-BB16-50546E4F9AE0}" dt="2021-09-29T15:01:04.984" v="15"/>
          <ac:picMkLst>
            <pc:docMk/>
            <pc:sldMk cId="3867700760" sldId="265"/>
            <ac:picMk id="7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10:09.998" v="209" actId="14100"/>
        <pc:sldMkLst>
          <pc:docMk/>
          <pc:sldMk cId="1096439777" sldId="266"/>
        </pc:sldMkLst>
        <pc:spChg chg="mod">
          <ac:chgData name="kuber raj kunal" userId="ff53f78b27f9dcad" providerId="Windows Live" clId="Web-{D755769E-A6F6-4B64-BB16-50546E4F9AE0}" dt="2021-09-29T15:09:34.981" v="205"/>
          <ac:spMkLst>
            <pc:docMk/>
            <pc:sldMk cId="1096439777" sldId="266"/>
            <ac:spMk id="2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10:09.998" v="209" actId="14100"/>
          <ac:spMkLst>
            <pc:docMk/>
            <pc:sldMk cId="1096439777" sldId="266"/>
            <ac:spMk id="3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5:01:08.515" v="16"/>
          <ac:picMkLst>
            <pc:docMk/>
            <pc:sldMk cId="1096439777" sldId="266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1:40.360" v="25"/>
        <pc:sldMkLst>
          <pc:docMk/>
          <pc:sldMk cId="0" sldId="269"/>
        </pc:sldMkLst>
        <pc:spChg chg="mod">
          <ac:chgData name="kuber raj kunal" userId="ff53f78b27f9dcad" providerId="Windows Live" clId="Web-{D755769E-A6F6-4B64-BB16-50546E4F9AE0}" dt="2021-09-29T15:01:40.360" v="25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01:37.766" v="23" actId="1076"/>
          <ac:spMkLst>
            <pc:docMk/>
            <pc:sldMk cId="0" sldId="269"/>
            <ac:spMk id="189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5:01:22.484" v="20"/>
          <ac:picMkLst>
            <pc:docMk/>
            <pc:sldMk cId="0" sldId="269"/>
            <ac:picMk id="190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1:24.735" v="21"/>
        <pc:sldMkLst>
          <pc:docMk/>
          <pc:sldMk cId="0" sldId="290"/>
        </pc:sldMkLst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0" sldId="290"/>
            <ac:spMk id="77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5:01:24.735" v="21"/>
          <ac:picMkLst>
            <pc:docMk/>
            <pc:sldMk cId="0" sldId="290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D755769E-A6F6-4B64-BB16-50546E4F9AE0}" dt="2021-09-29T14:59:11.043" v="0"/>
        <pc:sldMkLst>
          <pc:docMk/>
          <pc:sldMk cId="2903839280" sldId="300"/>
        </pc:sldMkLst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2903839280" sldId="300"/>
            <ac:spMk id="3" creationId="{99E3367C-75C2-4D00-ABEE-FE7F4F64414D}"/>
          </ac:spMkLst>
        </pc:spChg>
      </pc:sldChg>
      <pc:sldChg chg="delSp modSp">
        <pc:chgData name="kuber raj kunal" userId="ff53f78b27f9dcad" providerId="Windows Live" clId="Web-{D755769E-A6F6-4B64-BB16-50546E4F9AE0}" dt="2021-09-29T14:59:47.701" v="12"/>
        <pc:sldMkLst>
          <pc:docMk/>
          <pc:sldMk cId="0" sldId="326"/>
        </pc:sldMkLst>
        <pc:spChg chg="del mod">
          <ac:chgData name="kuber raj kunal" userId="ff53f78b27f9dcad" providerId="Windows Live" clId="Web-{D755769E-A6F6-4B64-BB16-50546E4F9AE0}" dt="2021-09-29T14:59:36.606" v="7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46.138" v="11" actId="20577"/>
          <ac:spMkLst>
            <pc:docMk/>
            <pc:sldMk cId="0" sldId="326"/>
            <ac:spMk id="109" creationId="{00000000-0000-0000-0000-000000000000}"/>
          </ac:spMkLst>
        </pc:spChg>
        <pc:picChg chg="del mod">
          <ac:chgData name="kuber raj kunal" userId="ff53f78b27f9dcad" providerId="Windows Live" clId="Web-{D755769E-A6F6-4B64-BB16-50546E4F9AE0}" dt="2021-09-29T14:59:47.701" v="12"/>
          <ac:picMkLst>
            <pc:docMk/>
            <pc:sldMk cId="0" sldId="326"/>
            <ac:picMk id="107" creationId="{00000000-0000-0000-0000-000000000000}"/>
          </ac:picMkLst>
        </pc:picChg>
      </pc:sldChg>
      <pc:sldChg chg="delSp modSp">
        <pc:chgData name="kuber raj kunal" userId="ff53f78b27f9dcad" providerId="Windows Live" clId="Web-{D755769E-A6F6-4B64-BB16-50546E4F9AE0}" dt="2021-09-29T15:04:31.489" v="66" actId="1076"/>
        <pc:sldMkLst>
          <pc:docMk/>
          <pc:sldMk cId="320263666" sldId="327"/>
        </pc:sldMkLst>
        <pc:spChg chg="mod">
          <ac:chgData name="kuber raj kunal" userId="ff53f78b27f9dcad" providerId="Windows Live" clId="Web-{D755769E-A6F6-4B64-BB16-50546E4F9AE0}" dt="2021-09-29T15:03:34.488" v="49" actId="1076"/>
          <ac:spMkLst>
            <pc:docMk/>
            <pc:sldMk cId="320263666" sldId="327"/>
            <ac:spMk id="5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5:04:27.676" v="65" actId="14100"/>
          <ac:spMkLst>
            <pc:docMk/>
            <pc:sldMk cId="320263666" sldId="327"/>
            <ac:spMk id="7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k cId="320263666" sldId="327"/>
            <ac:spMk id="64" creationId="{00000000-0000-0000-0000-000000000000}"/>
          </ac:spMkLst>
        </pc:spChg>
        <pc:picChg chg="mod">
          <ac:chgData name="kuber raj kunal" userId="ff53f78b27f9dcad" providerId="Windows Live" clId="Web-{D755769E-A6F6-4B64-BB16-50546E4F9AE0}" dt="2021-09-29T15:04:31.489" v="66" actId="1076"/>
          <ac:picMkLst>
            <pc:docMk/>
            <pc:sldMk cId="320263666" sldId="327"/>
            <ac:picMk id="8" creationId="{3C06BFDA-AE4C-405E-8705-DBDB9788E27B}"/>
          </ac:picMkLst>
        </pc:picChg>
        <pc:picChg chg="del mod">
          <ac:chgData name="kuber raj kunal" userId="ff53f78b27f9dcad" providerId="Windows Live" clId="Web-{D755769E-A6F6-4B64-BB16-50546E4F9AE0}" dt="2021-09-29T14:59:52.482" v="13"/>
          <ac:picMkLst>
            <pc:docMk/>
            <pc:sldMk cId="320263666" sldId="327"/>
            <ac:picMk id="62" creationId="{00000000-0000-0000-0000-000000000000}"/>
          </ac:picMkLst>
        </pc:picChg>
      </pc:sldChg>
      <pc:sldChg chg="modSp">
        <pc:chgData name="kuber raj kunal" userId="ff53f78b27f9dcad" providerId="Windows Live" clId="Web-{D755769E-A6F6-4B64-BB16-50546E4F9AE0}" dt="2021-09-29T15:11:03.390" v="229"/>
        <pc:sldMkLst>
          <pc:docMk/>
          <pc:sldMk cId="2917558105" sldId="328"/>
        </pc:sldMkLst>
        <pc:spChg chg="mod">
          <ac:chgData name="kuber raj kunal" userId="ff53f78b27f9dcad" providerId="Windows Live" clId="Web-{D755769E-A6F6-4B64-BB16-50546E4F9AE0}" dt="2021-09-29T15:02:08.876" v="28"/>
          <ac:spMkLst>
            <pc:docMk/>
            <pc:sldMk cId="2917558105" sldId="328"/>
            <ac:spMk id="2" creationId="{1CDA5F49-FA14-4E2B-9156-5053487246A4}"/>
          </ac:spMkLst>
        </pc:spChg>
        <pc:spChg chg="mod">
          <ac:chgData name="kuber raj kunal" userId="ff53f78b27f9dcad" providerId="Windows Live" clId="Web-{D755769E-A6F6-4B64-BB16-50546E4F9AE0}" dt="2021-09-29T15:02:19.298" v="34" actId="20577"/>
          <ac:spMkLst>
            <pc:docMk/>
            <pc:sldMk cId="2917558105" sldId="328"/>
            <ac:spMk id="3" creationId="{3BA53044-BE32-40BF-8259-A020E8325BD4}"/>
          </ac:spMkLst>
        </pc:spChg>
        <pc:graphicFrameChg chg="mod modGraphic">
          <ac:chgData name="kuber raj kunal" userId="ff53f78b27f9dcad" providerId="Windows Live" clId="Web-{D755769E-A6F6-4B64-BB16-50546E4F9AE0}" dt="2021-09-29T15:11:03.390" v="229"/>
          <ac:graphicFrameMkLst>
            <pc:docMk/>
            <pc:sldMk cId="2917558105" sldId="328"/>
            <ac:graphicFrameMk id="4" creationId="{52D89D0D-0672-4EB7-A3A0-6A6C104AE86B}"/>
          </ac:graphicFrameMkLst>
        </pc:graphicFrameChg>
      </pc:sldChg>
      <pc:sldChg chg="modSp">
        <pc:chgData name="kuber raj kunal" userId="ff53f78b27f9dcad" providerId="Windows Live" clId="Web-{D755769E-A6F6-4B64-BB16-50546E4F9AE0}" dt="2021-09-29T15:06:46.758" v="156"/>
        <pc:sldMkLst>
          <pc:docMk/>
          <pc:sldMk cId="2464570377" sldId="329"/>
        </pc:sldMkLst>
        <pc:spChg chg="mod">
          <ac:chgData name="kuber raj kunal" userId="ff53f78b27f9dcad" providerId="Windows Live" clId="Web-{D755769E-A6F6-4B64-BB16-50546E4F9AE0}" dt="2021-09-29T15:06:08.304" v="112" actId="14100"/>
          <ac:spMkLst>
            <pc:docMk/>
            <pc:sldMk cId="2464570377" sldId="329"/>
            <ac:spMk id="3" creationId="{0A46DA04-60A7-4F8B-8A4D-1807A344ED0B}"/>
          </ac:spMkLst>
        </pc:spChg>
        <pc:graphicFrameChg chg="mod modGraphic">
          <ac:chgData name="kuber raj kunal" userId="ff53f78b27f9dcad" providerId="Windows Live" clId="Web-{D755769E-A6F6-4B64-BB16-50546E4F9AE0}" dt="2021-09-29T15:06:46.758" v="156"/>
          <ac:graphicFrameMkLst>
            <pc:docMk/>
            <pc:sldMk cId="2464570377" sldId="329"/>
            <ac:graphicFrameMk id="4" creationId="{ED6E8AEB-A5BE-4717-8FFF-6A2CFA28C9B2}"/>
          </ac:graphicFrameMkLst>
        </pc:graphicFrameChg>
      </pc:sldChg>
      <pc:sldChg chg="modSp">
        <pc:chgData name="kuber raj kunal" userId="ff53f78b27f9dcad" providerId="Windows Live" clId="Web-{D755769E-A6F6-4B64-BB16-50546E4F9AE0}" dt="2021-09-29T15:10:34.264" v="217" actId="1076"/>
        <pc:sldMkLst>
          <pc:docMk/>
          <pc:sldMk cId="3187296843" sldId="330"/>
        </pc:sldMkLst>
        <pc:spChg chg="mod">
          <ac:chgData name="kuber raj kunal" userId="ff53f78b27f9dcad" providerId="Windows Live" clId="Web-{D755769E-A6F6-4B64-BB16-50546E4F9AE0}" dt="2021-09-29T15:10:34.264" v="217" actId="1076"/>
          <ac:spMkLst>
            <pc:docMk/>
            <pc:sldMk cId="3187296843" sldId="330"/>
            <ac:spMk id="3" creationId="{ADCD8424-FC10-4737-B8FA-2220233465D6}"/>
          </ac:spMkLst>
        </pc:spChg>
        <pc:spChg chg="mod">
          <ac:chgData name="kuber raj kunal" userId="ff53f78b27f9dcad" providerId="Windows Live" clId="Web-{D755769E-A6F6-4B64-BB16-50546E4F9AE0}" dt="2021-09-29T15:10:31.514" v="216" actId="1076"/>
          <ac:spMkLst>
            <pc:docMk/>
            <pc:sldMk cId="3187296843" sldId="330"/>
            <ac:spMk id="4" creationId="{C56CAB08-9B81-4FDA-9E83-DCCA977A09CB}"/>
          </ac:spMkLst>
        </pc:spChg>
      </pc:sldChg>
      <pc:sldMasterChg chg="modSp modSldLayout">
        <pc:chgData name="kuber raj kunal" userId="ff53f78b27f9dcad" providerId="Windows Live" clId="Web-{D755769E-A6F6-4B64-BB16-50546E4F9AE0}" dt="2021-09-29T14:59:11.043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D755769E-A6F6-4B64-BB16-50546E4F9AE0}" dt="2021-09-29T14:59:11.043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755769E-A6F6-4B64-BB16-50546E4F9AE0}" dt="2021-09-29T14:59:11.043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D755769E-A6F6-4B64-BB16-50546E4F9AE0}" dt="2021-09-29T14:59:11.043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7B28E59E-EE36-48A6-9F7A-3A9602F8661B}"/>
    <pc:docChg chg="modSld">
      <pc:chgData name="kuber raj kunal" userId="ff53f78b27f9dcad" providerId="Windows Live" clId="Web-{7B28E59E-EE36-48A6-9F7A-3A9602F8661B}" dt="2021-09-30T09:40:50.865" v="15"/>
      <pc:docMkLst>
        <pc:docMk/>
      </pc:docMkLst>
      <pc:sldChg chg="addSp">
        <pc:chgData name="kuber raj kunal" userId="ff53f78b27f9dcad" providerId="Windows Live" clId="Web-{7B28E59E-EE36-48A6-9F7A-3A9602F8661B}" dt="2021-09-30T09:40:22.707" v="2"/>
        <pc:sldMkLst>
          <pc:docMk/>
          <pc:sldMk cId="0" sldId="257"/>
        </pc:sldMkLst>
        <pc:picChg chg="add">
          <ac:chgData name="kuber raj kunal" userId="ff53f78b27f9dcad" providerId="Windows Live" clId="Web-{7B28E59E-EE36-48A6-9F7A-3A9602F8661B}" dt="2021-09-30T09:40:22.707" v="2"/>
          <ac:picMkLst>
            <pc:docMk/>
            <pc:sldMk cId="0" sldId="257"/>
            <ac:picMk id="2" creationId="{2E129772-488B-4137-8069-975A29F5FDC2}"/>
          </ac:picMkLst>
        </pc:picChg>
      </pc:sldChg>
      <pc:sldChg chg="addSp modSp">
        <pc:chgData name="kuber raj kunal" userId="ff53f78b27f9dcad" providerId="Windows Live" clId="Web-{7B28E59E-EE36-48A6-9F7A-3A9602F8661B}" dt="2021-09-30T09:40:19.113" v="1" actId="1076"/>
        <pc:sldMkLst>
          <pc:docMk/>
          <pc:sldMk cId="4186872435" sldId="258"/>
        </pc:sldMkLst>
        <pc:picChg chg="add mod">
          <ac:chgData name="kuber raj kunal" userId="ff53f78b27f9dcad" providerId="Windows Live" clId="Web-{7B28E59E-EE36-48A6-9F7A-3A9602F8661B}" dt="2021-09-30T09:40:19.113" v="1" actId="1076"/>
          <ac:picMkLst>
            <pc:docMk/>
            <pc:sldMk cId="4186872435" sldId="258"/>
            <ac:picMk id="2" creationId="{4477DBE4-4184-400E-88A8-B6532778B0F7}"/>
          </ac:picMkLst>
        </pc:picChg>
      </pc:sldChg>
      <pc:sldChg chg="addSp">
        <pc:chgData name="kuber raj kunal" userId="ff53f78b27f9dcad" providerId="Windows Live" clId="Web-{7B28E59E-EE36-48A6-9F7A-3A9602F8661B}" dt="2021-09-30T09:40:43.193" v="11"/>
        <pc:sldMkLst>
          <pc:docMk/>
          <pc:sldMk cId="801138191" sldId="259"/>
        </pc:sldMkLst>
        <pc:picChg chg="add">
          <ac:chgData name="kuber raj kunal" userId="ff53f78b27f9dcad" providerId="Windows Live" clId="Web-{7B28E59E-EE36-48A6-9F7A-3A9602F8661B}" dt="2021-09-30T09:40:43.193" v="11"/>
          <ac:picMkLst>
            <pc:docMk/>
            <pc:sldMk cId="801138191" sldId="259"/>
            <ac:picMk id="6" creationId="{DC547956-F8B5-4AD6-97BA-6AB67D09F50C}"/>
          </ac:picMkLst>
        </pc:picChg>
      </pc:sldChg>
      <pc:sldChg chg="addSp">
        <pc:chgData name="kuber raj kunal" userId="ff53f78b27f9dcad" providerId="Windows Live" clId="Web-{7B28E59E-EE36-48A6-9F7A-3A9602F8661B}" dt="2021-09-30T09:40:45.412" v="12"/>
        <pc:sldMkLst>
          <pc:docMk/>
          <pc:sldMk cId="464527947" sldId="261"/>
        </pc:sldMkLst>
        <pc:picChg chg="add">
          <ac:chgData name="kuber raj kunal" userId="ff53f78b27f9dcad" providerId="Windows Live" clId="Web-{7B28E59E-EE36-48A6-9F7A-3A9602F8661B}" dt="2021-09-30T09:40:45.412" v="12"/>
          <ac:picMkLst>
            <pc:docMk/>
            <pc:sldMk cId="464527947" sldId="261"/>
            <ac:picMk id="5" creationId="{704E7922-36E8-496B-9DFC-4B4188C83A4B}"/>
          </ac:picMkLst>
        </pc:picChg>
      </pc:sldChg>
      <pc:sldChg chg="addSp">
        <pc:chgData name="kuber raj kunal" userId="ff53f78b27f9dcad" providerId="Windows Live" clId="Web-{7B28E59E-EE36-48A6-9F7A-3A9602F8661B}" dt="2021-09-30T09:40:32.973" v="7"/>
        <pc:sldMkLst>
          <pc:docMk/>
          <pc:sldMk cId="1080236344" sldId="264"/>
        </pc:sldMkLst>
        <pc:picChg chg="add">
          <ac:chgData name="kuber raj kunal" userId="ff53f78b27f9dcad" providerId="Windows Live" clId="Web-{7B28E59E-EE36-48A6-9F7A-3A9602F8661B}" dt="2021-09-30T09:40:32.973" v="7"/>
          <ac:picMkLst>
            <pc:docMk/>
            <pc:sldMk cId="1080236344" sldId="264"/>
            <ac:picMk id="4" creationId="{2522269C-6276-421D-A005-02037D4BF262}"/>
          </ac:picMkLst>
        </pc:picChg>
      </pc:sldChg>
      <pc:sldChg chg="addSp">
        <pc:chgData name="kuber raj kunal" userId="ff53f78b27f9dcad" providerId="Windows Live" clId="Web-{7B28E59E-EE36-48A6-9F7A-3A9602F8661B}" dt="2021-09-30T09:40:36.427" v="8"/>
        <pc:sldMkLst>
          <pc:docMk/>
          <pc:sldMk cId="3867700760" sldId="265"/>
        </pc:sldMkLst>
        <pc:picChg chg="add">
          <ac:chgData name="kuber raj kunal" userId="ff53f78b27f9dcad" providerId="Windows Live" clId="Web-{7B28E59E-EE36-48A6-9F7A-3A9602F8661B}" dt="2021-09-30T09:40:36.427" v="8"/>
          <ac:picMkLst>
            <pc:docMk/>
            <pc:sldMk cId="3867700760" sldId="265"/>
            <ac:picMk id="2" creationId="{7A8685DD-2940-4256-8214-1AF6A1572421}"/>
          </ac:picMkLst>
        </pc:picChg>
      </pc:sldChg>
      <pc:sldChg chg="addSp">
        <pc:chgData name="kuber raj kunal" userId="ff53f78b27f9dcad" providerId="Windows Live" clId="Web-{7B28E59E-EE36-48A6-9F7A-3A9602F8661B}" dt="2021-09-30T09:40:38.646" v="9"/>
        <pc:sldMkLst>
          <pc:docMk/>
          <pc:sldMk cId="1096439777" sldId="266"/>
        </pc:sldMkLst>
        <pc:picChg chg="add">
          <ac:chgData name="kuber raj kunal" userId="ff53f78b27f9dcad" providerId="Windows Live" clId="Web-{7B28E59E-EE36-48A6-9F7A-3A9602F8661B}" dt="2021-09-30T09:40:38.646" v="9"/>
          <ac:picMkLst>
            <pc:docMk/>
            <pc:sldMk cId="1096439777" sldId="266"/>
            <ac:picMk id="5" creationId="{3CC1F553-63D5-4510-87C8-B3DF2D53B00A}"/>
          </ac:picMkLst>
        </pc:picChg>
      </pc:sldChg>
      <pc:sldChg chg="addSp">
        <pc:chgData name="kuber raj kunal" userId="ff53f78b27f9dcad" providerId="Windows Live" clId="Web-{7B28E59E-EE36-48A6-9F7A-3A9602F8661B}" dt="2021-09-30T09:40:50.115" v="14"/>
        <pc:sldMkLst>
          <pc:docMk/>
          <pc:sldMk cId="0" sldId="269"/>
        </pc:sldMkLst>
        <pc:picChg chg="add">
          <ac:chgData name="kuber raj kunal" userId="ff53f78b27f9dcad" providerId="Windows Live" clId="Web-{7B28E59E-EE36-48A6-9F7A-3A9602F8661B}" dt="2021-09-30T09:40:50.115" v="14"/>
          <ac:picMkLst>
            <pc:docMk/>
            <pc:sldMk cId="0" sldId="269"/>
            <ac:picMk id="2" creationId="{47C8E4F1-381A-44A0-A5F0-231B8D3B0AF0}"/>
          </ac:picMkLst>
        </pc:picChg>
      </pc:sldChg>
      <pc:sldChg chg="addSp">
        <pc:chgData name="kuber raj kunal" userId="ff53f78b27f9dcad" providerId="Windows Live" clId="Web-{7B28E59E-EE36-48A6-9F7A-3A9602F8661B}" dt="2021-09-30T09:40:50.865" v="15"/>
        <pc:sldMkLst>
          <pc:docMk/>
          <pc:sldMk cId="0" sldId="290"/>
        </pc:sldMkLst>
        <pc:picChg chg="add">
          <ac:chgData name="kuber raj kunal" userId="ff53f78b27f9dcad" providerId="Windows Live" clId="Web-{7B28E59E-EE36-48A6-9F7A-3A9602F8661B}" dt="2021-09-30T09:40:50.865" v="15"/>
          <ac:picMkLst>
            <pc:docMk/>
            <pc:sldMk cId="0" sldId="290"/>
            <ac:picMk id="2" creationId="{F28D1EAC-2370-499D-B3DB-91F22780176B}"/>
          </ac:picMkLst>
        </pc:picChg>
      </pc:sldChg>
      <pc:sldChg chg="addSp">
        <pc:chgData name="kuber raj kunal" userId="ff53f78b27f9dcad" providerId="Windows Live" clId="Web-{7B28E59E-EE36-48A6-9F7A-3A9602F8661B}" dt="2021-09-30T09:40:26.754" v="4"/>
        <pc:sldMkLst>
          <pc:docMk/>
          <pc:sldMk cId="2903839280" sldId="300"/>
        </pc:sldMkLst>
        <pc:picChg chg="add">
          <ac:chgData name="kuber raj kunal" userId="ff53f78b27f9dcad" providerId="Windows Live" clId="Web-{7B28E59E-EE36-48A6-9F7A-3A9602F8661B}" dt="2021-09-30T09:40:26.754" v="4"/>
          <ac:picMkLst>
            <pc:docMk/>
            <pc:sldMk cId="2903839280" sldId="300"/>
            <ac:picMk id="5" creationId="{A3C07F19-2F88-4A70-8638-653DF1F57863}"/>
          </ac:picMkLst>
        </pc:picChg>
      </pc:sldChg>
      <pc:sldChg chg="addSp">
        <pc:chgData name="kuber raj kunal" userId="ff53f78b27f9dcad" providerId="Windows Live" clId="Web-{7B28E59E-EE36-48A6-9F7A-3A9602F8661B}" dt="2021-09-30T09:40:24.613" v="3"/>
        <pc:sldMkLst>
          <pc:docMk/>
          <pc:sldMk cId="0" sldId="326"/>
        </pc:sldMkLst>
        <pc:picChg chg="add">
          <ac:chgData name="kuber raj kunal" userId="ff53f78b27f9dcad" providerId="Windows Live" clId="Web-{7B28E59E-EE36-48A6-9F7A-3A9602F8661B}" dt="2021-09-30T09:40:24.613" v="3"/>
          <ac:picMkLst>
            <pc:docMk/>
            <pc:sldMk cId="0" sldId="326"/>
            <ac:picMk id="2" creationId="{D6289D34-5C57-4C9D-9FEA-DFA614995389}"/>
          </ac:picMkLst>
        </pc:picChg>
      </pc:sldChg>
      <pc:sldChg chg="addSp">
        <pc:chgData name="kuber raj kunal" userId="ff53f78b27f9dcad" providerId="Windows Live" clId="Web-{7B28E59E-EE36-48A6-9F7A-3A9602F8661B}" dt="2021-09-30T09:40:29.395" v="5"/>
        <pc:sldMkLst>
          <pc:docMk/>
          <pc:sldMk cId="320263666" sldId="327"/>
        </pc:sldMkLst>
        <pc:picChg chg="add">
          <ac:chgData name="kuber raj kunal" userId="ff53f78b27f9dcad" providerId="Windows Live" clId="Web-{7B28E59E-EE36-48A6-9F7A-3A9602F8661B}" dt="2021-09-30T09:40:29.395" v="5"/>
          <ac:picMkLst>
            <pc:docMk/>
            <pc:sldMk cId="320263666" sldId="327"/>
            <ac:picMk id="2" creationId="{4F26B975-56DC-4598-95BB-3DEFFBB9299E}"/>
          </ac:picMkLst>
        </pc:picChg>
      </pc:sldChg>
      <pc:sldChg chg="addSp">
        <pc:chgData name="kuber raj kunal" userId="ff53f78b27f9dcad" providerId="Windows Live" clId="Web-{7B28E59E-EE36-48A6-9F7A-3A9602F8661B}" dt="2021-09-30T09:40:47.240" v="13"/>
        <pc:sldMkLst>
          <pc:docMk/>
          <pc:sldMk cId="2917558105" sldId="328"/>
        </pc:sldMkLst>
        <pc:picChg chg="add">
          <ac:chgData name="kuber raj kunal" userId="ff53f78b27f9dcad" providerId="Windows Live" clId="Web-{7B28E59E-EE36-48A6-9F7A-3A9602F8661B}" dt="2021-09-30T09:40:47.240" v="13"/>
          <ac:picMkLst>
            <pc:docMk/>
            <pc:sldMk cId="2917558105" sldId="328"/>
            <ac:picMk id="6" creationId="{6CA5E1B9-030B-4A7D-9DBE-8AA3D99D80FA}"/>
          </ac:picMkLst>
        </pc:picChg>
      </pc:sldChg>
      <pc:sldChg chg="addSp">
        <pc:chgData name="kuber raj kunal" userId="ff53f78b27f9dcad" providerId="Windows Live" clId="Web-{7B28E59E-EE36-48A6-9F7A-3A9602F8661B}" dt="2021-09-30T09:40:31.145" v="6"/>
        <pc:sldMkLst>
          <pc:docMk/>
          <pc:sldMk cId="2464570377" sldId="329"/>
        </pc:sldMkLst>
        <pc:picChg chg="add">
          <ac:chgData name="kuber raj kunal" userId="ff53f78b27f9dcad" providerId="Windows Live" clId="Web-{7B28E59E-EE36-48A6-9F7A-3A9602F8661B}" dt="2021-09-30T09:40:31.145" v="6"/>
          <ac:picMkLst>
            <pc:docMk/>
            <pc:sldMk cId="2464570377" sldId="329"/>
            <ac:picMk id="2" creationId="{135F122D-A263-467B-A494-C87CD525225C}"/>
          </ac:picMkLst>
        </pc:picChg>
      </pc:sldChg>
      <pc:sldChg chg="addSp">
        <pc:chgData name="kuber raj kunal" userId="ff53f78b27f9dcad" providerId="Windows Live" clId="Web-{7B28E59E-EE36-48A6-9F7A-3A9602F8661B}" dt="2021-09-30T09:40:41.396" v="10"/>
        <pc:sldMkLst>
          <pc:docMk/>
          <pc:sldMk cId="3187296843" sldId="330"/>
        </pc:sldMkLst>
        <pc:picChg chg="add">
          <ac:chgData name="kuber raj kunal" userId="ff53f78b27f9dcad" providerId="Windows Live" clId="Web-{7B28E59E-EE36-48A6-9F7A-3A9602F8661B}" dt="2021-09-30T09:40:41.396" v="10"/>
          <ac:picMkLst>
            <pc:docMk/>
            <pc:sldMk cId="3187296843" sldId="330"/>
            <ac:picMk id="2" creationId="{9ABC2E9C-783D-4D48-9A59-71709157F36C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PERIOD-5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508175" y="3572758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477DBE4-4184-400E-88A8-B6532778B0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6CAB08-9B81-4FDA-9E83-DCCA977A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25" y="5032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To display the date: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D8424-FC10-4737-B8FA-222023346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881" y="1324169"/>
            <a:ext cx="8229600" cy="5387182"/>
          </a:xfrm>
        </p:spPr>
        <p:txBody>
          <a:bodyPr>
            <a:noAutofit/>
          </a:bodyPr>
          <a:lstStyle/>
          <a:p>
            <a:r>
              <a:rPr lang="en-US" sz="2400" dirty="0"/>
              <a:t>The current date can be obtained from the </a:t>
            </a:r>
            <a:r>
              <a:rPr lang="en-US" sz="2400" b="1" i="1" dirty="0"/>
              <a:t>Dual </a:t>
            </a:r>
            <a:r>
              <a:rPr lang="en-US" sz="2400" dirty="0"/>
              <a:t> table using </a:t>
            </a:r>
            <a:r>
              <a:rPr lang="en-US" sz="2400" b="1" i="1" dirty="0" err="1"/>
              <a:t>sys_date</a:t>
            </a:r>
            <a:r>
              <a:rPr lang="en-US" sz="2400" dirty="0"/>
              <a:t>, as shown below :</a:t>
            </a:r>
          </a:p>
          <a:p>
            <a:pPr marL="0" indent="0">
              <a:buNone/>
            </a:pPr>
            <a:endParaRPr lang="en-IN" sz="2400" dirty="0"/>
          </a:p>
          <a:p>
            <a:r>
              <a:rPr lang="en-US" sz="2400" b="1" dirty="0"/>
              <a:t>SELECT sysdate FROM dual ;</a:t>
            </a:r>
            <a:endParaRPr lang="en-IN" sz="2400" b="1" dirty="0"/>
          </a:p>
          <a:p>
            <a:endParaRPr lang="en-IN" sz="2400" dirty="0"/>
          </a:p>
          <a:p>
            <a:r>
              <a:rPr lang="en-US" sz="2400" dirty="0"/>
              <a:t>The output produced by above query will show the current date :</a:t>
            </a:r>
            <a:endParaRPr lang="en-IN" sz="2400" dirty="0"/>
          </a:p>
          <a:p>
            <a:pPr marL="1371600" lvl="3" indent="0">
              <a:buNone/>
            </a:pPr>
            <a:endParaRPr lang="en-IN" sz="2400" dirty="0"/>
          </a:p>
          <a:p>
            <a:pPr marL="1371600" lvl="3" indent="0">
              <a:buNone/>
            </a:pPr>
            <a:r>
              <a:rPr lang="en-US" sz="2400" dirty="0"/>
              <a:t>SYSDATE</a:t>
            </a:r>
          </a:p>
          <a:p>
            <a:pPr marL="1371600" lvl="3" indent="0">
              <a:buNone/>
            </a:pPr>
            <a:r>
              <a:rPr lang="en-US" sz="2400" dirty="0"/>
              <a:t>- - - - - - - - - </a:t>
            </a:r>
            <a:endParaRPr lang="en-IN" sz="2400" dirty="0"/>
          </a:p>
          <a:p>
            <a:pPr marL="0" indent="0">
              <a:buNone/>
            </a:pPr>
            <a:r>
              <a:rPr lang="en-US" sz="2400" dirty="0"/>
              <a:t>	       06-Dec-11</a:t>
            </a:r>
            <a:endParaRPr lang="en-IN" sz="2400" dirty="0"/>
          </a:p>
          <a:p>
            <a:pPr marL="0" indent="0">
              <a:buNone/>
            </a:pPr>
            <a:r>
              <a:rPr lang="en-IN" sz="2400" dirty="0"/>
              <a:t>	</a:t>
            </a:r>
            <a:br>
              <a:rPr lang="en-IN" sz="2400" dirty="0"/>
            </a:br>
            <a:endParaRPr lang="en-IN" sz="2400" dirty="0"/>
          </a:p>
          <a:p>
            <a:endParaRPr lang="en-IN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ABC2E9C-783D-4D48-9A59-71709157F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296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528" y="143774"/>
            <a:ext cx="8991600" cy="6858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Condition Based on a Range(BETWEEN):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00798"/>
            <a:ext cx="8686800" cy="40998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BETWEEN operator defines a range of values. The range includes both lower value and the upper value.</a:t>
            </a:r>
          </a:p>
          <a:p>
            <a:pPr marL="0" indent="0">
              <a:buNone/>
            </a:pPr>
            <a:r>
              <a:rPr lang="en-US" sz="2400" b="1" dirty="0"/>
              <a:t>To list the items Code and description whose </a:t>
            </a:r>
            <a:r>
              <a:rPr lang="en-US" sz="2400" b="1" i="1" dirty="0"/>
              <a:t>QOH </a:t>
            </a:r>
            <a:r>
              <a:rPr lang="en-US" sz="2400" b="1" dirty="0"/>
              <a:t>falls between   30 to 50 (both inclusive)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  <a:endParaRPr lang="en-IN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708202"/>
              </p:ext>
            </p:extLst>
          </p:nvPr>
        </p:nvGraphicFramePr>
        <p:xfrm>
          <a:off x="1676401" y="2266506"/>
          <a:ext cx="6934196" cy="254908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16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9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5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2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2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69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2982">
                <a:tc>
                  <a:txBody>
                    <a:bodyPr/>
                    <a:lstStyle/>
                    <a:p>
                      <a:pPr marL="268605" marR="25844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L="268605" marR="25844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Icode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L="264160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Descp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R="282575" algn="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R="282575" algn="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Price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19380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L="124460" marR="119380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QOH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ROL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tc>
                  <a:txBody>
                    <a:bodyPr/>
                    <a:lstStyle/>
                    <a:p>
                      <a:pPr marL="259715" marR="25844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endParaRPr lang="en-US" sz="2000" i="1" dirty="0">
                        <a:solidFill>
                          <a:srgbClr val="231F20"/>
                        </a:solidFill>
                        <a:effectLst/>
                        <a:latin typeface="Candara"/>
                        <a:ea typeface="Palatino Linotype"/>
                        <a:cs typeface="Palatino Linotype"/>
                      </a:endParaRPr>
                    </a:p>
                    <a:p>
                      <a:pPr marL="259715" marR="258445" algn="ctr">
                        <a:lnSpc>
                          <a:spcPts val="1205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ROQ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347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I01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184785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Milk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R="321945" algn="r">
                        <a:lnSpc>
                          <a:spcPts val="1115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16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I02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Cake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60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16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I03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Bread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16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I04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Biscuit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60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16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I05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Namkeen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49555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  100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50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760">
                <a:tc>
                  <a:txBody>
                    <a:bodyPr/>
                    <a:lstStyle/>
                    <a:p>
                      <a:pPr marL="267335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I06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Cream Roll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321945" algn="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7.00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2225" marR="121920" algn="ctr">
                        <a:lnSpc>
                          <a:spcPts val="1115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2001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59080" marR="258445" algn="ctr">
                        <a:lnSpc>
                          <a:spcPts val="1205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20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00400" y="5642284"/>
            <a:ext cx="4876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0">
              <a:spcBef>
                <a:spcPts val="325"/>
              </a:spcBef>
              <a:spcAft>
                <a:spcPts val="0"/>
              </a:spcAft>
              <a:tabLst>
                <a:tab pos="987425" algn="l"/>
                <a:tab pos="1931670" algn="l"/>
              </a:tabLst>
            </a:pPr>
            <a:r>
              <a:rPr lang="en-US" sz="1800" b="1" spc="-15" dirty="0">
                <a:solidFill>
                  <a:srgbClr val="231F20"/>
                </a:solidFill>
                <a:latin typeface="Tahoma"/>
                <a:ea typeface="Palatino Linotype"/>
                <a:cs typeface="Palatino Linotype"/>
              </a:rPr>
              <a:t>Icode		Descp		QOH</a:t>
            </a:r>
          </a:p>
          <a:p>
            <a:pPr marL="317500">
              <a:spcBef>
                <a:spcPts val="595"/>
              </a:spcBef>
              <a:spcAft>
                <a:spcPts val="0"/>
              </a:spcAft>
              <a:tabLst>
                <a:tab pos="972820" algn="l"/>
                <a:tab pos="2122170" algn="r"/>
              </a:tabLst>
            </a:pPr>
            <a:r>
              <a:rPr lang="en-US" sz="1800" spc="-15" dirty="0">
                <a:solidFill>
                  <a:srgbClr val="231F20"/>
                </a:solidFill>
                <a:latin typeface="Verdana"/>
                <a:ea typeface="Palatino Linotype"/>
                <a:cs typeface="Palatino Linotype"/>
              </a:rPr>
              <a:t>I03		           </a:t>
            </a:r>
            <a:r>
              <a:rPr lang="en-US" sz="1800" spc="-20" dirty="0">
                <a:solidFill>
                  <a:srgbClr val="231F20"/>
                </a:solidFill>
                <a:latin typeface="Verdana"/>
                <a:ea typeface="Palatino Linotype"/>
                <a:cs typeface="Palatino Linotype"/>
              </a:rPr>
              <a:t>Bread	              40</a:t>
            </a:r>
            <a:endParaRPr lang="en-IN" sz="2800" dirty="0">
              <a:latin typeface="Palatino Linotype"/>
              <a:ea typeface="Palatino Linotype"/>
              <a:cs typeface="Palatino Linotype"/>
            </a:endParaRPr>
          </a:p>
          <a:p>
            <a:pPr marL="317500">
              <a:spcBef>
                <a:spcPts val="585"/>
              </a:spcBef>
              <a:spcAft>
                <a:spcPts val="0"/>
              </a:spcAft>
              <a:tabLst>
                <a:tab pos="972820" algn="l"/>
                <a:tab pos="2121535" algn="r"/>
              </a:tabLst>
            </a:pPr>
            <a:r>
              <a:rPr lang="en-US" sz="1800" spc="-15" dirty="0">
                <a:solidFill>
                  <a:srgbClr val="231F20"/>
                </a:solidFill>
                <a:latin typeface="Verdana"/>
                <a:ea typeface="Palatino Linotype"/>
                <a:cs typeface="Palatino Linotype"/>
              </a:rPr>
              <a:t>I04		           </a:t>
            </a:r>
            <a:r>
              <a:rPr lang="en-US" sz="1800" spc="-20" dirty="0">
                <a:solidFill>
                  <a:srgbClr val="231F20"/>
                </a:solidFill>
                <a:latin typeface="Verdana"/>
                <a:ea typeface="Palatino Linotype"/>
                <a:cs typeface="Palatino Linotype"/>
              </a:rPr>
              <a:t>Biscuit		   50</a:t>
            </a:r>
            <a:endParaRPr lang="en-IN" sz="2800" dirty="0">
              <a:effectLst/>
              <a:latin typeface="Palatino Linotype"/>
              <a:ea typeface="Palatino Linotype"/>
              <a:cs typeface="Palatino Linotyp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47298A-5355-4FAE-93DA-0BDC3FE9C95B}"/>
              </a:ext>
            </a:extLst>
          </p:cNvPr>
          <p:cNvSpPr txBox="1"/>
          <p:nvPr/>
        </p:nvSpPr>
        <p:spPr>
          <a:xfrm>
            <a:off x="1758099" y="4766036"/>
            <a:ext cx="80717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/>
              <a:t>SELECT  Icode, Descp, QOH  FROM  items</a:t>
            </a:r>
            <a:r>
              <a:rPr lang="en-IN" sz="2400" b="1" dirty="0"/>
              <a:t>   </a:t>
            </a:r>
            <a:r>
              <a:rPr lang="en-US" sz="2400" b="1" dirty="0"/>
              <a:t>WHERE  QOH  						BETWEEN 30 AND 50 ;</a:t>
            </a:r>
            <a:endParaRPr lang="en-IN" sz="2400" b="1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C547956-F8B5-4AD6-97BA-6AB67D09F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138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868" y="34937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NOT BETWEEN: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925" y="1242486"/>
            <a:ext cx="8229600" cy="532221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/>
              <a:t>To list the items Code and description whose </a:t>
            </a:r>
            <a:r>
              <a:rPr lang="en-US" sz="2400" i="1" dirty="0"/>
              <a:t>QOH doesn’t </a:t>
            </a:r>
            <a:r>
              <a:rPr lang="en-US" sz="2400" dirty="0"/>
              <a:t>fall between   30 to 50.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SELECT Icode, Descp, QOH FROM items</a:t>
            </a:r>
            <a:r>
              <a:rPr lang="en-IN" sz="2400" b="1" dirty="0"/>
              <a:t>    </a:t>
            </a:r>
            <a:r>
              <a:rPr lang="en-US" sz="2400" b="1" dirty="0"/>
              <a:t>WHERE  QOH  NOT BETWEEN 30 AND 100 ;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endParaRPr lang="en-US" sz="2400" b="1" dirty="0">
              <a:cs typeface="Calibri"/>
            </a:endParaRPr>
          </a:p>
          <a:p>
            <a:pPr marL="317500" lvl="0" indent="0">
              <a:spcBef>
                <a:spcPts val="325"/>
              </a:spcBef>
              <a:buClrTx/>
              <a:buSzTx/>
              <a:buNone/>
              <a:tabLst>
                <a:tab pos="987425" algn="l"/>
                <a:tab pos="1931670" algn="l"/>
              </a:tabLst>
            </a:pPr>
            <a:r>
              <a:rPr lang="en-US" sz="2400" spc="-15" dirty="0">
                <a:solidFill>
                  <a:srgbClr val="231F20"/>
                </a:solidFill>
                <a:latin typeface="Tahoma"/>
                <a:ea typeface="Palatino Linotype"/>
                <a:cs typeface="Palatino Linotype"/>
              </a:rPr>
              <a:t>Icode		Descp		QOH</a:t>
            </a:r>
          </a:p>
          <a:p>
            <a:pPr marL="0" indent="0" fontAlgn="t">
              <a:buNone/>
            </a:pPr>
            <a:r>
              <a:rPr lang="en-US" sz="2400" dirty="0"/>
              <a:t>       101		   milk			   20</a:t>
            </a:r>
          </a:p>
          <a:p>
            <a:pPr marL="0" indent="0" fontAlgn="t">
              <a:buNone/>
            </a:pPr>
            <a:r>
              <a:rPr lang="en-US" sz="2400" dirty="0"/>
              <a:t>       106		   Cream Roll		   10	</a:t>
            </a:r>
            <a:endParaRPr lang="en-IN" sz="2400" dirty="0"/>
          </a:p>
          <a:p>
            <a:pPr marL="0" indent="0" fontAlgn="t">
              <a:buNone/>
            </a:pPr>
            <a:endParaRPr lang="en-IN" sz="2400" dirty="0"/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04E7922-36E8-496B-9DFC-4B4188C83A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52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5F49-FA14-4E2B-9156-505348724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226" y="328872"/>
            <a:ext cx="8229600" cy="1054231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Column aliases: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53044-BE32-40BF-8259-A020E8325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2298" y="1378864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400" dirty="0"/>
              <a:t>The columns that you select in a query can be given a different name called column alias name.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2400" b="1" dirty="0"/>
              <a:t>             Select date, type as “event type” from Event;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IN" sz="2400" b="1" dirty="0"/>
          </a:p>
          <a:p>
            <a:pPr marL="0" indent="0">
              <a:buNone/>
            </a:pPr>
            <a:r>
              <a:rPr lang="en-IN" sz="2400" b="1" dirty="0"/>
              <a:t>			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2D89D0D-0672-4EB7-A3A0-6A6C104AE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721572"/>
              </p:ext>
            </p:extLst>
          </p:nvPr>
        </p:nvGraphicFramePr>
        <p:xfrm>
          <a:off x="4538933" y="4286753"/>
          <a:ext cx="2895601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985">
                  <a:extLst>
                    <a:ext uri="{9D8B030D-6E8A-4147-A177-3AD203B41FA5}">
                      <a16:colId xmlns:a16="http://schemas.microsoft.com/office/drawing/2014/main" val="950975161"/>
                    </a:ext>
                  </a:extLst>
                </a:gridCol>
                <a:gridCol w="1557616">
                  <a:extLst>
                    <a:ext uri="{9D8B030D-6E8A-4147-A177-3AD203B41FA5}">
                      <a16:colId xmlns:a16="http://schemas.microsoft.com/office/drawing/2014/main" val="929468757"/>
                    </a:ext>
                  </a:extLst>
                </a:gridCol>
              </a:tblGrid>
              <a:tr h="351411">
                <a:tc>
                  <a:txBody>
                    <a:bodyPr/>
                    <a:lstStyle/>
                    <a:p>
                      <a:r>
                        <a:rPr lang="en-IN" sz="24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dirty="0"/>
                        <a:t>event type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329923"/>
                  </a:ext>
                </a:extLst>
              </a:tr>
              <a:tr h="351411">
                <a:tc>
                  <a:txBody>
                    <a:bodyPr/>
                    <a:lstStyle/>
                    <a:p>
                      <a:r>
                        <a:rPr lang="en-IN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462430"/>
                  </a:ext>
                </a:extLst>
              </a:tr>
              <a:tr h="351411">
                <a:tc>
                  <a:txBody>
                    <a:bodyPr/>
                    <a:lstStyle/>
                    <a:p>
                      <a:r>
                        <a:rPr lang="en-IN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70516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6CA5E1B9-030B-4A7D-9DBE-8AA3D99D8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558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808008" y="701956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677064" y="1455226"/>
            <a:ext cx="7696200" cy="520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Inserting rows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Use of DISTINCT and ALL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Simple Calculations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BETWEEN/ NOT BETWEEN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Column Aliases</a:t>
            </a:r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7C8E4F1-381A-44A0-A5F0-231B8D3B0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6202DD-C653-404C-BB30-229AD955CC1F}"/>
              </a:ext>
            </a:extLst>
          </p:cNvPr>
          <p:cNvSpPr txBox="1"/>
          <p:nvPr/>
        </p:nvSpPr>
        <p:spPr>
          <a:xfrm>
            <a:off x="641230" y="928777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F2110-3C8B-4D29-A9BE-2E27AB9456F7}"/>
              </a:ext>
            </a:extLst>
          </p:cNvPr>
          <p:cNvSpPr txBox="1"/>
          <p:nvPr/>
        </p:nvSpPr>
        <p:spPr>
          <a:xfrm>
            <a:off x="2480634" y="1948672"/>
            <a:ext cx="6021237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do we insert values in a relation?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can we remove duplicates tuples 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Can we display tuples within a given range? If yes, how?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to display the date of the system?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9735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28D1EAC-2370-499D-B3DB-91F227801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353310" y="781962"/>
            <a:ext cx="10074035" cy="5109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6" indent="-152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know how to insert the rows in a table.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6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about using the distinct and all keyword.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6" indent="-152400">
              <a:lnSpc>
                <a:spcPct val="20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be able to perform simple calculations.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6" indent="-152400">
              <a:lnSpc>
                <a:spcPct val="20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can create column aliases.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6" indent="-152400">
              <a:lnSpc>
                <a:spcPct val="20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can make use of between and not between keywords.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E129772-488B-4137-8069-975A29F5F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554966" y="425570"/>
            <a:ext cx="8915400" cy="4493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Discussed so far:</a:t>
            </a:r>
            <a:br>
              <a:rPr lang="en-US" sz="20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</a:br>
            <a:endParaRPr sz="2000" b="1" i="0" u="none" strike="noStrike" cap="none" dirty="0">
              <a:solidFill>
                <a:srgbClr val="FF0000"/>
              </a:solidFill>
              <a:latin typeface="Calibri"/>
              <a:ea typeface="Arial"/>
              <a:cs typeface="Calibri"/>
              <a:sym typeface="Arial"/>
            </a:endParaRP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Show tables command</a:t>
            </a: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Describe command</a:t>
            </a: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Making simple queries (SELECT Command)</a:t>
            </a: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Selecting All data</a:t>
            </a: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Selecting particular Rows</a:t>
            </a:r>
          </a:p>
          <a:p>
            <a:pPr marL="3314700" lvl="6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selecting particular columns</a:t>
            </a:r>
            <a:endParaRPr lang="en-IN" sz="2400">
              <a:latin typeface="Calibri"/>
              <a:cs typeface="Calibri"/>
            </a:endParaRPr>
          </a:p>
          <a:p>
            <a:endParaRPr lang="en-IN" b="1" dirty="0"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6289D34-5C57-4C9D-9FEA-DFA614995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049" y="56290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</a:t>
            </a:r>
            <a:r>
              <a:rPr lang="en-IN" sz="32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464" y="1705904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Inserting rows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Use of DISTINCT and ALL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Simple Calculations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BETWEEN/ NOT BETWEEN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Column Aliases</a:t>
            </a:r>
          </a:p>
          <a:p>
            <a:pPr>
              <a:lnSpc>
                <a:spcPct val="150000"/>
              </a:lnSpc>
            </a:pP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3C07F19-2F88-4A70-8638-653DF1F57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1796675" y="1143001"/>
            <a:ext cx="8688300" cy="4626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9370" y="42557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200" b="1" cap="all" dirty="0">
                <a:solidFill>
                  <a:srgbClr val="FF0000"/>
                </a:solidFill>
              </a:rPr>
              <a:t>INSERT INTO Command: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59917" y="1140125"/>
            <a:ext cx="9968231" cy="563653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The rows  are added to relations using INSERT INTO command of </a:t>
            </a:r>
            <a:r>
              <a:rPr lang="en-US" sz="2400" i="1" dirty="0"/>
              <a:t>SQL</a:t>
            </a:r>
            <a:r>
              <a:rPr lang="en-US" sz="2400" dirty="0"/>
              <a:t>. </a:t>
            </a:r>
          </a:p>
          <a:p>
            <a:r>
              <a:rPr lang="en-US" sz="2400" dirty="0"/>
              <a:t>For example, to enter a row into </a:t>
            </a:r>
            <a:r>
              <a:rPr lang="en-US" sz="2400" i="1" dirty="0"/>
              <a:t>employee </a:t>
            </a:r>
            <a:r>
              <a:rPr lang="en-US" sz="2400" dirty="0"/>
              <a:t>table the command is: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endParaRPr lang="en-IN" sz="2400" dirty="0"/>
          </a:p>
          <a:p>
            <a:endParaRPr lang="en-US" sz="2400" b="1" dirty="0"/>
          </a:p>
          <a:p>
            <a:pPr marL="1257300" lvl="3" indent="0">
              <a:buNone/>
            </a:pPr>
            <a:r>
              <a:rPr lang="en-US" sz="2400" b="1" dirty="0"/>
              <a:t>INSERT INTO employee</a:t>
            </a:r>
            <a:r>
              <a:rPr lang="en-IN" sz="2400" b="1" dirty="0"/>
              <a:t> </a:t>
            </a:r>
            <a:r>
              <a:rPr lang="en-US" sz="2400" b="1" dirty="0"/>
              <a:t>VALUES (1001, ‘Ravi’, ‘M’, ‘E4’, 4670.00) ;</a:t>
            </a:r>
            <a:endParaRPr lang="en-US" sz="2400" b="1" dirty="0">
              <a:cs typeface="Calibri"/>
            </a:endParaRPr>
          </a:p>
          <a:p>
            <a:pPr lvl="3"/>
            <a:endParaRPr lang="en-US" sz="2400" b="1" dirty="0">
              <a:cs typeface="Calibri"/>
            </a:endParaRPr>
          </a:p>
          <a:p>
            <a:pPr marL="3543300" lvl="8" indent="0">
              <a:buNone/>
            </a:pPr>
            <a:r>
              <a:rPr lang="en-US" sz="2400" b="1" dirty="0"/>
              <a:t>OR</a:t>
            </a:r>
            <a:endParaRPr lang="en-IN" sz="2400" dirty="0">
              <a:cs typeface="Calibri"/>
            </a:endParaRPr>
          </a:p>
          <a:p>
            <a:pPr marL="1257300" lvl="3" indent="0">
              <a:buNone/>
            </a:pPr>
            <a:endParaRPr lang="en-IN" sz="2400" dirty="0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INSERT INTO employee (Ecode, Ename, Sex, Grade, Gross) 			       VALUES (1001, ‘Ravi’, ‘M’, ‘E4’, 4670.00) ;</a:t>
            </a:r>
            <a:endParaRPr lang="en-US" sz="2400" b="1" dirty="0">
              <a:cs typeface="Calibri"/>
            </a:endParaRP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06BFDA-AE4C-405E-8705-DBDB9788E2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4699"/>
          <a:stretch/>
        </p:blipFill>
        <p:spPr>
          <a:xfrm>
            <a:off x="2813650" y="2424024"/>
            <a:ext cx="7279255" cy="381000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4F26B975-56DC-4598-95BB-3DEFFBB929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6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6DA04-60A7-4F8B-8A4D-1807A344E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268" y="698741"/>
            <a:ext cx="9533626" cy="43434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For instance, if you want to insert only  </a:t>
            </a:r>
            <a:r>
              <a:rPr lang="en-US" sz="2400" i="1" dirty="0"/>
              <a:t>Ecode</a:t>
            </a:r>
            <a:r>
              <a:rPr lang="en-US" sz="2400" dirty="0"/>
              <a:t>, </a:t>
            </a:r>
            <a:r>
              <a:rPr lang="en-US" sz="2400" i="1" dirty="0"/>
              <a:t>Ename </a:t>
            </a:r>
            <a:r>
              <a:rPr lang="en-US" sz="2400" dirty="0"/>
              <a:t>and </a:t>
            </a:r>
            <a:r>
              <a:rPr lang="en-US" sz="2400" i="1" dirty="0"/>
              <a:t>Sex </a:t>
            </a:r>
            <a:r>
              <a:rPr lang="en-US" sz="2400" dirty="0"/>
              <a:t>columns, you use the command 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INSERT INTO employee (</a:t>
            </a:r>
            <a:r>
              <a:rPr lang="en-US" sz="2400" b="1" dirty="0" err="1"/>
              <a:t>Ecode</a:t>
            </a:r>
            <a:r>
              <a:rPr lang="en-US" sz="2400" b="1" dirty="0"/>
              <a:t>, Ename, Sex) VALUES (2014,‘Manju’, ‘F’) ;</a:t>
            </a:r>
            <a:endParaRPr lang="en-US" sz="2400" b="1">
              <a:cs typeface="Calibri"/>
            </a:endParaRPr>
          </a:p>
          <a:p>
            <a:endParaRPr lang="en-IN" sz="2400" dirty="0"/>
          </a:p>
          <a:p>
            <a:r>
              <a:rPr lang="en-US" sz="2400" dirty="0"/>
              <a:t>The columns that are not listed in the INSERT command will have their default value, if it is defined for them, otherwise, NULL value.</a:t>
            </a:r>
            <a:endParaRPr lang="en-IN" sz="2400" dirty="0"/>
          </a:p>
          <a:p>
            <a:endParaRPr lang="en-IN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6E8AEB-A5BE-4717-8FFF-6A2CFA28C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706910"/>
              </p:ext>
            </p:extLst>
          </p:nvPr>
        </p:nvGraphicFramePr>
        <p:xfrm>
          <a:off x="2707257" y="4149306"/>
          <a:ext cx="7239000" cy="1489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Ecode</a:t>
                      </a:r>
                      <a:endParaRPr lang="en-I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Ename</a:t>
                      </a:r>
                      <a:endParaRPr lang="en-I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Sex</a:t>
                      </a:r>
                      <a:endParaRPr lang="en-I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Grade</a:t>
                      </a:r>
                      <a:endParaRPr lang="en-I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gross</a:t>
                      </a:r>
                      <a:endParaRPr lang="en-I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094">
                <a:tc>
                  <a:txBody>
                    <a:bodyPr/>
                    <a:lstStyle/>
                    <a:p>
                      <a:r>
                        <a:rPr lang="en-US" sz="2400" dirty="0"/>
                        <a:t>1001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Ravi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E4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4670.00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2014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Manju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NULL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NULL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135F122D-A263-467B-A494-C87CD5252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57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275" y="267419"/>
            <a:ext cx="8686800" cy="838200"/>
          </a:xfrm>
        </p:spPr>
        <p:txBody>
          <a:bodyPr>
            <a:noAutofit/>
          </a:bodyPr>
          <a:lstStyle/>
          <a:p>
            <a:pPr algn="l"/>
            <a:r>
              <a:rPr lang="en-IN" sz="2800" b="1" dirty="0">
                <a:solidFill>
                  <a:srgbClr val="FF0000"/>
                </a:solidFill>
              </a:rPr>
              <a:t>ALL keyword: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023" y="1238394"/>
            <a:ext cx="8686800" cy="20955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Using ALL keyword will display the entire column with all duplicate values.</a:t>
            </a:r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	SELECT  job FROM Emp;  </a:t>
            </a:r>
          </a:p>
          <a:p>
            <a:pPr marL="0" indent="0">
              <a:buNone/>
            </a:pPr>
            <a:r>
              <a:rPr lang="en-US" sz="2400" dirty="0"/>
              <a:t>			</a:t>
            </a:r>
            <a:r>
              <a:rPr lang="en-US" sz="2400" b="1" u="sng" dirty="0"/>
              <a:t>or</a:t>
            </a:r>
          </a:p>
          <a:p>
            <a:pPr marL="0" indent="0">
              <a:buNone/>
            </a:pPr>
            <a:r>
              <a:rPr lang="en-US" sz="2400" b="1" dirty="0"/>
              <a:t>	SELECT  ALL  job FROM Emp; 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It will display the entire job column </a:t>
            </a:r>
          </a:p>
          <a:p>
            <a:pPr marL="0" indent="0">
              <a:buNone/>
            </a:pPr>
            <a:r>
              <a:rPr lang="en-US" sz="2400" dirty="0"/>
              <a:t>with the duplicate values.</a:t>
            </a:r>
          </a:p>
          <a:p>
            <a:pPr marL="0" indent="0">
              <a:buNone/>
            </a:pPr>
            <a:endParaRPr lang="en-IN" sz="2400" dirty="0"/>
          </a:p>
          <a:p>
            <a:endParaRPr lang="en-IN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E066AE9-BC71-4025-AB1B-84AA73FF9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542066"/>
              </p:ext>
            </p:extLst>
          </p:nvPr>
        </p:nvGraphicFramePr>
        <p:xfrm>
          <a:off x="8832013" y="1909309"/>
          <a:ext cx="1314133" cy="47698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14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312">
                <a:tc>
                  <a:txBody>
                    <a:bodyPr/>
                    <a:lstStyle/>
                    <a:p>
                      <a:pPr marL="248920" marR="24193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Job</a:t>
                      </a:r>
                      <a:endParaRPr lang="en-IN" sz="24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PRESIDENT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578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6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2522269C-6276-421D-A005-02037D4BF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236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75094" y="462952"/>
            <a:ext cx="9002850" cy="640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Eliminating Redundant Data (keyword DISTINCT)	:</a:t>
            </a:r>
          </a:p>
          <a:p>
            <a:pPr marL="0" indent="0">
              <a:buNone/>
            </a:pPr>
            <a:endParaRPr lang="en-US" sz="2000" dirty="0"/>
          </a:p>
          <a:p>
            <a:pPr marL="1257300" lvl="3">
              <a:buNone/>
            </a:pPr>
            <a:r>
              <a:rPr lang="en-US" sz="2400" dirty="0"/>
              <a:t>The DISTINCT keyword eliminates duplicate rows from the results of a SELECT statement.</a:t>
            </a:r>
            <a:endParaRPr lang="en-US" sz="2400" dirty="0">
              <a:cs typeface="Calibri"/>
            </a:endParaRPr>
          </a:p>
          <a:p>
            <a:pPr marL="1257300" lvl="3">
              <a:buNone/>
            </a:pPr>
            <a:endParaRPr lang="en-US" sz="2400" dirty="0">
              <a:cs typeface="Calibri"/>
            </a:endParaRPr>
          </a:p>
          <a:p>
            <a:pPr marL="1257300" lvl="3">
              <a:buNone/>
            </a:pPr>
            <a:r>
              <a:rPr lang="en-US" sz="2400" dirty="0"/>
              <a:t>So, if u want to display only the unique  values, we </a:t>
            </a:r>
            <a:endParaRPr lang="en-US" sz="2400" dirty="0">
              <a:cs typeface="Calibri"/>
            </a:endParaRPr>
          </a:p>
          <a:p>
            <a:pPr marL="1257300" lvl="3">
              <a:buNone/>
            </a:pPr>
            <a:r>
              <a:rPr lang="en-US" sz="2400" dirty="0"/>
              <a:t>must write the command as:</a:t>
            </a:r>
            <a:endParaRPr lang="en-US" sz="2400" dirty="0">
              <a:cs typeface="Calibri"/>
            </a:endParaRPr>
          </a:p>
          <a:p>
            <a:pPr marL="1257300" lvl="3">
              <a:buNone/>
            </a:pPr>
            <a:endParaRPr lang="en-US" sz="2400" dirty="0">
              <a:cs typeface="Calibri"/>
            </a:endParaRPr>
          </a:p>
          <a:p>
            <a:pPr marL="1257300" lvl="3">
              <a:buNone/>
            </a:pPr>
            <a:r>
              <a:rPr lang="en-US" sz="1050" dirty="0"/>
              <a:t>			</a:t>
            </a:r>
            <a:endParaRPr lang="en-US" sz="1050">
              <a:cs typeface="Calibri"/>
            </a:endParaRPr>
          </a:p>
          <a:p>
            <a:pPr marL="1257300" lvl="3">
              <a:buNone/>
            </a:pPr>
            <a:r>
              <a:rPr lang="en-US" sz="2400" b="1" dirty="0"/>
              <a:t>SELECT DISTINCT job FROM Emp;</a:t>
            </a:r>
            <a:r>
              <a:rPr lang="en-US" sz="3200" dirty="0"/>
              <a:t>			</a:t>
            </a:r>
            <a:r>
              <a:rPr lang="en-US" sz="4400" dirty="0"/>
              <a:t>		</a:t>
            </a:r>
            <a:endParaRPr lang="en-IN" sz="4400">
              <a:cs typeface="Calibr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745000"/>
              </p:ext>
            </p:extLst>
          </p:nvPr>
        </p:nvGraphicFramePr>
        <p:xfrm>
          <a:off x="7916174" y="3609340"/>
          <a:ext cx="1469708" cy="2667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69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77">
                <a:tc>
                  <a:txBody>
                    <a:bodyPr/>
                    <a:lstStyle/>
                    <a:p>
                      <a:pPr marL="248920" marR="241935" algn="ctr">
                        <a:spcBef>
                          <a:spcPts val="49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Job</a:t>
                      </a:r>
                      <a:endParaRPr lang="en-IN" sz="24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PRESIDENT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SALESMAN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71120"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7A8685DD-2940-4256-8214-1AF6A1572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700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551" y="353683"/>
            <a:ext cx="6858000" cy="777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How to perform simple calculations ?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7035" y="1298275"/>
            <a:ext cx="8915400" cy="46539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Simple calculations can be done via a SELECT command.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SQL provides a dummy table called </a:t>
            </a:r>
            <a:r>
              <a:rPr lang="en-US" sz="2400" b="1" i="1" dirty="0"/>
              <a:t>Dual</a:t>
            </a:r>
            <a:r>
              <a:rPr lang="en-US" sz="2400" dirty="0"/>
              <a:t> which has just one row and one column. It can be used for obtaining calculation results and also the system-date.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b="1" dirty="0"/>
              <a:t>	SELECT 4 * 3 FROM dual ;		</a:t>
            </a:r>
          </a:p>
          <a:p>
            <a:pPr marL="0" indent="0">
              <a:buNone/>
            </a:pPr>
            <a:r>
              <a:rPr lang="en-US" sz="2400" dirty="0"/>
              <a:t>							4*3</a:t>
            </a:r>
            <a:endParaRPr lang="en-IN" sz="2400" dirty="0"/>
          </a:p>
          <a:p>
            <a:pPr marL="0" indent="0">
              <a:buNone/>
            </a:pPr>
            <a:r>
              <a:rPr lang="en-US" sz="2400" dirty="0"/>
              <a:t>  will produce the result as :				- - - - -</a:t>
            </a:r>
          </a:p>
          <a:p>
            <a:pPr marL="0" indent="0">
              <a:buNone/>
            </a:pPr>
            <a:r>
              <a:rPr lang="en-US" sz="2400" dirty="0"/>
              <a:t>				 			12</a:t>
            </a:r>
            <a:endParaRPr lang="en-US" sz="2400" dirty="0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CC1F553-63D5-4510-87C8-B3DF2D53B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3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818</Words>
  <Application>Microsoft Office PowerPoint</Application>
  <PresentationFormat>Widescreen</PresentationFormat>
  <Paragraphs>206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Sub-Topics:</vt:lpstr>
      <vt:lpstr>INSERT INTO Command:</vt:lpstr>
      <vt:lpstr>PowerPoint Presentation</vt:lpstr>
      <vt:lpstr>ALL keyword:</vt:lpstr>
      <vt:lpstr>PowerPoint Presentation</vt:lpstr>
      <vt:lpstr>How to perform simple calculations ?</vt:lpstr>
      <vt:lpstr>To display the date:</vt:lpstr>
      <vt:lpstr>Condition Based on a Range(BETWEEN):</vt:lpstr>
      <vt:lpstr>NOT BETWEEN:</vt:lpstr>
      <vt:lpstr>Column aliases: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264</cp:revision>
  <dcterms:created xsi:type="dcterms:W3CDTF">2006-08-16T00:00:00Z</dcterms:created>
  <dcterms:modified xsi:type="dcterms:W3CDTF">2021-09-30T09:46:13Z</dcterms:modified>
</cp:coreProperties>
</file>