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8" r:id="rId2"/>
    <p:sldId id="257" r:id="rId3"/>
    <p:sldId id="326" r:id="rId4"/>
    <p:sldId id="300" r:id="rId5"/>
    <p:sldId id="327" r:id="rId6"/>
    <p:sldId id="329" r:id="rId7"/>
    <p:sldId id="328" r:id="rId8"/>
    <p:sldId id="330" r:id="rId9"/>
    <p:sldId id="291" r:id="rId10"/>
    <p:sldId id="292" r:id="rId11"/>
    <p:sldId id="293" r:id="rId12"/>
    <p:sldId id="331" r:id="rId13"/>
    <p:sldId id="294" r:id="rId14"/>
    <p:sldId id="295" r:id="rId15"/>
    <p:sldId id="332" r:id="rId16"/>
    <p:sldId id="333" r:id="rId17"/>
    <p:sldId id="296" r:id="rId18"/>
    <p:sldId id="298" r:id="rId19"/>
    <p:sldId id="299" r:id="rId20"/>
    <p:sldId id="269" r:id="rId21"/>
    <p:sldId id="334" r:id="rId22"/>
    <p:sldId id="29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620ED2-4B81-4D95-A70E-CF2BC2BB87EF}" v="25" dt="2021-09-30T09:40:01.159"/>
    <p1510:client id="{D8899B82-155D-4308-B9CC-63592CB81E32}" v="2449" dt="2021-09-29T14:57:52.4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D0620ED2-4B81-4D95-A70E-CF2BC2BB87EF}"/>
    <pc:docChg chg="modSld">
      <pc:chgData name="kuber raj kunal" userId="ff53f78b27f9dcad" providerId="Windows Live" clId="Web-{D0620ED2-4B81-4D95-A70E-CF2BC2BB87EF}" dt="2021-09-30T09:40:01.159" v="24"/>
      <pc:docMkLst>
        <pc:docMk/>
      </pc:docMkLst>
      <pc:sldChg chg="addSp">
        <pc:chgData name="kuber raj kunal" userId="ff53f78b27f9dcad" providerId="Windows Live" clId="Web-{D0620ED2-4B81-4D95-A70E-CF2BC2BB87EF}" dt="2021-09-30T09:38:47.529" v="3"/>
        <pc:sldMkLst>
          <pc:docMk/>
          <pc:sldMk cId="0" sldId="257"/>
        </pc:sldMkLst>
        <pc:picChg chg="add">
          <ac:chgData name="kuber raj kunal" userId="ff53f78b27f9dcad" providerId="Windows Live" clId="Web-{D0620ED2-4B81-4D95-A70E-CF2BC2BB87EF}" dt="2021-09-30T09:38:47.529" v="3"/>
          <ac:picMkLst>
            <pc:docMk/>
            <pc:sldMk cId="0" sldId="257"/>
            <ac:picMk id="2" creationId="{0205EBD8-51D3-4AFB-8C97-7E3B01E516EF}"/>
          </ac:picMkLst>
        </pc:picChg>
      </pc:sldChg>
      <pc:sldChg chg="addSp modSp">
        <pc:chgData name="kuber raj kunal" userId="ff53f78b27f9dcad" providerId="Windows Live" clId="Web-{D0620ED2-4B81-4D95-A70E-CF2BC2BB87EF}" dt="2021-09-30T09:38:43.341" v="2" actId="1076"/>
        <pc:sldMkLst>
          <pc:docMk/>
          <pc:sldMk cId="4186872435" sldId="258"/>
        </pc:sldMkLst>
        <pc:spChg chg="mod">
          <ac:chgData name="kuber raj kunal" userId="ff53f78b27f9dcad" providerId="Windows Live" clId="Web-{D0620ED2-4B81-4D95-A70E-CF2BC2BB87EF}" dt="2021-09-30T09:38:37.122" v="1" actId="1076"/>
          <ac:spMkLst>
            <pc:docMk/>
            <pc:sldMk cId="4186872435" sldId="258"/>
            <ac:spMk id="56" creationId="{00000000-0000-0000-0000-000000000000}"/>
          </ac:spMkLst>
        </pc:spChg>
        <pc:picChg chg="add mod">
          <ac:chgData name="kuber raj kunal" userId="ff53f78b27f9dcad" providerId="Windows Live" clId="Web-{D0620ED2-4B81-4D95-A70E-CF2BC2BB87EF}" dt="2021-09-30T09:38:43.341" v="2" actId="1076"/>
          <ac:picMkLst>
            <pc:docMk/>
            <pc:sldMk cId="4186872435" sldId="258"/>
            <ac:picMk id="2" creationId="{BA175F78-8F4D-4701-B7D0-DA11ABE475CA}"/>
          </ac:picMkLst>
        </pc:picChg>
      </pc:sldChg>
      <pc:sldChg chg="addSp">
        <pc:chgData name="kuber raj kunal" userId="ff53f78b27f9dcad" providerId="Windows Live" clId="Web-{D0620ED2-4B81-4D95-A70E-CF2BC2BB87EF}" dt="2021-09-30T09:39:57.252" v="22"/>
        <pc:sldMkLst>
          <pc:docMk/>
          <pc:sldMk cId="0" sldId="269"/>
        </pc:sldMkLst>
        <pc:picChg chg="add">
          <ac:chgData name="kuber raj kunal" userId="ff53f78b27f9dcad" providerId="Windows Live" clId="Web-{D0620ED2-4B81-4D95-A70E-CF2BC2BB87EF}" dt="2021-09-30T09:39:57.252" v="22"/>
          <ac:picMkLst>
            <pc:docMk/>
            <pc:sldMk cId="0" sldId="269"/>
            <ac:picMk id="2" creationId="{BB7AB747-097D-4A20-8F1F-07DEF7DA6E03}"/>
          </ac:picMkLst>
        </pc:picChg>
      </pc:sldChg>
      <pc:sldChg chg="addSp">
        <pc:chgData name="kuber raj kunal" userId="ff53f78b27f9dcad" providerId="Windows Live" clId="Web-{D0620ED2-4B81-4D95-A70E-CF2BC2BB87EF}" dt="2021-09-30T09:40:01.159" v="24"/>
        <pc:sldMkLst>
          <pc:docMk/>
          <pc:sldMk cId="0" sldId="290"/>
        </pc:sldMkLst>
        <pc:picChg chg="add">
          <ac:chgData name="kuber raj kunal" userId="ff53f78b27f9dcad" providerId="Windows Live" clId="Web-{D0620ED2-4B81-4D95-A70E-CF2BC2BB87EF}" dt="2021-09-30T09:40:01.159" v="24"/>
          <ac:picMkLst>
            <pc:docMk/>
            <pc:sldMk cId="0" sldId="290"/>
            <ac:picMk id="2" creationId="{9BF999B6-A564-4548-812A-07C0CC5DF9D4}"/>
          </ac:picMkLst>
        </pc:picChg>
      </pc:sldChg>
      <pc:sldChg chg="addSp">
        <pc:chgData name="kuber raj kunal" userId="ff53f78b27f9dcad" providerId="Windows Live" clId="Web-{D0620ED2-4B81-4D95-A70E-CF2BC2BB87EF}" dt="2021-09-30T09:39:25.844" v="10"/>
        <pc:sldMkLst>
          <pc:docMk/>
          <pc:sldMk cId="219628843" sldId="291"/>
        </pc:sldMkLst>
        <pc:picChg chg="add">
          <ac:chgData name="kuber raj kunal" userId="ff53f78b27f9dcad" providerId="Windows Live" clId="Web-{D0620ED2-4B81-4D95-A70E-CF2BC2BB87EF}" dt="2021-09-30T09:39:25.844" v="10"/>
          <ac:picMkLst>
            <pc:docMk/>
            <pc:sldMk cId="219628843" sldId="291"/>
            <ac:picMk id="5" creationId="{DD95F1EE-ECBA-4D28-9DE0-CC7798809EE1}"/>
          </ac:picMkLst>
        </pc:picChg>
      </pc:sldChg>
      <pc:sldChg chg="addSp modSp">
        <pc:chgData name="kuber raj kunal" userId="ff53f78b27f9dcad" providerId="Windows Live" clId="Web-{D0620ED2-4B81-4D95-A70E-CF2BC2BB87EF}" dt="2021-09-30T09:39:33.298" v="12" actId="14100"/>
        <pc:sldMkLst>
          <pc:docMk/>
          <pc:sldMk cId="8435454" sldId="292"/>
        </pc:sldMkLst>
        <pc:picChg chg="add mod">
          <ac:chgData name="kuber raj kunal" userId="ff53f78b27f9dcad" providerId="Windows Live" clId="Web-{D0620ED2-4B81-4D95-A70E-CF2BC2BB87EF}" dt="2021-09-30T09:39:33.298" v="12" actId="14100"/>
          <ac:picMkLst>
            <pc:docMk/>
            <pc:sldMk cId="8435454" sldId="292"/>
            <ac:picMk id="3" creationId="{4F0914E1-1FDE-4B32-BB77-3A020513C986}"/>
          </ac:picMkLst>
        </pc:picChg>
      </pc:sldChg>
      <pc:sldChg chg="addSp">
        <pc:chgData name="kuber raj kunal" userId="ff53f78b27f9dcad" providerId="Windows Live" clId="Web-{D0620ED2-4B81-4D95-A70E-CF2BC2BB87EF}" dt="2021-09-30T09:39:35.860" v="13"/>
        <pc:sldMkLst>
          <pc:docMk/>
          <pc:sldMk cId="4080677705" sldId="293"/>
        </pc:sldMkLst>
        <pc:picChg chg="add">
          <ac:chgData name="kuber raj kunal" userId="ff53f78b27f9dcad" providerId="Windows Live" clId="Web-{D0620ED2-4B81-4D95-A70E-CF2BC2BB87EF}" dt="2021-09-30T09:39:35.860" v="13"/>
          <ac:picMkLst>
            <pc:docMk/>
            <pc:sldMk cId="4080677705" sldId="293"/>
            <ac:picMk id="5" creationId="{D397D61D-45FC-4533-966C-3ED2BA21FA66}"/>
          </ac:picMkLst>
        </pc:picChg>
      </pc:sldChg>
      <pc:sldChg chg="addSp">
        <pc:chgData name="kuber raj kunal" userId="ff53f78b27f9dcad" providerId="Windows Live" clId="Web-{D0620ED2-4B81-4D95-A70E-CF2BC2BB87EF}" dt="2021-09-30T09:39:39.798" v="15"/>
        <pc:sldMkLst>
          <pc:docMk/>
          <pc:sldMk cId="3222330861" sldId="294"/>
        </pc:sldMkLst>
        <pc:picChg chg="add">
          <ac:chgData name="kuber raj kunal" userId="ff53f78b27f9dcad" providerId="Windows Live" clId="Web-{D0620ED2-4B81-4D95-A70E-CF2BC2BB87EF}" dt="2021-09-30T09:39:39.798" v="15"/>
          <ac:picMkLst>
            <pc:docMk/>
            <pc:sldMk cId="3222330861" sldId="294"/>
            <ac:picMk id="4" creationId="{DC087562-3508-45BA-BD3E-C4C8FA7913B4}"/>
          </ac:picMkLst>
        </pc:picChg>
      </pc:sldChg>
      <pc:sldChg chg="addSp">
        <pc:chgData name="kuber raj kunal" userId="ff53f78b27f9dcad" providerId="Windows Live" clId="Web-{D0620ED2-4B81-4D95-A70E-CF2BC2BB87EF}" dt="2021-09-30T09:39:43.923" v="16"/>
        <pc:sldMkLst>
          <pc:docMk/>
          <pc:sldMk cId="799382236" sldId="295"/>
        </pc:sldMkLst>
        <pc:picChg chg="add">
          <ac:chgData name="kuber raj kunal" userId="ff53f78b27f9dcad" providerId="Windows Live" clId="Web-{D0620ED2-4B81-4D95-A70E-CF2BC2BB87EF}" dt="2021-09-30T09:39:43.923" v="16"/>
          <ac:picMkLst>
            <pc:docMk/>
            <pc:sldMk cId="799382236" sldId="295"/>
            <ac:picMk id="5" creationId="{13C46E63-FF9E-41D4-98EB-A2E317B07ED6}"/>
          </ac:picMkLst>
        </pc:picChg>
      </pc:sldChg>
      <pc:sldChg chg="addSp">
        <pc:chgData name="kuber raj kunal" userId="ff53f78b27f9dcad" providerId="Windows Live" clId="Web-{D0620ED2-4B81-4D95-A70E-CF2BC2BB87EF}" dt="2021-09-30T09:39:50.611" v="19"/>
        <pc:sldMkLst>
          <pc:docMk/>
          <pc:sldMk cId="1567741141" sldId="296"/>
        </pc:sldMkLst>
        <pc:picChg chg="add">
          <ac:chgData name="kuber raj kunal" userId="ff53f78b27f9dcad" providerId="Windows Live" clId="Web-{D0620ED2-4B81-4D95-A70E-CF2BC2BB87EF}" dt="2021-09-30T09:39:50.611" v="19"/>
          <ac:picMkLst>
            <pc:docMk/>
            <pc:sldMk cId="1567741141" sldId="296"/>
            <ac:picMk id="4" creationId="{16535A98-6E1F-4DD5-8E8F-746974860329}"/>
          </ac:picMkLst>
        </pc:picChg>
      </pc:sldChg>
      <pc:sldChg chg="addSp">
        <pc:chgData name="kuber raj kunal" userId="ff53f78b27f9dcad" providerId="Windows Live" clId="Web-{D0620ED2-4B81-4D95-A70E-CF2BC2BB87EF}" dt="2021-09-30T09:39:53.096" v="20"/>
        <pc:sldMkLst>
          <pc:docMk/>
          <pc:sldMk cId="1830959246" sldId="298"/>
        </pc:sldMkLst>
        <pc:picChg chg="add">
          <ac:chgData name="kuber raj kunal" userId="ff53f78b27f9dcad" providerId="Windows Live" clId="Web-{D0620ED2-4B81-4D95-A70E-CF2BC2BB87EF}" dt="2021-09-30T09:39:53.096" v="20"/>
          <ac:picMkLst>
            <pc:docMk/>
            <pc:sldMk cId="1830959246" sldId="298"/>
            <ac:picMk id="3" creationId="{6153DD1B-3FDD-41F9-8CC0-3740EE7B3566}"/>
          </ac:picMkLst>
        </pc:picChg>
      </pc:sldChg>
      <pc:sldChg chg="addSp">
        <pc:chgData name="kuber raj kunal" userId="ff53f78b27f9dcad" providerId="Windows Live" clId="Web-{D0620ED2-4B81-4D95-A70E-CF2BC2BB87EF}" dt="2021-09-30T09:39:55.596" v="21"/>
        <pc:sldMkLst>
          <pc:docMk/>
          <pc:sldMk cId="2096913996" sldId="299"/>
        </pc:sldMkLst>
        <pc:picChg chg="add">
          <ac:chgData name="kuber raj kunal" userId="ff53f78b27f9dcad" providerId="Windows Live" clId="Web-{D0620ED2-4B81-4D95-A70E-CF2BC2BB87EF}" dt="2021-09-30T09:39:55.596" v="21"/>
          <ac:picMkLst>
            <pc:docMk/>
            <pc:sldMk cId="2096913996" sldId="299"/>
            <ac:picMk id="3" creationId="{316A4705-23B7-4959-AAC8-FD253FE36ABC}"/>
          </ac:picMkLst>
        </pc:picChg>
      </pc:sldChg>
      <pc:sldChg chg="addSp">
        <pc:chgData name="kuber raj kunal" userId="ff53f78b27f9dcad" providerId="Windows Live" clId="Web-{D0620ED2-4B81-4D95-A70E-CF2BC2BB87EF}" dt="2021-09-30T09:38:52.014" v="5"/>
        <pc:sldMkLst>
          <pc:docMk/>
          <pc:sldMk cId="2903839280" sldId="300"/>
        </pc:sldMkLst>
        <pc:picChg chg="add">
          <ac:chgData name="kuber raj kunal" userId="ff53f78b27f9dcad" providerId="Windows Live" clId="Web-{D0620ED2-4B81-4D95-A70E-CF2BC2BB87EF}" dt="2021-09-30T09:38:52.014" v="5"/>
          <ac:picMkLst>
            <pc:docMk/>
            <pc:sldMk cId="2903839280" sldId="300"/>
            <ac:picMk id="5" creationId="{DE7AA43D-04A2-4A42-AE03-02CA65FE0743}"/>
          </ac:picMkLst>
        </pc:picChg>
      </pc:sldChg>
      <pc:sldChg chg="addSp">
        <pc:chgData name="kuber raj kunal" userId="ff53f78b27f9dcad" providerId="Windows Live" clId="Web-{D0620ED2-4B81-4D95-A70E-CF2BC2BB87EF}" dt="2021-09-30T09:38:49.326" v="4"/>
        <pc:sldMkLst>
          <pc:docMk/>
          <pc:sldMk cId="0" sldId="326"/>
        </pc:sldMkLst>
        <pc:picChg chg="add">
          <ac:chgData name="kuber raj kunal" userId="ff53f78b27f9dcad" providerId="Windows Live" clId="Web-{D0620ED2-4B81-4D95-A70E-CF2BC2BB87EF}" dt="2021-09-30T09:38:49.326" v="4"/>
          <ac:picMkLst>
            <pc:docMk/>
            <pc:sldMk cId="0" sldId="326"/>
            <ac:picMk id="2" creationId="{DFD7254C-F986-4EFC-B27D-A9ADD18D46B4}"/>
          </ac:picMkLst>
        </pc:picChg>
      </pc:sldChg>
      <pc:sldChg chg="addSp">
        <pc:chgData name="kuber raj kunal" userId="ff53f78b27f9dcad" providerId="Windows Live" clId="Web-{D0620ED2-4B81-4D95-A70E-CF2BC2BB87EF}" dt="2021-09-30T09:39:13.031" v="6"/>
        <pc:sldMkLst>
          <pc:docMk/>
          <pc:sldMk cId="1091414358" sldId="327"/>
        </pc:sldMkLst>
        <pc:picChg chg="add">
          <ac:chgData name="kuber raj kunal" userId="ff53f78b27f9dcad" providerId="Windows Live" clId="Web-{D0620ED2-4B81-4D95-A70E-CF2BC2BB87EF}" dt="2021-09-30T09:39:13.031" v="6"/>
          <ac:picMkLst>
            <pc:docMk/>
            <pc:sldMk cId="1091414358" sldId="327"/>
            <ac:picMk id="3" creationId="{7E05A3F3-0690-41E8-ADD6-E46134C3D6D4}"/>
          </ac:picMkLst>
        </pc:picChg>
      </pc:sldChg>
      <pc:sldChg chg="addSp">
        <pc:chgData name="kuber raj kunal" userId="ff53f78b27f9dcad" providerId="Windows Live" clId="Web-{D0620ED2-4B81-4D95-A70E-CF2BC2BB87EF}" dt="2021-09-30T09:39:21.719" v="8"/>
        <pc:sldMkLst>
          <pc:docMk/>
          <pc:sldMk cId="3409517223" sldId="328"/>
        </pc:sldMkLst>
        <pc:picChg chg="add">
          <ac:chgData name="kuber raj kunal" userId="ff53f78b27f9dcad" providerId="Windows Live" clId="Web-{D0620ED2-4B81-4D95-A70E-CF2BC2BB87EF}" dt="2021-09-30T09:39:21.719" v="8"/>
          <ac:picMkLst>
            <pc:docMk/>
            <pc:sldMk cId="3409517223" sldId="328"/>
            <ac:picMk id="5" creationId="{F62E58E4-F254-4348-BA4A-71F384A3CAA2}"/>
          </ac:picMkLst>
        </pc:picChg>
      </pc:sldChg>
      <pc:sldChg chg="addSp">
        <pc:chgData name="kuber raj kunal" userId="ff53f78b27f9dcad" providerId="Windows Live" clId="Web-{D0620ED2-4B81-4D95-A70E-CF2BC2BB87EF}" dt="2021-09-30T09:39:16.484" v="7"/>
        <pc:sldMkLst>
          <pc:docMk/>
          <pc:sldMk cId="2663097722" sldId="329"/>
        </pc:sldMkLst>
        <pc:picChg chg="add">
          <ac:chgData name="kuber raj kunal" userId="ff53f78b27f9dcad" providerId="Windows Live" clId="Web-{D0620ED2-4B81-4D95-A70E-CF2BC2BB87EF}" dt="2021-09-30T09:39:16.484" v="7"/>
          <ac:picMkLst>
            <pc:docMk/>
            <pc:sldMk cId="2663097722" sldId="329"/>
            <ac:picMk id="2" creationId="{B3BC2FCF-F214-45D4-B3FA-E828F6346C83}"/>
          </ac:picMkLst>
        </pc:picChg>
      </pc:sldChg>
      <pc:sldChg chg="addSp">
        <pc:chgData name="kuber raj kunal" userId="ff53f78b27f9dcad" providerId="Windows Live" clId="Web-{D0620ED2-4B81-4D95-A70E-CF2BC2BB87EF}" dt="2021-09-30T09:39:23.203" v="9"/>
        <pc:sldMkLst>
          <pc:docMk/>
          <pc:sldMk cId="2973601918" sldId="330"/>
        </pc:sldMkLst>
        <pc:picChg chg="add">
          <ac:chgData name="kuber raj kunal" userId="ff53f78b27f9dcad" providerId="Windows Live" clId="Web-{D0620ED2-4B81-4D95-A70E-CF2BC2BB87EF}" dt="2021-09-30T09:39:23.203" v="9"/>
          <ac:picMkLst>
            <pc:docMk/>
            <pc:sldMk cId="2973601918" sldId="330"/>
            <ac:picMk id="2" creationId="{F50F1FE1-3CFB-46EA-B2AD-C5DD457BAB26}"/>
          </ac:picMkLst>
        </pc:picChg>
      </pc:sldChg>
      <pc:sldChg chg="addSp">
        <pc:chgData name="kuber raj kunal" userId="ff53f78b27f9dcad" providerId="Windows Live" clId="Web-{D0620ED2-4B81-4D95-A70E-CF2BC2BB87EF}" dt="2021-09-30T09:39:37.470" v="14"/>
        <pc:sldMkLst>
          <pc:docMk/>
          <pc:sldMk cId="1865522153" sldId="331"/>
        </pc:sldMkLst>
        <pc:picChg chg="add">
          <ac:chgData name="kuber raj kunal" userId="ff53f78b27f9dcad" providerId="Windows Live" clId="Web-{D0620ED2-4B81-4D95-A70E-CF2BC2BB87EF}" dt="2021-09-30T09:39:37.470" v="14"/>
          <ac:picMkLst>
            <pc:docMk/>
            <pc:sldMk cId="1865522153" sldId="331"/>
            <ac:picMk id="4" creationId="{930B1E87-FD1A-43CA-877D-E60B2EB51562}"/>
          </ac:picMkLst>
        </pc:picChg>
      </pc:sldChg>
      <pc:sldChg chg="addSp">
        <pc:chgData name="kuber raj kunal" userId="ff53f78b27f9dcad" providerId="Windows Live" clId="Web-{D0620ED2-4B81-4D95-A70E-CF2BC2BB87EF}" dt="2021-09-30T09:39:45.486" v="17"/>
        <pc:sldMkLst>
          <pc:docMk/>
          <pc:sldMk cId="217654937" sldId="332"/>
        </pc:sldMkLst>
        <pc:picChg chg="add">
          <ac:chgData name="kuber raj kunal" userId="ff53f78b27f9dcad" providerId="Windows Live" clId="Web-{D0620ED2-4B81-4D95-A70E-CF2BC2BB87EF}" dt="2021-09-30T09:39:45.486" v="17"/>
          <ac:picMkLst>
            <pc:docMk/>
            <pc:sldMk cId="217654937" sldId="332"/>
            <ac:picMk id="5" creationId="{1317403F-C2FB-4D19-9903-E74C8D9EB90B}"/>
          </ac:picMkLst>
        </pc:picChg>
      </pc:sldChg>
      <pc:sldChg chg="addSp">
        <pc:chgData name="kuber raj kunal" userId="ff53f78b27f9dcad" providerId="Windows Live" clId="Web-{D0620ED2-4B81-4D95-A70E-CF2BC2BB87EF}" dt="2021-09-30T09:39:47.845" v="18"/>
        <pc:sldMkLst>
          <pc:docMk/>
          <pc:sldMk cId="1936554993" sldId="333"/>
        </pc:sldMkLst>
        <pc:picChg chg="add">
          <ac:chgData name="kuber raj kunal" userId="ff53f78b27f9dcad" providerId="Windows Live" clId="Web-{D0620ED2-4B81-4D95-A70E-CF2BC2BB87EF}" dt="2021-09-30T09:39:47.845" v="18"/>
          <ac:picMkLst>
            <pc:docMk/>
            <pc:sldMk cId="1936554993" sldId="333"/>
            <ac:picMk id="2" creationId="{EE415BC9-F882-4EA2-9E08-EF2715547A53}"/>
          </ac:picMkLst>
        </pc:picChg>
      </pc:sldChg>
      <pc:sldChg chg="addSp">
        <pc:chgData name="kuber raj kunal" userId="ff53f78b27f9dcad" providerId="Windows Live" clId="Web-{D0620ED2-4B81-4D95-A70E-CF2BC2BB87EF}" dt="2021-09-30T09:39:58.831" v="23"/>
        <pc:sldMkLst>
          <pc:docMk/>
          <pc:sldMk cId="856088356" sldId="334"/>
        </pc:sldMkLst>
        <pc:picChg chg="add">
          <ac:chgData name="kuber raj kunal" userId="ff53f78b27f9dcad" providerId="Windows Live" clId="Web-{D0620ED2-4B81-4D95-A70E-CF2BC2BB87EF}" dt="2021-09-30T09:39:58.831" v="23"/>
          <ac:picMkLst>
            <pc:docMk/>
            <pc:sldMk cId="856088356" sldId="334"/>
            <ac:picMk id="5" creationId="{F47D3050-5987-4260-8BF8-65CEFECA9603}"/>
          </ac:picMkLst>
        </pc:picChg>
      </pc:sldChg>
    </pc:docChg>
  </pc:docChgLst>
  <pc:docChgLst>
    <pc:chgData name="kuber raj kunal" userId="ff53f78b27f9dcad" providerId="Windows Live" clId="Web-{D8899B82-155D-4308-B9CC-63592CB81E32}"/>
    <pc:docChg chg="mod modSld sldOrd modMainMaster setSldSz">
      <pc:chgData name="kuber raj kunal" userId="ff53f78b27f9dcad" providerId="Windows Live" clId="Web-{D8899B82-155D-4308-B9CC-63592CB81E32}" dt="2021-09-29T14:57:52.494" v="2113"/>
      <pc:docMkLst>
        <pc:docMk/>
      </pc:docMkLst>
      <pc:sldChg chg="delSp modSp">
        <pc:chgData name="kuber raj kunal" userId="ff53f78b27f9dcad" providerId="Windows Live" clId="Web-{D8899B82-155D-4308-B9CC-63592CB81E32}" dt="2021-09-29T14:05:55.821" v="22" actId="1076"/>
        <pc:sldMkLst>
          <pc:docMk/>
          <pc:sldMk cId="0" sldId="257"/>
        </pc:sldMkLst>
        <pc:spChg chg="del mod">
          <ac:chgData name="kuber raj kunal" userId="ff53f78b27f9dcad" providerId="Windows Live" clId="Web-{D8899B82-155D-4308-B9CC-63592CB81E32}" dt="2021-09-29T14:04:47.460" v="1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D8899B82-155D-4308-B9CC-63592CB81E32}" dt="2021-09-29T14:05:55.821" v="22" actId="1076"/>
          <ac:spMkLst>
            <pc:docMk/>
            <pc:sldMk cId="0" sldId="257"/>
            <ac:spMk id="101" creationId="{00000000-0000-0000-0000-000000000000}"/>
          </ac:spMkLst>
        </pc:spChg>
        <pc:picChg chg="del mod">
          <ac:chgData name="kuber raj kunal" userId="ff53f78b27f9dcad" providerId="Windows Live" clId="Web-{D8899B82-155D-4308-B9CC-63592CB81E32}" dt="2021-09-29T14:04:50.210" v="2"/>
          <ac:picMkLst>
            <pc:docMk/>
            <pc:sldMk cId="0" sldId="257"/>
            <ac:picMk id="99" creationId="{00000000-0000-0000-0000-000000000000}"/>
          </ac:picMkLst>
        </pc:picChg>
      </pc:sldChg>
      <pc:sldChg chg="delSp modSp">
        <pc:chgData name="kuber raj kunal" userId="ff53f78b27f9dcad" providerId="Windows Live" clId="Web-{D8899B82-155D-4308-B9CC-63592CB81E32}" dt="2021-09-29T14:05:09.133" v="7" actId="14100"/>
        <pc:sldMkLst>
          <pc:docMk/>
          <pc:sldMk cId="4186872435" sldId="258"/>
        </pc:sldMkLst>
        <pc:spChg chg="mod">
          <ac:chgData name="kuber raj kunal" userId="ff53f78b27f9dcad" providerId="Windows Live" clId="Web-{D8899B82-155D-4308-B9CC-63592CB81E32}" dt="2021-09-29T14:05:00.133" v="4" actId="1076"/>
          <ac:spMkLst>
            <pc:docMk/>
            <pc:sldMk cId="4186872435" sldId="258"/>
            <ac:spMk id="56" creationId="{00000000-0000-0000-0000-000000000000}"/>
          </ac:spMkLst>
        </pc:spChg>
        <pc:spChg chg="mod">
          <ac:chgData name="kuber raj kunal" userId="ff53f78b27f9dcad" providerId="Windows Live" clId="Web-{D8899B82-155D-4308-B9CC-63592CB81E32}" dt="2021-09-29T14:05:01.351" v="5" actId="1076"/>
          <ac:spMkLst>
            <pc:docMk/>
            <pc:sldMk cId="4186872435" sldId="258"/>
            <ac:spMk id="57" creationId="{00000000-0000-0000-0000-000000000000}"/>
          </ac:spMkLst>
        </pc:spChg>
        <pc:picChg chg="mod">
          <ac:chgData name="kuber raj kunal" userId="ff53f78b27f9dcad" providerId="Windows Live" clId="Web-{D8899B82-155D-4308-B9CC-63592CB81E32}" dt="2021-09-29T14:05:09.133" v="7" actId="14100"/>
          <ac:picMkLst>
            <pc:docMk/>
            <pc:sldMk cId="4186872435" sldId="258"/>
            <ac:picMk id="54" creationId="{00000000-0000-0000-0000-000000000000}"/>
          </ac:picMkLst>
        </pc:picChg>
        <pc:picChg chg="del mod">
          <ac:chgData name="kuber raj kunal" userId="ff53f78b27f9dcad" providerId="Windows Live" clId="Web-{D8899B82-155D-4308-B9CC-63592CB81E32}" dt="2021-09-29T14:04:53.242" v="3"/>
          <ac:picMkLst>
            <pc:docMk/>
            <pc:sldMk cId="4186872435" sldId="258"/>
            <ac:picMk id="55" creationId="{00000000-0000-0000-0000-000000000000}"/>
          </ac:picMkLst>
        </pc:picChg>
      </pc:sldChg>
      <pc:sldChg chg="delSp modSp ord">
        <pc:chgData name="kuber raj kunal" userId="ff53f78b27f9dcad" providerId="Windows Live" clId="Web-{D8899B82-155D-4308-B9CC-63592CB81E32}" dt="2021-09-29T14:32:55.925" v="771"/>
        <pc:sldMkLst>
          <pc:docMk/>
          <pc:sldMk cId="0" sldId="269"/>
        </pc:sldMkLst>
        <pc:spChg chg="mod">
          <ac:chgData name="kuber raj kunal" userId="ff53f78b27f9dcad" providerId="Windows Live" clId="Web-{D8899B82-155D-4308-B9CC-63592CB81E32}" dt="2021-09-29T14:32:46.956" v="768"/>
          <ac:spMkLst>
            <pc:docMk/>
            <pc:sldMk cId="0" sldId="269"/>
            <ac:spMk id="188" creationId="{00000000-0000-0000-0000-000000000000}"/>
          </ac:spMkLst>
        </pc:spChg>
        <pc:spChg chg="mod">
          <ac:chgData name="kuber raj kunal" userId="ff53f78b27f9dcad" providerId="Windows Live" clId="Web-{D8899B82-155D-4308-B9CC-63592CB81E32}" dt="2021-09-29T14:32:51.519" v="770"/>
          <ac:spMkLst>
            <pc:docMk/>
            <pc:sldMk cId="0" sldId="269"/>
            <ac:spMk id="189" creationId="{00000000-0000-0000-0000-000000000000}"/>
          </ac:spMkLst>
        </pc:spChg>
        <pc:picChg chg="del mod">
          <ac:chgData name="kuber raj kunal" userId="ff53f78b27f9dcad" providerId="Windows Live" clId="Web-{D8899B82-155D-4308-B9CC-63592CB81E32}" dt="2021-09-29T14:32:55.925" v="771"/>
          <ac:picMkLst>
            <pc:docMk/>
            <pc:sldMk cId="0" sldId="269"/>
            <ac:picMk id="190" creationId="{00000000-0000-0000-0000-000000000000}"/>
          </ac:picMkLst>
        </pc:picChg>
      </pc:sldChg>
      <pc:sldChg chg="delSp modSp">
        <pc:chgData name="kuber raj kunal" userId="ff53f78b27f9dcad" providerId="Windows Live" clId="Web-{D8899B82-155D-4308-B9CC-63592CB81E32}" dt="2021-09-29T14:33:12.863" v="777"/>
        <pc:sldMkLst>
          <pc:docMk/>
          <pc:sldMk cId="0" sldId="290"/>
        </pc:sldMkLst>
        <pc:spChg chg="mod">
          <ac:chgData name="kuber raj kunal" userId="ff53f78b27f9dcad" providerId="Windows Live" clId="Web-{D8899B82-155D-4308-B9CC-63592CB81E32}" dt="2021-09-29T14:04:04.116" v="0"/>
          <ac:spMkLst>
            <pc:docMk/>
            <pc:sldMk cId="0" sldId="290"/>
            <ac:spMk id="77" creationId="{00000000-0000-0000-0000-000000000000}"/>
          </ac:spMkLst>
        </pc:spChg>
        <pc:picChg chg="del mod">
          <ac:chgData name="kuber raj kunal" userId="ff53f78b27f9dcad" providerId="Windows Live" clId="Web-{D8899B82-155D-4308-B9CC-63592CB81E32}" dt="2021-09-29T14:33:12.863" v="777"/>
          <ac:picMkLst>
            <pc:docMk/>
            <pc:sldMk cId="0" sldId="290"/>
            <ac:picMk id="76" creationId="{00000000-0000-0000-0000-000000000000}"/>
          </ac:picMkLst>
        </pc:picChg>
      </pc:sldChg>
      <pc:sldChg chg="delSp modSp">
        <pc:chgData name="kuber raj kunal" userId="ff53f78b27f9dcad" providerId="Windows Live" clId="Web-{D8899B82-155D-4308-B9CC-63592CB81E32}" dt="2021-09-29T14:11:29.908" v="86" actId="14100"/>
        <pc:sldMkLst>
          <pc:docMk/>
          <pc:sldMk cId="219628843" sldId="291"/>
        </pc:sldMkLst>
        <pc:spChg chg="mod">
          <ac:chgData name="kuber raj kunal" userId="ff53f78b27f9dcad" providerId="Windows Live" clId="Web-{D8899B82-155D-4308-B9CC-63592CB81E32}" dt="2021-09-29T14:10:37.360" v="82"/>
          <ac:spMkLst>
            <pc:docMk/>
            <pc:sldMk cId="219628843" sldId="291"/>
            <ac:spMk id="2" creationId="{00000000-0000-0000-0000-000000000000}"/>
          </ac:spMkLst>
        </pc:spChg>
        <pc:spChg chg="mod">
          <ac:chgData name="kuber raj kunal" userId="ff53f78b27f9dcad" providerId="Windows Live" clId="Web-{D8899B82-155D-4308-B9CC-63592CB81E32}" dt="2021-09-29T14:11:29.908" v="86" actId="14100"/>
          <ac:spMkLst>
            <pc:docMk/>
            <pc:sldMk cId="219628843" sldId="291"/>
            <ac:spMk id="3" creationId="{00000000-0000-0000-0000-000000000000}"/>
          </ac:spMkLst>
        </pc:spChg>
        <pc:picChg chg="del mod">
          <ac:chgData name="kuber raj kunal" userId="ff53f78b27f9dcad" providerId="Windows Live" clId="Web-{D8899B82-155D-4308-B9CC-63592CB81E32}" dt="2021-09-29T14:11:08.533" v="84"/>
          <ac:picMkLst>
            <pc:docMk/>
            <pc:sldMk cId="219628843" sldId="291"/>
            <ac:picMk id="4" creationId="{00000000-0000-0000-0000-000000000000}"/>
          </ac:picMkLst>
        </pc:picChg>
      </pc:sldChg>
      <pc:sldChg chg="addSp delSp modSp">
        <pc:chgData name="kuber raj kunal" userId="ff53f78b27f9dcad" providerId="Windows Live" clId="Web-{D8899B82-155D-4308-B9CC-63592CB81E32}" dt="2021-09-29T14:53:39.628" v="2015" actId="1076"/>
        <pc:sldMkLst>
          <pc:docMk/>
          <pc:sldMk cId="8435454" sldId="292"/>
        </pc:sldMkLst>
        <pc:spChg chg="mod">
          <ac:chgData name="kuber raj kunal" userId="ff53f78b27f9dcad" providerId="Windows Live" clId="Web-{D8899B82-155D-4308-B9CC-63592CB81E32}" dt="2021-09-29T14:53:32.472" v="2014" actId="1076"/>
          <ac:spMkLst>
            <pc:docMk/>
            <pc:sldMk cId="8435454" sldId="292"/>
            <ac:spMk id="6" creationId="{00000000-0000-0000-0000-000000000000}"/>
          </ac:spMkLst>
        </pc:spChg>
        <pc:graphicFrameChg chg="add mod modGraphic">
          <ac:chgData name="kuber raj kunal" userId="ff53f78b27f9dcad" providerId="Windows Live" clId="Web-{D8899B82-155D-4308-B9CC-63592CB81E32}" dt="2021-09-29T14:53:39.628" v="2015" actId="1076"/>
          <ac:graphicFrameMkLst>
            <pc:docMk/>
            <pc:sldMk cId="8435454" sldId="292"/>
            <ac:graphicFrameMk id="2" creationId="{B44C7D67-AC20-45F5-9EFC-0464E6583154}"/>
          </ac:graphicFrameMkLst>
        </pc:graphicFrameChg>
        <pc:graphicFrameChg chg="del mod">
          <ac:chgData name="kuber raj kunal" userId="ff53f78b27f9dcad" providerId="Windows Live" clId="Web-{D8899B82-155D-4308-B9CC-63592CB81E32}" dt="2021-09-29T14:50:49.921" v="1740"/>
          <ac:graphicFrameMkLst>
            <pc:docMk/>
            <pc:sldMk cId="8435454" sldId="292"/>
            <ac:graphicFrameMk id="5" creationId="{00000000-0000-0000-0000-000000000000}"/>
          </ac:graphicFrameMkLst>
        </pc:graphicFrameChg>
        <pc:graphicFrameChg chg="add del mod">
          <ac:chgData name="kuber raj kunal" userId="ff53f78b27f9dcad" providerId="Windows Live" clId="Web-{D8899B82-155D-4308-B9CC-63592CB81E32}" dt="2021-09-29T14:34:19.287" v="787"/>
          <ac:graphicFrameMkLst>
            <pc:docMk/>
            <pc:sldMk cId="8435454" sldId="292"/>
            <ac:graphicFrameMk id="7" creationId="{22D2212D-B5F6-40D5-9AEC-B066EFEE14B4}"/>
          </ac:graphicFrameMkLst>
        </pc:graphicFrameChg>
        <pc:picChg chg="del mod">
          <ac:chgData name="kuber raj kunal" userId="ff53f78b27f9dcad" providerId="Windows Live" clId="Web-{D8899B82-155D-4308-B9CC-63592CB81E32}" dt="2021-09-29T14:11:47.659" v="88"/>
          <ac:picMkLst>
            <pc:docMk/>
            <pc:sldMk cId="8435454" sldId="292"/>
            <ac:picMk id="4" creationId="{00000000-0000-0000-0000-000000000000}"/>
          </ac:picMkLst>
        </pc:picChg>
      </pc:sldChg>
      <pc:sldChg chg="delSp modSp">
        <pc:chgData name="kuber raj kunal" userId="ff53f78b27f9dcad" providerId="Windows Live" clId="Web-{D8899B82-155D-4308-B9CC-63592CB81E32}" dt="2021-09-29T14:12:56.832" v="104" actId="14100"/>
        <pc:sldMkLst>
          <pc:docMk/>
          <pc:sldMk cId="4080677705" sldId="293"/>
        </pc:sldMkLst>
        <pc:spChg chg="mod">
          <ac:chgData name="kuber raj kunal" userId="ff53f78b27f9dcad" providerId="Windows Live" clId="Web-{D8899B82-155D-4308-B9CC-63592CB81E32}" dt="2021-09-29T14:12:38.207" v="97"/>
          <ac:spMkLst>
            <pc:docMk/>
            <pc:sldMk cId="4080677705" sldId="293"/>
            <ac:spMk id="2" creationId="{00000000-0000-0000-0000-000000000000}"/>
          </ac:spMkLst>
        </pc:spChg>
        <pc:spChg chg="mod">
          <ac:chgData name="kuber raj kunal" userId="ff53f78b27f9dcad" providerId="Windows Live" clId="Web-{D8899B82-155D-4308-B9CC-63592CB81E32}" dt="2021-09-29T14:12:56.832" v="104" actId="14100"/>
          <ac:spMkLst>
            <pc:docMk/>
            <pc:sldMk cId="4080677705" sldId="293"/>
            <ac:spMk id="3" creationId="{00000000-0000-0000-0000-000000000000}"/>
          </ac:spMkLst>
        </pc:spChg>
        <pc:picChg chg="del mod">
          <ac:chgData name="kuber raj kunal" userId="ff53f78b27f9dcad" providerId="Windows Live" clId="Web-{D8899B82-155D-4308-B9CC-63592CB81E32}" dt="2021-09-29T14:12:49.566" v="100"/>
          <ac:picMkLst>
            <pc:docMk/>
            <pc:sldMk cId="4080677705" sldId="293"/>
            <ac:picMk id="6" creationId="{00000000-0000-0000-0000-000000000000}"/>
          </ac:picMkLst>
        </pc:picChg>
      </pc:sldChg>
      <pc:sldChg chg="addSp delSp modSp">
        <pc:chgData name="kuber raj kunal" userId="ff53f78b27f9dcad" providerId="Windows Live" clId="Web-{D8899B82-155D-4308-B9CC-63592CB81E32}" dt="2021-09-29T14:20:27.390" v="332" actId="1076"/>
        <pc:sldMkLst>
          <pc:docMk/>
          <pc:sldMk cId="3222330861" sldId="294"/>
        </pc:sldMkLst>
        <pc:spChg chg="mod">
          <ac:chgData name="kuber raj kunal" userId="ff53f78b27f9dcad" providerId="Windows Live" clId="Web-{D8899B82-155D-4308-B9CC-63592CB81E32}" dt="2021-09-29T14:16:20.212" v="159" actId="20577"/>
          <ac:spMkLst>
            <pc:docMk/>
            <pc:sldMk cId="3222330861" sldId="294"/>
            <ac:spMk id="2" creationId="{00000000-0000-0000-0000-000000000000}"/>
          </ac:spMkLst>
        </pc:spChg>
        <pc:spChg chg="mod">
          <ac:chgData name="kuber raj kunal" userId="ff53f78b27f9dcad" providerId="Windows Live" clId="Web-{D8899B82-155D-4308-B9CC-63592CB81E32}" dt="2021-09-29T14:19:46.483" v="286" actId="14100"/>
          <ac:spMkLst>
            <pc:docMk/>
            <pc:sldMk cId="3222330861" sldId="294"/>
            <ac:spMk id="3" creationId="{00000000-0000-0000-0000-000000000000}"/>
          </ac:spMkLst>
        </pc:spChg>
        <pc:graphicFrameChg chg="add mod modGraphic">
          <ac:chgData name="kuber raj kunal" userId="ff53f78b27f9dcad" providerId="Windows Live" clId="Web-{D8899B82-155D-4308-B9CC-63592CB81E32}" dt="2021-09-29T14:20:27.390" v="332" actId="1076"/>
          <ac:graphicFrameMkLst>
            <pc:docMk/>
            <pc:sldMk cId="3222330861" sldId="294"/>
            <ac:graphicFrameMk id="5" creationId="{24A62987-BBF2-4A3E-932F-3CDE376E2A41}"/>
          </ac:graphicFrameMkLst>
        </pc:graphicFrameChg>
        <pc:picChg chg="del mod">
          <ac:chgData name="kuber raj kunal" userId="ff53f78b27f9dcad" providerId="Windows Live" clId="Web-{D8899B82-155D-4308-B9CC-63592CB81E32}" dt="2021-09-29T14:16:29.181" v="160"/>
          <ac:picMkLst>
            <pc:docMk/>
            <pc:sldMk cId="3222330861" sldId="294"/>
            <ac:picMk id="4" creationId="{00000000-0000-0000-0000-000000000000}"/>
          </ac:picMkLst>
        </pc:picChg>
      </pc:sldChg>
      <pc:sldChg chg="delSp modSp">
        <pc:chgData name="kuber raj kunal" userId="ff53f78b27f9dcad" providerId="Windows Live" clId="Web-{D8899B82-155D-4308-B9CC-63592CB81E32}" dt="2021-09-29T14:20:54.204" v="342"/>
        <pc:sldMkLst>
          <pc:docMk/>
          <pc:sldMk cId="799382236" sldId="295"/>
        </pc:sldMkLst>
        <pc:spChg chg="mod">
          <ac:chgData name="kuber raj kunal" userId="ff53f78b27f9dcad" providerId="Windows Live" clId="Web-{D8899B82-155D-4308-B9CC-63592CB81E32}" dt="2021-09-29T14:20:39.672" v="335" actId="1076"/>
          <ac:spMkLst>
            <pc:docMk/>
            <pc:sldMk cId="799382236" sldId="295"/>
            <ac:spMk id="2" creationId="{00000000-0000-0000-0000-000000000000}"/>
          </ac:spMkLst>
        </pc:spChg>
        <pc:spChg chg="mod">
          <ac:chgData name="kuber raj kunal" userId="ff53f78b27f9dcad" providerId="Windows Live" clId="Web-{D8899B82-155D-4308-B9CC-63592CB81E32}" dt="2021-09-29T14:20:51.954" v="341" actId="20577"/>
          <ac:spMkLst>
            <pc:docMk/>
            <pc:sldMk cId="799382236" sldId="295"/>
            <ac:spMk id="3" creationId="{00000000-0000-0000-0000-000000000000}"/>
          </ac:spMkLst>
        </pc:spChg>
        <pc:picChg chg="del mod">
          <ac:chgData name="kuber raj kunal" userId="ff53f78b27f9dcad" providerId="Windows Live" clId="Web-{D8899B82-155D-4308-B9CC-63592CB81E32}" dt="2021-09-29T14:20:54.204" v="342"/>
          <ac:picMkLst>
            <pc:docMk/>
            <pc:sldMk cId="799382236" sldId="295"/>
            <ac:picMk id="4" creationId="{00000000-0000-0000-0000-000000000000}"/>
          </ac:picMkLst>
        </pc:picChg>
      </pc:sldChg>
      <pc:sldChg chg="addSp delSp modSp">
        <pc:chgData name="kuber raj kunal" userId="ff53f78b27f9dcad" providerId="Windows Live" clId="Web-{D8899B82-155D-4308-B9CC-63592CB81E32}" dt="2021-09-29T14:26:31.337" v="618" actId="1076"/>
        <pc:sldMkLst>
          <pc:docMk/>
          <pc:sldMk cId="1567741141" sldId="296"/>
        </pc:sldMkLst>
        <pc:spChg chg="mod">
          <ac:chgData name="kuber raj kunal" userId="ff53f78b27f9dcad" providerId="Windows Live" clId="Web-{D8899B82-155D-4308-B9CC-63592CB81E32}" dt="2021-09-29T14:23:03.441" v="383" actId="1076"/>
          <ac:spMkLst>
            <pc:docMk/>
            <pc:sldMk cId="1567741141" sldId="296"/>
            <ac:spMk id="2" creationId="{00000000-0000-0000-0000-000000000000}"/>
          </ac:spMkLst>
        </pc:spChg>
        <pc:spChg chg="mod">
          <ac:chgData name="kuber raj kunal" userId="ff53f78b27f9dcad" providerId="Windows Live" clId="Web-{D8899B82-155D-4308-B9CC-63592CB81E32}" dt="2021-09-29T14:25:44.680" v="464" actId="14100"/>
          <ac:spMkLst>
            <pc:docMk/>
            <pc:sldMk cId="1567741141" sldId="296"/>
            <ac:spMk id="3" creationId="{00000000-0000-0000-0000-000000000000}"/>
          </ac:spMkLst>
        </pc:spChg>
        <pc:graphicFrameChg chg="del mod modGraphic">
          <ac:chgData name="kuber raj kunal" userId="ff53f78b27f9dcad" providerId="Windows Live" clId="Web-{D8899B82-155D-4308-B9CC-63592CB81E32}" dt="2021-09-29T14:23:56.880" v="441"/>
          <ac:graphicFrameMkLst>
            <pc:docMk/>
            <pc:sldMk cId="1567741141" sldId="296"/>
            <ac:graphicFrameMk id="4" creationId="{00000000-0000-0000-0000-000000000000}"/>
          </ac:graphicFrameMkLst>
        </pc:graphicFrameChg>
        <pc:graphicFrameChg chg="add mod modGraphic">
          <ac:chgData name="kuber raj kunal" userId="ff53f78b27f9dcad" providerId="Windows Live" clId="Web-{D8899B82-155D-4308-B9CC-63592CB81E32}" dt="2021-09-29T14:26:31.337" v="618" actId="1076"/>
          <ac:graphicFrameMkLst>
            <pc:docMk/>
            <pc:sldMk cId="1567741141" sldId="296"/>
            <ac:graphicFrameMk id="6" creationId="{D5B52F73-0318-424A-8CD4-28467B204B49}"/>
          </ac:graphicFrameMkLst>
        </pc:graphicFrameChg>
        <pc:picChg chg="del mod">
          <ac:chgData name="kuber raj kunal" userId="ff53f78b27f9dcad" providerId="Windows Live" clId="Web-{D8899B82-155D-4308-B9CC-63592CB81E32}" dt="2021-09-29T14:23:19.457" v="389"/>
          <ac:picMkLst>
            <pc:docMk/>
            <pc:sldMk cId="1567741141" sldId="296"/>
            <ac:picMk id="5" creationId="{00000000-0000-0000-0000-000000000000}"/>
          </ac:picMkLst>
        </pc:picChg>
      </pc:sldChg>
      <pc:sldChg chg="addSp delSp modSp">
        <pc:chgData name="kuber raj kunal" userId="ff53f78b27f9dcad" providerId="Windows Live" clId="Web-{D8899B82-155D-4308-B9CC-63592CB81E32}" dt="2021-09-29T14:30:06.015" v="760" actId="1076"/>
        <pc:sldMkLst>
          <pc:docMk/>
          <pc:sldMk cId="1830959246" sldId="298"/>
        </pc:sldMkLst>
        <pc:spChg chg="mod">
          <ac:chgData name="kuber raj kunal" userId="ff53f78b27f9dcad" providerId="Windows Live" clId="Web-{D8899B82-155D-4308-B9CC-63592CB81E32}" dt="2021-09-29T14:26:55.978" v="623" actId="20577"/>
          <ac:spMkLst>
            <pc:docMk/>
            <pc:sldMk cId="1830959246" sldId="298"/>
            <ac:spMk id="4" creationId="{00000000-0000-0000-0000-000000000000}"/>
          </ac:spMkLst>
        </pc:spChg>
        <pc:graphicFrameChg chg="add mod modGraphic">
          <ac:chgData name="kuber raj kunal" userId="ff53f78b27f9dcad" providerId="Windows Live" clId="Web-{D8899B82-155D-4308-B9CC-63592CB81E32}" dt="2021-09-29T14:30:06.015" v="760" actId="1076"/>
          <ac:graphicFrameMkLst>
            <pc:docMk/>
            <pc:sldMk cId="1830959246" sldId="298"/>
            <ac:graphicFrameMk id="2" creationId="{AC224E5A-5230-40B1-8132-EF861E6BEBED}"/>
          </ac:graphicFrameMkLst>
        </pc:graphicFrameChg>
        <pc:graphicFrameChg chg="del mod modGraphic">
          <ac:chgData name="kuber raj kunal" userId="ff53f78b27f9dcad" providerId="Windows Live" clId="Web-{D8899B82-155D-4308-B9CC-63592CB81E32}" dt="2021-09-29T14:27:27.182" v="644"/>
          <ac:graphicFrameMkLst>
            <pc:docMk/>
            <pc:sldMk cId="1830959246" sldId="298"/>
            <ac:graphicFrameMk id="3" creationId="{00000000-0000-0000-0000-000000000000}"/>
          </ac:graphicFrameMkLst>
        </pc:graphicFrameChg>
        <pc:picChg chg="del mod">
          <ac:chgData name="kuber raj kunal" userId="ff53f78b27f9dcad" providerId="Windows Live" clId="Web-{D8899B82-155D-4308-B9CC-63592CB81E32}" dt="2021-09-29T14:27:01.713" v="624"/>
          <ac:picMkLst>
            <pc:docMk/>
            <pc:sldMk cId="1830959246" sldId="298"/>
            <ac:picMk id="6" creationId="{00000000-0000-0000-0000-000000000000}"/>
          </ac:picMkLst>
        </pc:picChg>
      </pc:sldChg>
      <pc:sldChg chg="addSp delSp modSp">
        <pc:chgData name="kuber raj kunal" userId="ff53f78b27f9dcad" providerId="Windows Live" clId="Web-{D8899B82-155D-4308-B9CC-63592CB81E32}" dt="2021-09-29T14:57:52.494" v="2113"/>
        <pc:sldMkLst>
          <pc:docMk/>
          <pc:sldMk cId="2096913996" sldId="299"/>
        </pc:sldMkLst>
        <pc:spChg chg="mod">
          <ac:chgData name="kuber raj kunal" userId="ff53f78b27f9dcad" providerId="Windows Live" clId="Web-{D8899B82-155D-4308-B9CC-63592CB81E32}" dt="2021-09-29T14:30:53.172" v="764" actId="14100"/>
          <ac:spMkLst>
            <pc:docMk/>
            <pc:sldMk cId="2096913996" sldId="299"/>
            <ac:spMk id="5" creationId="{00000000-0000-0000-0000-000000000000}"/>
          </ac:spMkLst>
        </pc:spChg>
        <pc:graphicFrameChg chg="add mod modGraphic">
          <ac:chgData name="kuber raj kunal" userId="ff53f78b27f9dcad" providerId="Windows Live" clId="Web-{D8899B82-155D-4308-B9CC-63592CB81E32}" dt="2021-09-29T14:57:52.494" v="2113"/>
          <ac:graphicFrameMkLst>
            <pc:docMk/>
            <pc:sldMk cId="2096913996" sldId="299"/>
            <ac:graphicFrameMk id="2" creationId="{D0450DE6-C864-42BA-9DCC-E28CBB87D9CB}"/>
          </ac:graphicFrameMkLst>
        </pc:graphicFrameChg>
        <pc:graphicFrameChg chg="del mod modGraphic">
          <ac:chgData name="kuber raj kunal" userId="ff53f78b27f9dcad" providerId="Windows Live" clId="Web-{D8899B82-155D-4308-B9CC-63592CB81E32}" dt="2021-09-29T14:57:16.540" v="2105"/>
          <ac:graphicFrameMkLst>
            <pc:docMk/>
            <pc:sldMk cId="2096913996" sldId="299"/>
            <ac:graphicFrameMk id="4" creationId="{00000000-0000-0000-0000-000000000000}"/>
          </ac:graphicFrameMkLst>
        </pc:graphicFrameChg>
        <pc:picChg chg="del mod">
          <ac:chgData name="kuber raj kunal" userId="ff53f78b27f9dcad" providerId="Windows Live" clId="Web-{D8899B82-155D-4308-B9CC-63592CB81E32}" dt="2021-09-29T14:32:37.081" v="765"/>
          <ac:picMkLst>
            <pc:docMk/>
            <pc:sldMk cId="2096913996" sldId="299"/>
            <ac:picMk id="6" creationId="{00000000-0000-0000-0000-000000000000}"/>
          </ac:picMkLst>
        </pc:picChg>
      </pc:sldChg>
      <pc:sldChg chg="modSp">
        <pc:chgData name="kuber raj kunal" userId="ff53f78b27f9dcad" providerId="Windows Live" clId="Web-{D8899B82-155D-4308-B9CC-63592CB81E32}" dt="2021-09-29T14:06:58.714" v="41"/>
        <pc:sldMkLst>
          <pc:docMk/>
          <pc:sldMk cId="2903839280" sldId="300"/>
        </pc:sldMkLst>
        <pc:spChg chg="mod">
          <ac:chgData name="kuber raj kunal" userId="ff53f78b27f9dcad" providerId="Windows Live" clId="Web-{D8899B82-155D-4308-B9CC-63592CB81E32}" dt="2021-09-29T14:06:53.464" v="38" actId="20577"/>
          <ac:spMkLst>
            <pc:docMk/>
            <pc:sldMk cId="2903839280" sldId="300"/>
            <ac:spMk id="2" creationId="{B0BC5C02-0425-4CC8-A204-69A37848BD13}"/>
          </ac:spMkLst>
        </pc:spChg>
        <pc:spChg chg="mod">
          <ac:chgData name="kuber raj kunal" userId="ff53f78b27f9dcad" providerId="Windows Live" clId="Web-{D8899B82-155D-4308-B9CC-63592CB81E32}" dt="2021-09-29T14:06:58.714" v="41"/>
          <ac:spMkLst>
            <pc:docMk/>
            <pc:sldMk cId="2903839280" sldId="300"/>
            <ac:spMk id="3" creationId="{99E3367C-75C2-4D00-ABEE-FE7F4F64414D}"/>
          </ac:spMkLst>
        </pc:spChg>
      </pc:sldChg>
      <pc:sldChg chg="delSp modSp">
        <pc:chgData name="kuber raj kunal" userId="ff53f78b27f9dcad" providerId="Windows Live" clId="Web-{D8899B82-155D-4308-B9CC-63592CB81E32}" dt="2021-09-29T14:06:20.494" v="33"/>
        <pc:sldMkLst>
          <pc:docMk/>
          <pc:sldMk cId="0" sldId="326"/>
        </pc:sldMkLst>
        <pc:spChg chg="del mod">
          <ac:chgData name="kuber raj kunal" userId="ff53f78b27f9dcad" providerId="Windows Live" clId="Web-{D8899B82-155D-4308-B9CC-63592CB81E32}" dt="2021-09-29T14:05:14.961" v="8"/>
          <ac:spMkLst>
            <pc:docMk/>
            <pc:sldMk cId="0" sldId="326"/>
            <ac:spMk id="108" creationId="{00000000-0000-0000-0000-000000000000}"/>
          </ac:spMkLst>
        </pc:spChg>
        <pc:spChg chg="mod">
          <ac:chgData name="kuber raj kunal" userId="ff53f78b27f9dcad" providerId="Windows Live" clId="Web-{D8899B82-155D-4308-B9CC-63592CB81E32}" dt="2021-09-29T14:06:18.806" v="32" actId="1076"/>
          <ac:spMkLst>
            <pc:docMk/>
            <pc:sldMk cId="0" sldId="326"/>
            <ac:spMk id="109" creationId="{00000000-0000-0000-0000-000000000000}"/>
          </ac:spMkLst>
        </pc:spChg>
        <pc:picChg chg="del mod">
          <ac:chgData name="kuber raj kunal" userId="ff53f78b27f9dcad" providerId="Windows Live" clId="Web-{D8899B82-155D-4308-B9CC-63592CB81E32}" dt="2021-09-29T14:06:20.494" v="33"/>
          <ac:picMkLst>
            <pc:docMk/>
            <pc:sldMk cId="0" sldId="326"/>
            <ac:picMk id="107" creationId="{00000000-0000-0000-0000-000000000000}"/>
          </ac:picMkLst>
        </pc:picChg>
      </pc:sldChg>
      <pc:sldChg chg="modSp">
        <pc:chgData name="kuber raj kunal" userId="ff53f78b27f9dcad" providerId="Windows Live" clId="Web-{D8899B82-155D-4308-B9CC-63592CB81E32}" dt="2021-09-29T14:17:24.698" v="174" actId="20577"/>
        <pc:sldMkLst>
          <pc:docMk/>
          <pc:sldMk cId="1091414358" sldId="327"/>
        </pc:sldMkLst>
        <pc:spChg chg="mod">
          <ac:chgData name="kuber raj kunal" userId="ff53f78b27f9dcad" providerId="Windows Live" clId="Web-{D8899B82-155D-4308-B9CC-63592CB81E32}" dt="2021-09-29T14:17:24.698" v="174" actId="20577"/>
          <ac:spMkLst>
            <pc:docMk/>
            <pc:sldMk cId="1091414358" sldId="327"/>
            <ac:spMk id="2" creationId="{4631DDE7-D13A-4634-B600-ADEA2155447A}"/>
          </ac:spMkLst>
        </pc:spChg>
        <pc:spChg chg="mod">
          <ac:chgData name="kuber raj kunal" userId="ff53f78b27f9dcad" providerId="Windows Live" clId="Web-{D8899B82-155D-4308-B9CC-63592CB81E32}" dt="2021-09-29T14:17:18.573" v="171" actId="20577"/>
          <ac:spMkLst>
            <pc:docMk/>
            <pc:sldMk cId="1091414358" sldId="327"/>
            <ac:spMk id="4" creationId="{8014396B-17BE-43F4-9C76-FD445B37718F}"/>
          </ac:spMkLst>
        </pc:spChg>
      </pc:sldChg>
      <pc:sldChg chg="modSp">
        <pc:chgData name="kuber raj kunal" userId="ff53f78b27f9dcad" providerId="Windows Live" clId="Web-{D8899B82-155D-4308-B9CC-63592CB81E32}" dt="2021-09-29T14:18:03.574" v="188" actId="20577"/>
        <pc:sldMkLst>
          <pc:docMk/>
          <pc:sldMk cId="3409517223" sldId="328"/>
        </pc:sldMkLst>
        <pc:spChg chg="mod">
          <ac:chgData name="kuber raj kunal" userId="ff53f78b27f9dcad" providerId="Windows Live" clId="Web-{D8899B82-155D-4308-B9CC-63592CB81E32}" dt="2021-09-29T14:17:43.136" v="185" actId="20577"/>
          <ac:spMkLst>
            <pc:docMk/>
            <pc:sldMk cId="3409517223" sldId="328"/>
            <ac:spMk id="2" creationId="{3129917C-3AA7-4EF5-9482-53A349018EC7}"/>
          </ac:spMkLst>
        </pc:spChg>
        <pc:spChg chg="mod">
          <ac:chgData name="kuber raj kunal" userId="ff53f78b27f9dcad" providerId="Windows Live" clId="Web-{D8899B82-155D-4308-B9CC-63592CB81E32}" dt="2021-09-29T14:18:03.574" v="188" actId="20577"/>
          <ac:spMkLst>
            <pc:docMk/>
            <pc:sldMk cId="3409517223" sldId="328"/>
            <ac:spMk id="3" creationId="{5107FAD9-2A36-47B1-85C4-8B828CB353BA}"/>
          </ac:spMkLst>
        </pc:spChg>
      </pc:sldChg>
      <pc:sldChg chg="modSp">
        <pc:chgData name="kuber raj kunal" userId="ff53f78b27f9dcad" providerId="Windows Live" clId="Web-{D8899B82-155D-4308-B9CC-63592CB81E32}" dt="2021-09-29T14:07:59.137" v="57" actId="1076"/>
        <pc:sldMkLst>
          <pc:docMk/>
          <pc:sldMk cId="2663097722" sldId="329"/>
        </pc:sldMkLst>
        <pc:picChg chg="mod">
          <ac:chgData name="kuber raj kunal" userId="ff53f78b27f9dcad" providerId="Windows Live" clId="Web-{D8899B82-155D-4308-B9CC-63592CB81E32}" dt="2021-09-29T14:07:59.137" v="57" actId="1076"/>
          <ac:picMkLst>
            <pc:docMk/>
            <pc:sldMk cId="2663097722" sldId="329"/>
            <ac:picMk id="4" creationId="{99FE056A-03EE-42D9-9A73-AA1020D2CDEF}"/>
          </ac:picMkLst>
        </pc:picChg>
      </pc:sldChg>
      <pc:sldChg chg="modSp">
        <pc:chgData name="kuber raj kunal" userId="ff53f78b27f9dcad" providerId="Windows Live" clId="Web-{D8899B82-155D-4308-B9CC-63592CB81E32}" dt="2021-09-29T14:10:26.422" v="80" actId="1076"/>
        <pc:sldMkLst>
          <pc:docMk/>
          <pc:sldMk cId="2973601918" sldId="330"/>
        </pc:sldMkLst>
        <pc:picChg chg="mod">
          <ac:chgData name="kuber raj kunal" userId="ff53f78b27f9dcad" providerId="Windows Live" clId="Web-{D8899B82-155D-4308-B9CC-63592CB81E32}" dt="2021-09-29T14:10:26.422" v="80" actId="1076"/>
          <ac:picMkLst>
            <pc:docMk/>
            <pc:sldMk cId="2973601918" sldId="330"/>
            <ac:picMk id="4" creationId="{BC2B1CDC-140A-4147-BE60-172527A6334A}"/>
          </ac:picMkLst>
        </pc:picChg>
      </pc:sldChg>
      <pc:sldChg chg="addSp delSp modSp">
        <pc:chgData name="kuber raj kunal" userId="ff53f78b27f9dcad" providerId="Windows Live" clId="Web-{D8899B82-155D-4308-B9CC-63592CB81E32}" dt="2021-09-29T14:15:19.195" v="154" actId="1076"/>
        <pc:sldMkLst>
          <pc:docMk/>
          <pc:sldMk cId="1865522153" sldId="331"/>
        </pc:sldMkLst>
        <pc:spChg chg="mod">
          <ac:chgData name="kuber raj kunal" userId="ff53f78b27f9dcad" providerId="Windows Live" clId="Web-{D8899B82-155D-4308-B9CC-63592CB81E32}" dt="2021-09-29T14:13:09.254" v="107"/>
          <ac:spMkLst>
            <pc:docMk/>
            <pc:sldMk cId="1865522153" sldId="331"/>
            <ac:spMk id="2" creationId="{1CAE8A7C-9DE8-490E-9096-DB295AFB4F9C}"/>
          </ac:spMkLst>
        </pc:spChg>
        <pc:spChg chg="mod">
          <ac:chgData name="kuber raj kunal" userId="ff53f78b27f9dcad" providerId="Windows Live" clId="Web-{D8899B82-155D-4308-B9CC-63592CB81E32}" dt="2021-09-29T14:14:39.991" v="145" actId="14100"/>
          <ac:spMkLst>
            <pc:docMk/>
            <pc:sldMk cId="1865522153" sldId="331"/>
            <ac:spMk id="3" creationId="{12C0EBD9-EB18-4D68-9FEC-92CDD9C821D8}"/>
          </ac:spMkLst>
        </pc:spChg>
        <pc:graphicFrameChg chg="del mod modGraphic">
          <ac:chgData name="kuber raj kunal" userId="ff53f78b27f9dcad" providerId="Windows Live" clId="Web-{D8899B82-155D-4308-B9CC-63592CB81E32}" dt="2021-09-29T14:14:17.303" v="133"/>
          <ac:graphicFrameMkLst>
            <pc:docMk/>
            <pc:sldMk cId="1865522153" sldId="331"/>
            <ac:graphicFrameMk id="4" creationId="{63BB08B9-3EA2-4772-8C08-ACEF5D831CF6}"/>
          </ac:graphicFrameMkLst>
        </pc:graphicFrameChg>
        <pc:graphicFrameChg chg="add mod modGraphic">
          <ac:chgData name="kuber raj kunal" userId="ff53f78b27f9dcad" providerId="Windows Live" clId="Web-{D8899B82-155D-4308-B9CC-63592CB81E32}" dt="2021-09-29T14:15:19.195" v="154" actId="1076"/>
          <ac:graphicFrameMkLst>
            <pc:docMk/>
            <pc:sldMk cId="1865522153" sldId="331"/>
            <ac:graphicFrameMk id="5" creationId="{557520C5-7DBD-4B31-B11B-13DF4D9DA806}"/>
          </ac:graphicFrameMkLst>
        </pc:graphicFrameChg>
      </pc:sldChg>
      <pc:sldChg chg="modSp">
        <pc:chgData name="kuber raj kunal" userId="ff53f78b27f9dcad" providerId="Windows Live" clId="Web-{D8899B82-155D-4308-B9CC-63592CB81E32}" dt="2021-09-29T14:21:11.313" v="347" actId="1076"/>
        <pc:sldMkLst>
          <pc:docMk/>
          <pc:sldMk cId="217654937" sldId="332"/>
        </pc:sldMkLst>
        <pc:spChg chg="mod">
          <ac:chgData name="kuber raj kunal" userId="ff53f78b27f9dcad" providerId="Windows Live" clId="Web-{D8899B82-155D-4308-B9CC-63592CB81E32}" dt="2021-09-29T14:21:02.657" v="344"/>
          <ac:spMkLst>
            <pc:docMk/>
            <pc:sldMk cId="217654937" sldId="332"/>
            <ac:spMk id="2" creationId="{481E06B1-1ACB-4B96-AEAA-2DC271AF6368}"/>
          </ac:spMkLst>
        </pc:spChg>
        <pc:spChg chg="mod">
          <ac:chgData name="kuber raj kunal" userId="ff53f78b27f9dcad" providerId="Windows Live" clId="Web-{D8899B82-155D-4308-B9CC-63592CB81E32}" dt="2021-09-29T14:21:11.313" v="347" actId="1076"/>
          <ac:spMkLst>
            <pc:docMk/>
            <pc:sldMk cId="217654937" sldId="332"/>
            <ac:spMk id="3" creationId="{B04FB7C0-98EA-4526-A538-B6A54D242A4E}"/>
          </ac:spMkLst>
        </pc:spChg>
      </pc:sldChg>
      <pc:sldChg chg="modSp">
        <pc:chgData name="kuber raj kunal" userId="ff53f78b27f9dcad" providerId="Windows Live" clId="Web-{D8899B82-155D-4308-B9CC-63592CB81E32}" dt="2021-09-29T14:22:40.394" v="378" actId="1076"/>
        <pc:sldMkLst>
          <pc:docMk/>
          <pc:sldMk cId="1936554993" sldId="333"/>
        </pc:sldMkLst>
        <pc:spChg chg="mod">
          <ac:chgData name="kuber raj kunal" userId="ff53f78b27f9dcad" providerId="Windows Live" clId="Web-{D8899B82-155D-4308-B9CC-63592CB81E32}" dt="2021-09-29T14:22:40.394" v="378" actId="1076"/>
          <ac:spMkLst>
            <pc:docMk/>
            <pc:sldMk cId="1936554993" sldId="333"/>
            <ac:spMk id="3" creationId="{DC75C731-8194-4002-878A-3C6616425C95}"/>
          </ac:spMkLst>
        </pc:spChg>
      </pc:sldChg>
      <pc:sldChg chg="modSp">
        <pc:chgData name="kuber raj kunal" userId="ff53f78b27f9dcad" providerId="Windows Live" clId="Web-{D8899B82-155D-4308-B9CC-63592CB81E32}" dt="2021-09-29T14:33:09.004" v="776" actId="1076"/>
        <pc:sldMkLst>
          <pc:docMk/>
          <pc:sldMk cId="856088356" sldId="334"/>
        </pc:sldMkLst>
        <pc:spChg chg="mod">
          <ac:chgData name="kuber raj kunal" userId="ff53f78b27f9dcad" providerId="Windows Live" clId="Web-{D8899B82-155D-4308-B9CC-63592CB81E32}" dt="2021-09-29T14:33:04.800" v="775"/>
          <ac:spMkLst>
            <pc:docMk/>
            <pc:sldMk cId="856088356" sldId="334"/>
            <ac:spMk id="2" creationId="{45A8A2D8-3CB8-4D16-B41F-E9B15E0E56FE}"/>
          </ac:spMkLst>
        </pc:spChg>
        <pc:spChg chg="mod">
          <ac:chgData name="kuber raj kunal" userId="ff53f78b27f9dcad" providerId="Windows Live" clId="Web-{D8899B82-155D-4308-B9CC-63592CB81E32}" dt="2021-09-29T14:33:09.004" v="776" actId="1076"/>
          <ac:spMkLst>
            <pc:docMk/>
            <pc:sldMk cId="856088356" sldId="334"/>
            <ac:spMk id="3" creationId="{FFE6C725-E68A-4672-8875-3642C5D39304}"/>
          </ac:spMkLst>
        </pc:spChg>
      </pc:sldChg>
      <pc:sldMasterChg chg="modSp modSldLayout">
        <pc:chgData name="kuber raj kunal" userId="ff53f78b27f9dcad" providerId="Windows Live" clId="Web-{D8899B82-155D-4308-B9CC-63592CB81E32}" dt="2021-09-29T14:04:04.116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D8899B82-155D-4308-B9CC-63592CB81E32}" dt="2021-09-29T14:04:04.116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D8899B82-155D-4308-B9CC-63592CB81E32}" dt="2021-09-29T14:04:04.116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D8899B82-155D-4308-B9CC-63592CB81E32}" dt="2021-09-29T14:04:04.116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D8899B82-155D-4308-B9CC-63592CB81E32}" dt="2021-09-29T14:04:04.116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D8899B82-155D-4308-B9CC-63592CB81E32}" dt="2021-09-29T14:04:04.116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D8899B82-155D-4308-B9CC-63592CB81E32}" dt="2021-09-29T14:04:04.116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D8899B82-155D-4308-B9CC-63592CB81E32}" dt="2021-09-29T14:04:04.116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D8899B82-155D-4308-B9CC-63592CB81E32}" dt="2021-09-29T14:04:04.116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D8899B82-155D-4308-B9CC-63592CB81E32}" dt="2021-09-29T14:04:04.116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D8899B82-155D-4308-B9CC-63592CB81E32}" dt="2021-09-29T14:04:04.116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D8899B82-155D-4308-B9CC-63592CB81E32}" dt="2021-09-29T14:04:04.116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D8899B82-155D-4308-B9CC-63592CB81E32}" dt="2021-09-29T14:04:04.116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D8899B82-155D-4308-B9CC-63592CB81E32}" dt="2021-09-29T14:04:04.116" v="0"/>
          <pc:sldLayoutMkLst>
            <pc:docMk/>
            <pc:sldMasterMk cId="0" sldId="2147483648"/>
            <pc:sldLayoutMk cId="1763641993" sldId="2147483660"/>
          </pc:sldLayoutMkLst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1763641993" sldId="2147483660"/>
              <ac:spMk id="22" creationId="{00000000-0000-0000-0000-000000000000}"/>
            </ac:spMkLst>
          </pc:spChg>
          <pc:spChg chg="mod">
            <ac:chgData name="kuber raj kunal" userId="ff53f78b27f9dcad" providerId="Windows Live" clId="Web-{D8899B82-155D-4308-B9CC-63592CB81E32}" dt="2021-09-29T14:04:04.116" v="0"/>
            <ac:spMkLst>
              <pc:docMk/>
              <pc:sldMasterMk cId="0" sldId="2147483648"/>
              <pc:sldLayoutMk cId="1763641993" sldId="2147483660"/>
              <ac:spMk id="23" creationId="{00000000-0000-0000-0000-000000000000}"/>
            </ac:spMkLst>
          </pc:spChg>
        </pc:sldLayoutChg>
      </pc:sldMaster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BC2DF-18DC-40EE-A948-9D7181760D86}" type="datetimeFigureOut">
              <a:rPr lang="en-IN" smtClean="0"/>
              <a:pPr/>
              <a:t>30-09-2021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42D91-5C25-4FC6-A358-46D67FD32CE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737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364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919203" y="1366455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Clr>
                <a:srgbClr val="000000"/>
              </a:buClr>
              <a:buSzPts val="3100"/>
            </a:pPr>
            <a:r>
              <a:rPr lang="en-US" sz="3200" b="1" dirty="0">
                <a:solidFill>
                  <a:srgbClr val="FF0000"/>
                </a:solidFill>
              </a:rPr>
              <a:t>Introduction to </a:t>
            </a:r>
            <a:r>
              <a:rPr lang="en-US" sz="3200" b="1" dirty="0" err="1">
                <a:solidFill>
                  <a:srgbClr val="FF0000"/>
                </a:solidFill>
              </a:rPr>
              <a:t>MySQL</a:t>
            </a:r>
            <a:r>
              <a:rPr lang="en-US" sz="3200" b="1" dirty="0">
                <a:solidFill>
                  <a:srgbClr val="FF0000"/>
                </a:solidFill>
              </a:rPr>
              <a:t> and SQL </a:t>
            </a: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>
                <a:latin typeface="Calibri"/>
                <a:ea typeface="Calibri"/>
                <a:cs typeface="Calibri"/>
                <a:sym typeface="Calibri"/>
              </a:rPr>
              <a:t>PERIOD-4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364401" y="342898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SUBJECT : Computer Science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NUMBER:2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NAME :SQL</a:t>
            </a:r>
            <a:endParaRPr sz="1800" b="1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A175F78-8F4D-4701-B7D0-DA11ABE475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872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-7188" y="126522"/>
            <a:ext cx="2725946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Emp table:</a:t>
            </a:r>
            <a:endParaRPr lang="en-IN" sz="3200" b="1" dirty="0">
              <a:solidFill>
                <a:srgbClr val="FF0000"/>
              </a:solidFill>
              <a:cs typeface="Calibri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B44C7D67-AC20-45F5-9EFC-0464E65831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364407"/>
              </p:ext>
            </p:extLst>
          </p:nvPr>
        </p:nvGraphicFramePr>
        <p:xfrm>
          <a:off x="330679" y="618227"/>
          <a:ext cx="10842704" cy="61880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0225">
                  <a:extLst>
                    <a:ext uri="{9D8B030D-6E8A-4147-A177-3AD203B41FA5}">
                      <a16:colId xmlns:a16="http://schemas.microsoft.com/office/drawing/2014/main" val="3112550412"/>
                    </a:ext>
                  </a:extLst>
                </a:gridCol>
                <a:gridCol w="1598842">
                  <a:extLst>
                    <a:ext uri="{9D8B030D-6E8A-4147-A177-3AD203B41FA5}">
                      <a16:colId xmlns:a16="http://schemas.microsoft.com/office/drawing/2014/main" val="2948337290"/>
                    </a:ext>
                  </a:extLst>
                </a:gridCol>
                <a:gridCol w="1423358">
                  <a:extLst>
                    <a:ext uri="{9D8B030D-6E8A-4147-A177-3AD203B41FA5}">
                      <a16:colId xmlns:a16="http://schemas.microsoft.com/office/drawing/2014/main" val="1234610562"/>
                    </a:ext>
                  </a:extLst>
                </a:gridCol>
                <a:gridCol w="1033147">
                  <a:extLst>
                    <a:ext uri="{9D8B030D-6E8A-4147-A177-3AD203B41FA5}">
                      <a16:colId xmlns:a16="http://schemas.microsoft.com/office/drawing/2014/main" val="764884163"/>
                    </a:ext>
                  </a:extLst>
                </a:gridCol>
                <a:gridCol w="1351783">
                  <a:extLst>
                    <a:ext uri="{9D8B030D-6E8A-4147-A177-3AD203B41FA5}">
                      <a16:colId xmlns:a16="http://schemas.microsoft.com/office/drawing/2014/main" val="2885021823"/>
                    </a:ext>
                  </a:extLst>
                </a:gridCol>
                <a:gridCol w="1351783">
                  <a:extLst>
                    <a:ext uri="{9D8B030D-6E8A-4147-A177-3AD203B41FA5}">
                      <a16:colId xmlns:a16="http://schemas.microsoft.com/office/drawing/2014/main" val="3090627697"/>
                    </a:ext>
                  </a:extLst>
                </a:gridCol>
                <a:gridCol w="1351783">
                  <a:extLst>
                    <a:ext uri="{9D8B030D-6E8A-4147-A177-3AD203B41FA5}">
                      <a16:colId xmlns:a16="http://schemas.microsoft.com/office/drawing/2014/main" val="3300323292"/>
                    </a:ext>
                  </a:extLst>
                </a:gridCol>
                <a:gridCol w="1351783">
                  <a:extLst>
                    <a:ext uri="{9D8B030D-6E8A-4147-A177-3AD203B41FA5}">
                      <a16:colId xmlns:a16="http://schemas.microsoft.com/office/drawing/2014/main" val="1668426415"/>
                    </a:ext>
                  </a:extLst>
                </a:gridCol>
              </a:tblGrid>
              <a:tr h="59125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solidFill>
                            <a:schemeClr val="tx1"/>
                          </a:solidFill>
                        </a:rPr>
                        <a:t>EmpNo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solidFill>
                            <a:schemeClr val="tx1"/>
                          </a:solidFill>
                        </a:rPr>
                        <a:t>EmpName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Job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solidFill>
                            <a:schemeClr val="tx1"/>
                          </a:solidFill>
                        </a:rPr>
                        <a:t>Mgr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solidFill>
                            <a:schemeClr val="tx1"/>
                          </a:solidFill>
                        </a:rPr>
                        <a:t>Hiredate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Comm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solidFill>
                            <a:schemeClr val="tx1"/>
                          </a:solidFill>
                        </a:rPr>
                        <a:t>DeptNo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9082367"/>
                  </a:ext>
                </a:extLst>
              </a:tr>
              <a:tr h="3594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7839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PRESIDENT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17-NOV-81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8412381"/>
                  </a:ext>
                </a:extLst>
              </a:tr>
              <a:tr h="37381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7698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BLAKE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MANAGER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7839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01-MAY-81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2850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750064"/>
                  </a:ext>
                </a:extLst>
              </a:tr>
              <a:tr h="37381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7782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CLARK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MANAGER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7839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09-JUN-81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2450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8393541"/>
                  </a:ext>
                </a:extLst>
              </a:tr>
              <a:tr h="38818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7566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JONES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MANAGER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7839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01-APR-81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2975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150957"/>
                  </a:ext>
                </a:extLst>
              </a:tr>
              <a:tr h="37381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7654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MARTIN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SALESMAN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7698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28-SEP-81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329547"/>
                  </a:ext>
                </a:extLst>
              </a:tr>
              <a:tr h="37381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7499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SALESMAN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7698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20-FEB-81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9106086"/>
                  </a:ext>
                </a:extLst>
              </a:tr>
              <a:tr h="44569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7844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TURNER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SALESMAN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7698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08-SEP-81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1500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1538356"/>
                  </a:ext>
                </a:extLst>
              </a:tr>
              <a:tr h="34375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7900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JAMES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CLERK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7698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03-DEC-81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69726"/>
                  </a:ext>
                </a:extLst>
              </a:tr>
              <a:tr h="359433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7521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WARD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SALESMAN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7698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22-FEB-81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1250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283724"/>
                  </a:ext>
                </a:extLst>
              </a:tr>
              <a:tr h="357503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7902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ANALYST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7566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03-DEC-81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3000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4719782"/>
                  </a:ext>
                </a:extLst>
              </a:tr>
              <a:tr h="34375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7369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SMITH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CLERK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7902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17-DEC-80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864496"/>
                  </a:ext>
                </a:extLst>
              </a:tr>
              <a:tr h="34375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7788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SCOTT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ANALYST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7566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09-DEC-82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3000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0753851"/>
                  </a:ext>
                </a:extLst>
              </a:tr>
              <a:tr h="357503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7876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ADAMS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CLERK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7788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12-JAN-83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397381"/>
                  </a:ext>
                </a:extLst>
              </a:tr>
              <a:tr h="34375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7934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MILLER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CLERK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7782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23-JAN-82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1300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000" dirty="0"/>
                        <a:t>NULL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018688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4F0914E1-1FDE-4B32-BB77-3A020513C9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2004" y="-4493"/>
            <a:ext cx="1050446" cy="655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5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266" y="813136"/>
            <a:ext cx="8763000" cy="917275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 Examples: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4826" y="2019648"/>
            <a:ext cx="8686800" cy="257642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en-US" sz="2400" dirty="0"/>
              <a:t>To display all the rows present in the </a:t>
            </a:r>
            <a:r>
              <a:rPr lang="en-US" sz="2400" i="1" dirty="0"/>
              <a:t>Emp </a:t>
            </a:r>
            <a:r>
              <a:rPr lang="en-US" sz="2400" dirty="0"/>
              <a:t>table.</a:t>
            </a:r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r>
              <a:rPr lang="en-US" sz="2400" b="1" dirty="0"/>
              <a:t>SELECT * FROM Emp ;</a:t>
            </a:r>
            <a:endParaRPr lang="en-US" sz="2400" b="1" dirty="0">
              <a:cs typeface="Calibri"/>
            </a:endParaRPr>
          </a:p>
          <a:p>
            <a:pPr marL="0" indent="0">
              <a:buNone/>
            </a:pPr>
            <a:endParaRPr lang="en-US" sz="1200" b="1" dirty="0">
              <a:cs typeface="Calibri"/>
            </a:endParaRPr>
          </a:p>
          <a:p>
            <a:pPr marL="0" indent="0">
              <a:buNone/>
            </a:pPr>
            <a:endParaRPr lang="en-US" sz="1200" b="1" dirty="0">
              <a:cs typeface="Calibri"/>
            </a:endParaRPr>
          </a:p>
          <a:p>
            <a:pPr marL="0" indent="0">
              <a:buNone/>
            </a:pPr>
            <a:endParaRPr lang="en-US" sz="1200" b="1" dirty="0">
              <a:cs typeface="Calibri"/>
            </a:endParaRP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endParaRPr lang="en-IN" sz="1200" dirty="0">
              <a:cs typeface="Calibri"/>
            </a:endParaRPr>
          </a:p>
          <a:p>
            <a:pPr marL="0" indent="0">
              <a:buNone/>
            </a:pPr>
            <a:endParaRPr lang="en-IN" sz="2800" dirty="0">
              <a:cs typeface="Calibri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397D61D-45FC-4533-966C-3ED2BA21FA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677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E8A7C-9DE8-490E-9096-DB295AFB4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991" y="454339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To display specific columns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0EBD9-EB18-4D68-9FEC-92CDD9C82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5067" y="1582962"/>
            <a:ext cx="8229600" cy="151392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N" sz="2400" dirty="0"/>
              <a:t>To list the number and name of all the employees</a:t>
            </a:r>
          </a:p>
          <a:p>
            <a:endParaRPr lang="en-IN" sz="2400" dirty="0"/>
          </a:p>
          <a:p>
            <a:pPr marL="0" indent="0">
              <a:buNone/>
            </a:pPr>
            <a:r>
              <a:rPr lang="en-US" sz="2400" b="1" dirty="0"/>
              <a:t>      SELECT </a:t>
            </a:r>
            <a:r>
              <a:rPr lang="en-US" sz="2400" b="1" dirty="0" err="1"/>
              <a:t>EmpNo</a:t>
            </a:r>
            <a:r>
              <a:rPr lang="en-US" sz="2400" b="1" dirty="0"/>
              <a:t>, </a:t>
            </a:r>
            <a:r>
              <a:rPr lang="en-US" sz="2400" b="1" dirty="0" err="1"/>
              <a:t>EmpName</a:t>
            </a:r>
            <a:r>
              <a:rPr lang="en-US" sz="2400" b="1" dirty="0"/>
              <a:t> FROM Emp ;</a:t>
            </a:r>
            <a:endParaRPr lang="en-US" sz="2400" b="1" dirty="0">
              <a:cs typeface="Calibri"/>
            </a:endParaRPr>
          </a:p>
          <a:p>
            <a:endParaRPr lang="en-IN" sz="2400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557520C5-7DBD-4B31-B11B-13DF4D9DA8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23696"/>
              </p:ext>
            </p:extLst>
          </p:nvPr>
        </p:nvGraphicFramePr>
        <p:xfrm>
          <a:off x="3450565" y="3321170"/>
          <a:ext cx="4444465" cy="2931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2843">
                  <a:extLst>
                    <a:ext uri="{9D8B030D-6E8A-4147-A177-3AD203B41FA5}">
                      <a16:colId xmlns:a16="http://schemas.microsoft.com/office/drawing/2014/main" val="879028676"/>
                    </a:ext>
                  </a:extLst>
                </a:gridCol>
                <a:gridCol w="2271622">
                  <a:extLst>
                    <a:ext uri="{9D8B030D-6E8A-4147-A177-3AD203B41FA5}">
                      <a16:colId xmlns:a16="http://schemas.microsoft.com/office/drawing/2014/main" val="33602858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394335" lvl="0" algn="ctr">
                        <a:lnSpc>
                          <a:spcPts val="101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  <a:buNone/>
                      </a:pPr>
                      <a:endParaRPr lang="en-US" sz="2400" b="0" i="1" dirty="0">
                        <a:solidFill>
                          <a:srgbClr val="231F20"/>
                        </a:solidFill>
                        <a:effectLst/>
                        <a:latin typeface="Verdana"/>
                      </a:endParaRPr>
                    </a:p>
                    <a:p>
                      <a:pPr marL="394335" lvl="0" algn="ctr">
                        <a:lnSpc>
                          <a:spcPts val="101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  <a:buNone/>
                      </a:pPr>
                      <a:endParaRPr lang="en-US" sz="2400" b="0" i="1" dirty="0">
                        <a:solidFill>
                          <a:srgbClr val="231F20"/>
                        </a:solidFill>
                        <a:effectLst/>
                        <a:latin typeface="Verdana"/>
                      </a:endParaRPr>
                    </a:p>
                    <a:p>
                      <a:pPr marL="394335" lvl="0" algn="ctr">
                        <a:lnSpc>
                          <a:spcPts val="101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1" dirty="0">
                          <a:solidFill>
                            <a:srgbClr val="231F20"/>
                          </a:solidFill>
                          <a:effectLst/>
                          <a:latin typeface="Verdana"/>
                        </a:rPr>
                        <a:t>EmpNo</a:t>
                      </a:r>
                      <a:endParaRPr lang="en-IN" sz="2400" b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91160" lvl="0" algn="ctr">
                        <a:lnSpc>
                          <a:spcPts val="101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  <a:buNone/>
                      </a:pPr>
                      <a:endParaRPr lang="en-US" sz="2400" b="0" i="1" dirty="0">
                        <a:solidFill>
                          <a:srgbClr val="231F20"/>
                        </a:solidFill>
                        <a:effectLst/>
                        <a:latin typeface="Verdana"/>
                      </a:endParaRPr>
                    </a:p>
                    <a:p>
                      <a:pPr marL="391160" lvl="0" algn="ctr">
                        <a:lnSpc>
                          <a:spcPts val="101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  <a:buNone/>
                      </a:pPr>
                      <a:endParaRPr lang="en-US" sz="2400" b="0" i="1" dirty="0">
                        <a:solidFill>
                          <a:srgbClr val="231F20"/>
                        </a:solidFill>
                        <a:effectLst/>
                        <a:latin typeface="Verdana"/>
                      </a:endParaRPr>
                    </a:p>
                    <a:p>
                      <a:pPr marL="391160" lvl="0" algn="ctr">
                        <a:lnSpc>
                          <a:spcPts val="1010"/>
                        </a:lnSpc>
                        <a:spcBef>
                          <a:spcPts val="52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i="1" dirty="0">
                          <a:solidFill>
                            <a:srgbClr val="231F20"/>
                          </a:solidFill>
                          <a:effectLst/>
                          <a:latin typeface="Verdana"/>
                        </a:rPr>
                        <a:t>EmpName</a:t>
                      </a:r>
                      <a:endParaRPr lang="en-IN" sz="2400" b="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69092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94335" lvl="0" algn="ctr"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dirty="0">
                          <a:solidFill>
                            <a:srgbClr val="231F20"/>
                          </a:solidFill>
                          <a:effectLst/>
                          <a:latin typeface="Verdana"/>
                        </a:rPr>
                        <a:t>7839</a:t>
                      </a:r>
                      <a:endParaRPr lang="en-IN" sz="2400" b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91160" lvl="0" algn="ctr">
                        <a:spcBef>
                          <a:spcPts val="5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dirty="0">
                          <a:solidFill>
                            <a:srgbClr val="231F20"/>
                          </a:solidFill>
                          <a:effectLst/>
                          <a:latin typeface="Verdana"/>
                        </a:rPr>
                        <a:t>KING</a:t>
                      </a:r>
                      <a:endParaRPr lang="en-IN" sz="2400" b="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3317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94335" lvl="0" algn="ctr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dirty="0">
                          <a:solidFill>
                            <a:srgbClr val="231F20"/>
                          </a:solidFill>
                          <a:effectLst/>
                          <a:latin typeface="Verdana"/>
                        </a:rPr>
                        <a:t>7698</a:t>
                      </a:r>
                      <a:endParaRPr lang="en-IN" sz="2400" b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91160" lvl="0" algn="ctr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dirty="0">
                          <a:solidFill>
                            <a:srgbClr val="231F20"/>
                          </a:solidFill>
                          <a:effectLst/>
                          <a:latin typeface="Verdana"/>
                        </a:rPr>
                        <a:t>BLAKE</a:t>
                      </a:r>
                      <a:endParaRPr lang="en-IN" sz="2400" b="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7881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94335" lvl="0" algn="ctr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dirty="0">
                          <a:solidFill>
                            <a:srgbClr val="231F20"/>
                          </a:solidFill>
                          <a:effectLst/>
                          <a:latin typeface="Verdana"/>
                        </a:rPr>
                        <a:t>7782</a:t>
                      </a:r>
                      <a:endParaRPr lang="en-IN" sz="2400" b="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91160" lvl="0" algn="ctr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dirty="0">
                          <a:solidFill>
                            <a:srgbClr val="231F20"/>
                          </a:solidFill>
                          <a:effectLst/>
                          <a:latin typeface="Verdana"/>
                        </a:rPr>
                        <a:t>CLARK</a:t>
                      </a:r>
                      <a:endParaRPr lang="en-IN" sz="2400" b="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615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7305" lvl="0" algn="ctr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dirty="0">
                          <a:solidFill>
                            <a:srgbClr val="231F20"/>
                          </a:solidFill>
                          <a:effectLst/>
                          <a:latin typeface="Verdana"/>
                        </a:rPr>
                        <a:t>:</a:t>
                      </a:r>
                      <a:endParaRPr lang="en-IN" sz="2400" b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0955" lvl="0" algn="ctr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dirty="0">
                          <a:solidFill>
                            <a:srgbClr val="231F20"/>
                          </a:solidFill>
                          <a:effectLst/>
                          <a:latin typeface="Verdana"/>
                        </a:rPr>
                        <a:t>:</a:t>
                      </a:r>
                      <a:endParaRPr lang="en-IN" sz="2400" b="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012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7305" lvl="0" algn="ctr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dirty="0">
                          <a:solidFill>
                            <a:srgbClr val="231F20"/>
                          </a:solidFill>
                          <a:effectLst/>
                          <a:latin typeface="Verdana"/>
                        </a:rPr>
                        <a:t>:</a:t>
                      </a:r>
                      <a:endParaRPr lang="en-IN" sz="2400" b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0955" lvl="0" algn="ctr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dirty="0">
                          <a:solidFill>
                            <a:srgbClr val="231F20"/>
                          </a:solidFill>
                          <a:effectLst/>
                          <a:latin typeface="Verdana"/>
                        </a:rPr>
                        <a:t>:</a:t>
                      </a:r>
                      <a:endParaRPr lang="en-IN" sz="2400" b="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577782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30B1E87-FD1A-43CA-877D-E60B2EB515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522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698" y="273170"/>
            <a:ext cx="8686800" cy="9906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WHERE clause (Used to add condition):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7443" y="1143000"/>
            <a:ext cx="8686800" cy="201858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/>
              <a:t>To list the name and salary of the employees whose salary is more than 2900</a:t>
            </a:r>
            <a:endParaRPr lang="en-US" sz="2400" dirty="0">
              <a:cs typeface="Calibri"/>
            </a:endParaRPr>
          </a:p>
          <a:p>
            <a:pPr marL="0" indent="0">
              <a:buNone/>
            </a:pPr>
            <a:endParaRPr lang="en-US" sz="2400" dirty="0">
              <a:cs typeface="Calibri"/>
            </a:endParaRPr>
          </a:p>
          <a:p>
            <a:pPr marL="0" indent="0">
              <a:buNone/>
            </a:pPr>
            <a:r>
              <a:rPr lang="en-US" sz="2400" b="1" dirty="0"/>
              <a:t>     SELECT </a:t>
            </a:r>
            <a:r>
              <a:rPr lang="en-US" sz="2400" b="1" dirty="0" err="1"/>
              <a:t>EmpName</a:t>
            </a:r>
            <a:r>
              <a:rPr lang="en-US" sz="2400" b="1" dirty="0"/>
              <a:t>, </a:t>
            </a:r>
            <a:r>
              <a:rPr lang="en-US" sz="2400" b="1" dirty="0" err="1"/>
              <a:t>sal</a:t>
            </a:r>
            <a:r>
              <a:rPr lang="en-US" sz="2400" b="1" dirty="0"/>
              <a:t>   FROM emp    WHERE </a:t>
            </a:r>
            <a:r>
              <a:rPr lang="en-US" sz="2400" b="1" dirty="0" err="1"/>
              <a:t>sal</a:t>
            </a:r>
            <a:r>
              <a:rPr lang="en-US" sz="2400" b="1" dirty="0"/>
              <a:t> &gt; 2900 ;</a:t>
            </a:r>
            <a:endParaRPr lang="en-US" sz="2400" b="1" dirty="0">
              <a:cs typeface="Calibri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4A62987-BBF2-4A3E-932F-3CDE376E2A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796038"/>
              </p:ext>
            </p:extLst>
          </p:nvPr>
        </p:nvGraphicFramePr>
        <p:xfrm>
          <a:off x="3536829" y="3623094"/>
          <a:ext cx="3637469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5319">
                  <a:extLst>
                    <a:ext uri="{9D8B030D-6E8A-4147-A177-3AD203B41FA5}">
                      <a16:colId xmlns:a16="http://schemas.microsoft.com/office/drawing/2014/main" val="1172129163"/>
                    </a:ext>
                  </a:extLst>
                </a:gridCol>
                <a:gridCol w="1682150">
                  <a:extLst>
                    <a:ext uri="{9D8B030D-6E8A-4147-A177-3AD203B41FA5}">
                      <a16:colId xmlns:a16="http://schemas.microsoft.com/office/drawing/2014/main" val="9339752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i="0" u="none" strike="noStrike" noProof="0" dirty="0" err="1">
                          <a:solidFill>
                            <a:schemeClr val="tx1"/>
                          </a:solidFill>
                          <a:latin typeface="Calibri"/>
                        </a:rPr>
                        <a:t>EmpName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Sal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569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006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JONES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2975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271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433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SCOTT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299042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DC087562-3508-45BA-BD3E-C4C8FA7913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330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457" y="689224"/>
            <a:ext cx="6019800" cy="518474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Relational Operators:	</a:t>
            </a:r>
            <a:endParaRPr lang="en-IN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4038" y="1627517"/>
            <a:ext cx="9144000" cy="289560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To compare two values, a relational operator is used. The result of the comparison is true or false. The </a:t>
            </a:r>
            <a:r>
              <a:rPr lang="en-US" sz="2400" i="1" dirty="0"/>
              <a:t>SQL </a:t>
            </a:r>
            <a:r>
              <a:rPr lang="en-US" sz="2400" dirty="0"/>
              <a:t>recognizes following relational operators :</a:t>
            </a:r>
          </a:p>
          <a:p>
            <a:pPr>
              <a:buNone/>
            </a:pPr>
            <a:endParaRPr lang="en-IN" sz="2800" b="1" dirty="0"/>
          </a:p>
          <a:p>
            <a:pPr marL="0" indent="0">
              <a:buNone/>
            </a:pPr>
            <a:r>
              <a:rPr lang="en-US" sz="2800" b="1" dirty="0"/>
              <a:t>           </a:t>
            </a:r>
            <a:r>
              <a:rPr lang="en-US" sz="2400" b="1" dirty="0"/>
              <a:t>  =, &gt;, &lt;, &gt; =, &lt; =, &lt;&gt; (not equal to)</a:t>
            </a:r>
            <a:endParaRPr lang="en-IN" sz="2400" b="1" dirty="0">
              <a:cs typeface="Calibri"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IN" sz="2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3C46E63-FF9E-41D4-98EB-A2E317B07E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382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E06B1-1ACB-4B96-AEAA-2DC271AF6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128" y="602411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Write commands for following queries: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FB7C0-98EA-4526-A538-B6A54D242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7181" y="1511075"/>
            <a:ext cx="8915400" cy="5691982"/>
          </a:xfrm>
        </p:spPr>
        <p:txBody>
          <a:bodyPr>
            <a:normAutofit/>
          </a:bodyPr>
          <a:lstStyle/>
          <a:p>
            <a:r>
              <a:rPr lang="en-IN" sz="2400" dirty="0"/>
              <a:t>To list the employee information working as “manager”.</a:t>
            </a:r>
          </a:p>
          <a:p>
            <a:r>
              <a:rPr lang="en-IN" sz="2400" dirty="0"/>
              <a:t>List out the employee details working in department no 30.</a:t>
            </a:r>
          </a:p>
          <a:p>
            <a:r>
              <a:rPr lang="en-IN" sz="2400" dirty="0"/>
              <a:t>To display the name, number and job of the employees whose mgr is less than 7600.</a:t>
            </a:r>
          </a:p>
          <a:p>
            <a:r>
              <a:rPr lang="en-IN" sz="2400" dirty="0"/>
              <a:t>To list the employee name with their hiredate who are not working as clerks.</a:t>
            </a:r>
          </a:p>
          <a:p>
            <a:r>
              <a:rPr lang="en-IN" sz="2400" dirty="0"/>
              <a:t>To list the job and employee no who have joined on or before “03-DEC-81”.</a:t>
            </a:r>
          </a:p>
          <a:p>
            <a:endParaRPr lang="en-IN" sz="2400" dirty="0"/>
          </a:p>
          <a:p>
            <a:endParaRPr lang="en-IN" sz="2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317403F-C2FB-4D19-9903-E74C8D9EB9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549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5C731-8194-4002-878A-3C6616425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653" y="924464"/>
            <a:ext cx="9729159" cy="447711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800" dirty="0"/>
              <a:t>Select * from Emp where job=“manager”;</a:t>
            </a:r>
          </a:p>
          <a:p>
            <a:pPr>
              <a:lnSpc>
                <a:spcPct val="150000"/>
              </a:lnSpc>
            </a:pPr>
            <a:r>
              <a:rPr lang="en-IN" sz="2800" dirty="0"/>
              <a:t>Select * from Emp where DeptNo=30;</a:t>
            </a:r>
          </a:p>
          <a:p>
            <a:pPr>
              <a:lnSpc>
                <a:spcPct val="150000"/>
              </a:lnSpc>
            </a:pPr>
            <a:r>
              <a:rPr lang="en-IN" sz="2800" dirty="0"/>
              <a:t>Select </a:t>
            </a:r>
            <a:r>
              <a:rPr lang="en-IN" sz="2800" dirty="0" err="1"/>
              <a:t>EmpName,EmpNo,Job</a:t>
            </a:r>
            <a:r>
              <a:rPr lang="en-IN" sz="2800" dirty="0"/>
              <a:t> from Emp where 		</a:t>
            </a:r>
            <a:r>
              <a:rPr lang="en-IN" sz="2800" dirty="0" err="1"/>
              <a:t>Mgr</a:t>
            </a:r>
            <a:r>
              <a:rPr lang="en-IN" sz="2800" dirty="0"/>
              <a:t>&lt;7600;</a:t>
            </a:r>
            <a:endParaRPr lang="en-IN" sz="2800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IN" sz="2800" dirty="0"/>
              <a:t>Select </a:t>
            </a:r>
            <a:r>
              <a:rPr lang="en-IN" sz="2800" dirty="0" err="1"/>
              <a:t>EmpName,Hiredate</a:t>
            </a:r>
            <a:r>
              <a:rPr lang="en-IN" sz="2800" dirty="0"/>
              <a:t> from Emp where 	Job&lt;&gt;“clerk”;</a:t>
            </a:r>
            <a:endParaRPr lang="en-IN" sz="2800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IN" sz="2800" dirty="0"/>
              <a:t>Select </a:t>
            </a:r>
            <a:r>
              <a:rPr lang="en-IN" sz="2800" dirty="0" err="1"/>
              <a:t>Job,EmpNo</a:t>
            </a:r>
            <a:r>
              <a:rPr lang="en-IN" sz="2800" dirty="0"/>
              <a:t> from Emp where </a:t>
            </a:r>
            <a:r>
              <a:rPr lang="en-IN" sz="2800" dirty="0" err="1"/>
              <a:t>Hiredate</a:t>
            </a:r>
            <a:r>
              <a:rPr lang="en-IN" sz="2800" dirty="0"/>
              <a:t>&lt;= “03-DEC-81”;</a:t>
            </a:r>
            <a:endParaRPr lang="en-IN" sz="2800" dirty="0"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E415BC9-F882-4EA2-9E08-EF2715547A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5549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211" y="450011"/>
            <a:ext cx="8229600" cy="803086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Logical Operators:	</a:t>
            </a:r>
            <a:endParaRPr lang="en-IN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1429" y="1185753"/>
            <a:ext cx="8926651" cy="256779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en-US" sz="2400" dirty="0"/>
              <a:t>The logical operators OR, AND, NOT are used to combine multiple conditions in the WHERE clause.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b="1" dirty="0"/>
              <a:t>To list the employees’ details working in deptno 10  or 20 from table </a:t>
            </a:r>
            <a:r>
              <a:rPr lang="en-US" sz="2400" b="1" i="1" dirty="0"/>
              <a:t>Emp.</a:t>
            </a:r>
            <a:endParaRPr lang="en-IN" sz="2400" b="1" dirty="0"/>
          </a:p>
          <a:p>
            <a:pPr marL="0" indent="0">
              <a:buNone/>
            </a:pPr>
            <a:r>
              <a:rPr lang="en-US" sz="2400" b="1" dirty="0"/>
              <a:t>         SELECT * FROM Emp</a:t>
            </a:r>
            <a:r>
              <a:rPr lang="en-IN" sz="2400" b="1" dirty="0"/>
              <a:t>   </a:t>
            </a:r>
            <a:r>
              <a:rPr lang="en-US" sz="2400" b="1" dirty="0"/>
              <a:t>WHERE (</a:t>
            </a:r>
            <a:r>
              <a:rPr lang="en-US" sz="2400" b="1" dirty="0" err="1"/>
              <a:t>deptno</a:t>
            </a:r>
            <a:r>
              <a:rPr lang="en-US" sz="2400" b="1" dirty="0"/>
              <a:t>= 10 OR deptno= 20) </a:t>
            </a:r>
            <a:r>
              <a:rPr lang="en-US" sz="2400" dirty="0"/>
              <a:t>;</a:t>
            </a:r>
            <a:endParaRPr lang="en-IN" sz="2400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5B52F73-0318-424A-8CD4-28467B204B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337599"/>
              </p:ext>
            </p:extLst>
          </p:nvPr>
        </p:nvGraphicFramePr>
        <p:xfrm>
          <a:off x="992038" y="4040037"/>
          <a:ext cx="10492161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962">
                  <a:extLst>
                    <a:ext uri="{9D8B030D-6E8A-4147-A177-3AD203B41FA5}">
                      <a16:colId xmlns:a16="http://schemas.microsoft.com/office/drawing/2014/main" val="449777968"/>
                    </a:ext>
                  </a:extLst>
                </a:gridCol>
                <a:gridCol w="1423355">
                  <a:extLst>
                    <a:ext uri="{9D8B030D-6E8A-4147-A177-3AD203B41FA5}">
                      <a16:colId xmlns:a16="http://schemas.microsoft.com/office/drawing/2014/main" val="1640174745"/>
                    </a:ext>
                  </a:extLst>
                </a:gridCol>
                <a:gridCol w="1840300">
                  <a:extLst>
                    <a:ext uri="{9D8B030D-6E8A-4147-A177-3AD203B41FA5}">
                      <a16:colId xmlns:a16="http://schemas.microsoft.com/office/drawing/2014/main" val="2972296981"/>
                    </a:ext>
                  </a:extLst>
                </a:gridCol>
                <a:gridCol w="931231">
                  <a:extLst>
                    <a:ext uri="{9D8B030D-6E8A-4147-A177-3AD203B41FA5}">
                      <a16:colId xmlns:a16="http://schemas.microsoft.com/office/drawing/2014/main" val="1806886196"/>
                    </a:ext>
                  </a:extLst>
                </a:gridCol>
                <a:gridCol w="1754035">
                  <a:extLst>
                    <a:ext uri="{9D8B030D-6E8A-4147-A177-3AD203B41FA5}">
                      <a16:colId xmlns:a16="http://schemas.microsoft.com/office/drawing/2014/main" val="1357352783"/>
                    </a:ext>
                  </a:extLst>
                </a:gridCol>
                <a:gridCol w="977657">
                  <a:extLst>
                    <a:ext uri="{9D8B030D-6E8A-4147-A177-3AD203B41FA5}">
                      <a16:colId xmlns:a16="http://schemas.microsoft.com/office/drawing/2014/main" val="1306300883"/>
                    </a:ext>
                  </a:extLst>
                </a:gridCol>
                <a:gridCol w="1035169">
                  <a:extLst>
                    <a:ext uri="{9D8B030D-6E8A-4147-A177-3AD203B41FA5}">
                      <a16:colId xmlns:a16="http://schemas.microsoft.com/office/drawing/2014/main" val="1561304316"/>
                    </a:ext>
                  </a:extLst>
                </a:gridCol>
                <a:gridCol w="1236452">
                  <a:extLst>
                    <a:ext uri="{9D8B030D-6E8A-4147-A177-3AD203B41FA5}">
                      <a16:colId xmlns:a16="http://schemas.microsoft.com/office/drawing/2014/main" val="26687946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1910" marR="32385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</a:rPr>
                        <a:t>EmpNo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8425" lvl="0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</a:rPr>
                        <a:t>EmpName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48920" marR="241935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</a:rPr>
                        <a:t>Job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5570" marR="109855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1" dirty="0" err="1">
                          <a:solidFill>
                            <a:srgbClr val="231F20"/>
                          </a:solidFill>
                          <a:effectLst/>
                          <a:latin typeface="Candara"/>
                        </a:rPr>
                        <a:t>Mgr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8755" lvl="0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1" dirty="0" err="1">
                          <a:solidFill>
                            <a:srgbClr val="231F20"/>
                          </a:solidFill>
                          <a:effectLst/>
                          <a:latin typeface="Candara"/>
                        </a:rPr>
                        <a:t>Hiredate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</a:rPr>
                        <a:t>Sal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5725" lvl="0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</a:rPr>
                        <a:t>Comm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910" marR="39370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i="1" dirty="0" err="1">
                          <a:solidFill>
                            <a:srgbClr val="231F20"/>
                          </a:solidFill>
                          <a:effectLst/>
                          <a:latin typeface="Candara"/>
                        </a:rPr>
                        <a:t>DeptNo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214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1910" marR="3302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7839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KING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PRESIDENT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4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17-NOV-81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5730" marR="100965" lvl="0" algn="ctr">
                        <a:spcBef>
                          <a:spcPts val="4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5000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910" marR="3937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10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2790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1910" marR="3302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7782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CLARK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MANAGER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7839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4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09-JUN-81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5730" marR="101600" lvl="0" algn="ctr">
                        <a:spcBef>
                          <a:spcPts val="4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2450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910" marR="3937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10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8198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1910" marR="3302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7566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JONES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MANAGER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7839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4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02-APR-81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5730" marR="100965" lvl="0" algn="ctr">
                        <a:spcBef>
                          <a:spcPts val="4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2975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910" marR="3937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20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179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1910" marR="3302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7788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SCOTT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ANALYST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7566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4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09-DEC-82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5730" marR="100965" lvl="0" algn="ctr">
                        <a:spcBef>
                          <a:spcPts val="4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3000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910" marR="3937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20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988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1910" marR="3302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7876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ADAMS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CLERK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7788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4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12-JAN-83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5730" marR="101600" lvl="0" algn="ctr">
                        <a:spcBef>
                          <a:spcPts val="4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1100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910" marR="3937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20</a:t>
                      </a:r>
                      <a:endParaRPr lang="en-IN" sz="20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231036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16535A98-6E1F-4DD5-8E8F-7469748603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7411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93808" y="669986"/>
            <a:ext cx="8686800" cy="267765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400" dirty="0"/>
              <a:t>To list all the employees’ details </a:t>
            </a:r>
            <a:r>
              <a:rPr lang="en-US" sz="2400" u="sng" dirty="0"/>
              <a:t>working as manager</a:t>
            </a:r>
            <a:r>
              <a:rPr lang="en-US" sz="2400" dirty="0"/>
              <a:t> in </a:t>
            </a:r>
            <a:r>
              <a:rPr lang="en-US" sz="2400" u="sng" dirty="0"/>
              <a:t>department number 30</a:t>
            </a:r>
            <a:r>
              <a:rPr lang="en-US" sz="2400" dirty="0"/>
              <a:t>.</a:t>
            </a:r>
          </a:p>
          <a:p>
            <a:endParaRPr lang="en-US" sz="2400" b="1" dirty="0"/>
          </a:p>
          <a:p>
            <a:endParaRPr lang="en-US" sz="2400" b="1" dirty="0"/>
          </a:p>
          <a:p>
            <a:pPr lvl="2"/>
            <a:r>
              <a:rPr lang="en-US" sz="2400" b="1" dirty="0"/>
              <a:t>SELECT * from Emp</a:t>
            </a:r>
            <a:endParaRPr lang="en-IN" sz="2400" b="1" dirty="0">
              <a:cs typeface="Calibri"/>
            </a:endParaRPr>
          </a:p>
          <a:p>
            <a:pPr lvl="2"/>
            <a:r>
              <a:rPr lang="en-US" sz="2400" b="1" dirty="0"/>
              <a:t>	WHERE (job= ‘MANAGER’ AND deptno=30) ;</a:t>
            </a:r>
            <a:endParaRPr lang="en-US" sz="2400" b="1" dirty="0">
              <a:cs typeface="Calibri"/>
            </a:endParaRPr>
          </a:p>
          <a:p>
            <a:endParaRPr lang="en-US" sz="2400" dirty="0"/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AC224E5A-5230-40B1-8132-EF861E6BEB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961881"/>
              </p:ext>
            </p:extLst>
          </p:nvPr>
        </p:nvGraphicFramePr>
        <p:xfrm>
          <a:off x="460074" y="3623095"/>
          <a:ext cx="11214634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7698">
                  <a:extLst>
                    <a:ext uri="{9D8B030D-6E8A-4147-A177-3AD203B41FA5}">
                      <a16:colId xmlns:a16="http://schemas.microsoft.com/office/drawing/2014/main" val="3342363137"/>
                    </a:ext>
                  </a:extLst>
                </a:gridCol>
                <a:gridCol w="1668074">
                  <a:extLst>
                    <a:ext uri="{9D8B030D-6E8A-4147-A177-3AD203B41FA5}">
                      <a16:colId xmlns:a16="http://schemas.microsoft.com/office/drawing/2014/main" val="1095523332"/>
                    </a:ext>
                  </a:extLst>
                </a:gridCol>
                <a:gridCol w="1710905">
                  <a:extLst>
                    <a:ext uri="{9D8B030D-6E8A-4147-A177-3AD203B41FA5}">
                      <a16:colId xmlns:a16="http://schemas.microsoft.com/office/drawing/2014/main" val="3616875902"/>
                    </a:ext>
                  </a:extLst>
                </a:gridCol>
                <a:gridCol w="1121433">
                  <a:extLst>
                    <a:ext uri="{9D8B030D-6E8A-4147-A177-3AD203B41FA5}">
                      <a16:colId xmlns:a16="http://schemas.microsoft.com/office/drawing/2014/main" val="658256107"/>
                    </a:ext>
                  </a:extLst>
                </a:gridCol>
                <a:gridCol w="1869055">
                  <a:extLst>
                    <a:ext uri="{9D8B030D-6E8A-4147-A177-3AD203B41FA5}">
                      <a16:colId xmlns:a16="http://schemas.microsoft.com/office/drawing/2014/main" val="3890783916"/>
                    </a:ext>
                  </a:extLst>
                </a:gridCol>
                <a:gridCol w="1049546">
                  <a:extLst>
                    <a:ext uri="{9D8B030D-6E8A-4147-A177-3AD203B41FA5}">
                      <a16:colId xmlns:a16="http://schemas.microsoft.com/office/drawing/2014/main" val="979507230"/>
                    </a:ext>
                  </a:extLst>
                </a:gridCol>
                <a:gridCol w="1107056">
                  <a:extLst>
                    <a:ext uri="{9D8B030D-6E8A-4147-A177-3AD203B41FA5}">
                      <a16:colId xmlns:a16="http://schemas.microsoft.com/office/drawing/2014/main" val="3027551377"/>
                    </a:ext>
                  </a:extLst>
                </a:gridCol>
                <a:gridCol w="1480867">
                  <a:extLst>
                    <a:ext uri="{9D8B030D-6E8A-4147-A177-3AD203B41FA5}">
                      <a16:colId xmlns:a16="http://schemas.microsoft.com/office/drawing/2014/main" val="25580950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1910" marR="32385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i="1" dirty="0">
                          <a:solidFill>
                            <a:srgbClr val="231F20"/>
                          </a:solidFill>
                          <a:effectLst/>
                          <a:latin typeface="Calibri"/>
                        </a:rPr>
                        <a:t>EmpNo</a:t>
                      </a:r>
                      <a:endParaRPr lang="en-IN" sz="24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8425" lvl="0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i="1" dirty="0">
                          <a:solidFill>
                            <a:srgbClr val="231F20"/>
                          </a:solidFill>
                          <a:effectLst/>
                          <a:latin typeface="Calibri"/>
                        </a:rPr>
                        <a:t>EmpName</a:t>
                      </a:r>
                      <a:endParaRPr lang="en-IN" sz="24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48920" marR="241935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i="1" dirty="0">
                          <a:solidFill>
                            <a:srgbClr val="231F20"/>
                          </a:solidFill>
                          <a:effectLst/>
                          <a:latin typeface="Calibri"/>
                        </a:rPr>
                        <a:t>Job</a:t>
                      </a:r>
                      <a:endParaRPr lang="en-IN" sz="24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5570" marR="109855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b="1" i="1" dirty="0" err="1">
                          <a:solidFill>
                            <a:srgbClr val="231F20"/>
                          </a:solidFill>
                          <a:effectLst/>
                          <a:latin typeface="Calibri"/>
                        </a:rPr>
                        <a:t>Mgr</a:t>
                      </a:r>
                      <a:endParaRPr lang="en-IN" sz="280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8755" lvl="0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i="1" dirty="0" err="1">
                          <a:solidFill>
                            <a:srgbClr val="231F20"/>
                          </a:solidFill>
                          <a:effectLst/>
                          <a:latin typeface="Calibri"/>
                        </a:rPr>
                        <a:t>Hiredate</a:t>
                      </a:r>
                      <a:endParaRPr lang="en-IN" sz="24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i="1" dirty="0">
                          <a:solidFill>
                            <a:srgbClr val="231F20"/>
                          </a:solidFill>
                          <a:effectLst/>
                          <a:latin typeface="Calibri"/>
                        </a:rPr>
                        <a:t>Sal</a:t>
                      </a:r>
                      <a:endParaRPr lang="en-IN" sz="24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5725" lvl="0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i="1" dirty="0">
                          <a:solidFill>
                            <a:srgbClr val="231F20"/>
                          </a:solidFill>
                          <a:effectLst/>
                          <a:latin typeface="Calibri"/>
                        </a:rPr>
                        <a:t>Comm</a:t>
                      </a:r>
                      <a:endParaRPr lang="en-IN" sz="24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910" marR="39370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i="1" dirty="0" err="1">
                          <a:solidFill>
                            <a:srgbClr val="231F20"/>
                          </a:solidFill>
                          <a:effectLst/>
                          <a:latin typeface="Calibri"/>
                        </a:rPr>
                        <a:t>DeptNo</a:t>
                      </a:r>
                      <a:endParaRPr lang="en-IN" sz="2400" dirty="0">
                        <a:effectLst/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13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1910" marR="3302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dirty="0">
                          <a:solidFill>
                            <a:srgbClr val="231F20"/>
                          </a:solidFill>
                          <a:effectLst/>
                          <a:latin typeface="Calibri"/>
                        </a:rPr>
                        <a:t>7698</a:t>
                      </a:r>
                      <a:endParaRPr lang="en-IN" sz="24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dirty="0">
                          <a:solidFill>
                            <a:srgbClr val="231F20"/>
                          </a:solidFill>
                          <a:effectLst/>
                          <a:latin typeface="Calibri"/>
                        </a:rPr>
                        <a:t>BLAKE</a:t>
                      </a:r>
                      <a:endParaRPr lang="en-IN" sz="24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dirty="0">
                          <a:solidFill>
                            <a:srgbClr val="231F20"/>
                          </a:solidFill>
                          <a:effectLst/>
                          <a:latin typeface="Calibri"/>
                        </a:rPr>
                        <a:t>MANAGER</a:t>
                      </a:r>
                      <a:endParaRPr lang="en-IN" sz="24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dirty="0">
                          <a:solidFill>
                            <a:srgbClr val="231F20"/>
                          </a:solidFill>
                          <a:effectLst/>
                          <a:latin typeface="Calibri"/>
                        </a:rPr>
                        <a:t>7839</a:t>
                      </a:r>
                      <a:endParaRPr lang="en-IN" sz="24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4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dirty="0">
                          <a:solidFill>
                            <a:srgbClr val="231F20"/>
                          </a:solidFill>
                          <a:effectLst/>
                          <a:latin typeface="Calibri"/>
                        </a:rPr>
                        <a:t>01-MAY-81</a:t>
                      </a:r>
                      <a:endParaRPr lang="en-IN" sz="24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5730" marR="100965" lvl="0" algn="ctr">
                        <a:spcBef>
                          <a:spcPts val="4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dirty="0">
                          <a:solidFill>
                            <a:srgbClr val="231F20"/>
                          </a:solidFill>
                          <a:effectLst/>
                          <a:latin typeface="Calibri"/>
                        </a:rPr>
                        <a:t>2850</a:t>
                      </a:r>
                      <a:endParaRPr lang="en-IN" sz="24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24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910" marR="3937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dirty="0">
                          <a:solidFill>
                            <a:srgbClr val="231F20"/>
                          </a:solidFill>
                          <a:effectLst/>
                          <a:latin typeface="Calibri"/>
                        </a:rPr>
                        <a:t>30</a:t>
                      </a:r>
                      <a:endParaRPr lang="en-IN" sz="2400" dirty="0">
                        <a:effectLst/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1215117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6153DD1B-3FDD-41F9-8CC0-3740EE7B35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9592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57617" y="320615"/>
            <a:ext cx="9167003" cy="23083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400" dirty="0"/>
              <a:t>To list all the employees’ details whose department number are other than 30.</a:t>
            </a:r>
          </a:p>
          <a:p>
            <a:endParaRPr lang="en-US" sz="2400" dirty="0"/>
          </a:p>
          <a:p>
            <a:pPr lvl="1"/>
            <a:r>
              <a:rPr lang="en-US" sz="2400" b="1" dirty="0"/>
              <a:t>SELECT * FROM emp</a:t>
            </a:r>
            <a:r>
              <a:rPr lang="en-IN" sz="2400" b="1" dirty="0"/>
              <a:t>    </a:t>
            </a:r>
            <a:r>
              <a:rPr lang="en-US" sz="2400" b="1" dirty="0"/>
              <a:t>WHERE (NOT deptno= 30) ;</a:t>
            </a:r>
            <a:endParaRPr lang="en-US" sz="2400" b="1" dirty="0">
              <a:cs typeface="Calibri"/>
            </a:endParaRPr>
          </a:p>
          <a:p>
            <a:pPr lvl="1"/>
            <a:r>
              <a:rPr lang="en-US" sz="2400" b="1" dirty="0"/>
              <a:t>			</a:t>
            </a:r>
            <a:r>
              <a:rPr lang="en-US" sz="2400" b="1" u="sng" dirty="0"/>
              <a:t>or</a:t>
            </a:r>
            <a:endParaRPr lang="en-US" sz="2400" b="1" u="sng" dirty="0">
              <a:cs typeface="Calibri"/>
            </a:endParaRPr>
          </a:p>
          <a:p>
            <a:pPr lvl="1"/>
            <a:r>
              <a:rPr lang="en-US" sz="2400" b="1" dirty="0"/>
              <a:t>SELECT * FROM emp</a:t>
            </a:r>
            <a:r>
              <a:rPr lang="en-IN" sz="2400" b="1" dirty="0"/>
              <a:t>      </a:t>
            </a:r>
            <a:r>
              <a:rPr lang="en-US" sz="2400" b="1" dirty="0"/>
              <a:t>WHERE (deptno&lt;&gt; 30) ;</a:t>
            </a:r>
            <a:endParaRPr lang="en-US" sz="2400" b="1" dirty="0">
              <a:cs typeface="Calibri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0450DE6-C864-42BA-9DCC-E28CBB87D9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939474"/>
              </p:ext>
            </p:extLst>
          </p:nvPr>
        </p:nvGraphicFramePr>
        <p:xfrm>
          <a:off x="675736" y="3004868"/>
          <a:ext cx="10886116" cy="3340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0765">
                  <a:extLst>
                    <a:ext uri="{9D8B030D-6E8A-4147-A177-3AD203B41FA5}">
                      <a16:colId xmlns:a16="http://schemas.microsoft.com/office/drawing/2014/main" val="513270389"/>
                    </a:ext>
                  </a:extLst>
                </a:gridCol>
                <a:gridCol w="1360765">
                  <a:extLst>
                    <a:ext uri="{9D8B030D-6E8A-4147-A177-3AD203B41FA5}">
                      <a16:colId xmlns:a16="http://schemas.microsoft.com/office/drawing/2014/main" val="3325053512"/>
                    </a:ext>
                  </a:extLst>
                </a:gridCol>
                <a:gridCol w="1595886">
                  <a:extLst>
                    <a:ext uri="{9D8B030D-6E8A-4147-A177-3AD203B41FA5}">
                      <a16:colId xmlns:a16="http://schemas.microsoft.com/office/drawing/2014/main" val="2299228901"/>
                    </a:ext>
                  </a:extLst>
                </a:gridCol>
                <a:gridCol w="1125643">
                  <a:extLst>
                    <a:ext uri="{9D8B030D-6E8A-4147-A177-3AD203B41FA5}">
                      <a16:colId xmlns:a16="http://schemas.microsoft.com/office/drawing/2014/main" val="1016265939"/>
                    </a:ext>
                  </a:extLst>
                </a:gridCol>
                <a:gridCol w="1682150">
                  <a:extLst>
                    <a:ext uri="{9D8B030D-6E8A-4147-A177-3AD203B41FA5}">
                      <a16:colId xmlns:a16="http://schemas.microsoft.com/office/drawing/2014/main" val="1586643823"/>
                    </a:ext>
                  </a:extLst>
                </a:gridCol>
                <a:gridCol w="1039378">
                  <a:extLst>
                    <a:ext uri="{9D8B030D-6E8A-4147-A177-3AD203B41FA5}">
                      <a16:colId xmlns:a16="http://schemas.microsoft.com/office/drawing/2014/main" val="2012461620"/>
                    </a:ext>
                  </a:extLst>
                </a:gridCol>
                <a:gridCol w="1049547">
                  <a:extLst>
                    <a:ext uri="{9D8B030D-6E8A-4147-A177-3AD203B41FA5}">
                      <a16:colId xmlns:a16="http://schemas.microsoft.com/office/drawing/2014/main" val="1289621158"/>
                    </a:ext>
                  </a:extLst>
                </a:gridCol>
                <a:gridCol w="1671982">
                  <a:extLst>
                    <a:ext uri="{9D8B030D-6E8A-4147-A177-3AD203B41FA5}">
                      <a16:colId xmlns:a16="http://schemas.microsoft.com/office/drawing/2014/main" val="4276401939"/>
                    </a:ext>
                  </a:extLst>
                </a:gridCol>
              </a:tblGrid>
              <a:tr h="373811">
                <a:tc>
                  <a:txBody>
                    <a:bodyPr/>
                    <a:lstStyle/>
                    <a:p>
                      <a:pPr marL="41910" marR="32385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</a:rPr>
                        <a:t>EmpNo</a:t>
                      </a:r>
                      <a:endParaRPr lang="en-IN" sz="180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8425" lvl="0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</a:rPr>
                        <a:t>EmpName</a:t>
                      </a:r>
                      <a:endParaRPr lang="en-IN" sz="180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48920" marR="241935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</a:rPr>
                        <a:t>Job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5570" marR="109855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1" err="1">
                          <a:solidFill>
                            <a:srgbClr val="231F20"/>
                          </a:solidFill>
                          <a:effectLst/>
                          <a:latin typeface="Candara"/>
                        </a:rPr>
                        <a:t>Mgr</a:t>
                      </a:r>
                      <a:endParaRPr lang="en-IN" sz="1800" err="1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98755" lvl="0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1" dirty="0" err="1">
                          <a:solidFill>
                            <a:srgbClr val="231F20"/>
                          </a:solidFill>
                          <a:effectLst/>
                          <a:latin typeface="Candara"/>
                        </a:rPr>
                        <a:t>Hiredate</a:t>
                      </a:r>
                      <a:endParaRPr lang="en-IN" sz="1800" dirty="0" err="1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</a:rPr>
                        <a:t>Sal</a:t>
                      </a:r>
                      <a:endParaRPr lang="en-IN" sz="180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5725" lvl="0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1" dirty="0">
                          <a:solidFill>
                            <a:srgbClr val="231F20"/>
                          </a:solidFill>
                          <a:effectLst/>
                          <a:latin typeface="Candara"/>
                        </a:rPr>
                        <a:t>Comm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910" marR="39370" lvl="0" algn="ctr">
                        <a:spcBef>
                          <a:spcPts val="4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1" dirty="0" err="1">
                          <a:solidFill>
                            <a:srgbClr val="231F20"/>
                          </a:solidFill>
                          <a:effectLst/>
                          <a:latin typeface="Candara"/>
                        </a:rPr>
                        <a:t>DeptNo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2083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1910" marR="3302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7839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KING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PRESIDENT</a:t>
                      </a:r>
                      <a:endParaRPr lang="en-IN" sz="180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180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4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17-NOV-81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5730" marR="100965" lvl="0" algn="ctr">
                        <a:spcBef>
                          <a:spcPts val="4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5000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180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910" marR="3937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10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1486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1910" marR="3302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7782</a:t>
                      </a:r>
                      <a:endParaRPr lang="en-IN" sz="180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CLARK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MANAGER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7839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4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09-JUN-81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5730" marR="101600" lvl="0" algn="ctr">
                        <a:spcBef>
                          <a:spcPts val="4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2450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180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910" marR="3937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10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1875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1910" marR="3302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7566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JONES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MANAGER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7839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4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02-APR-81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5730" marR="100965" lvl="0" algn="ctr">
                        <a:spcBef>
                          <a:spcPts val="4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2975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180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910" marR="3937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20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275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1910" marR="3302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7902</a:t>
                      </a:r>
                      <a:endParaRPr lang="en-IN" sz="180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FORD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ANALYST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7566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4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03-DEC-81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5730" marR="100965" lvl="0" algn="ctr">
                        <a:spcBef>
                          <a:spcPts val="4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3000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180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275" marR="3937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NULL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9105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1910" marR="3302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7369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SMITH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CLERK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7902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4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17-DEC-80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5730" marR="44450" lvl="0" algn="ctr">
                        <a:spcBef>
                          <a:spcPts val="4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800</a:t>
                      </a:r>
                      <a:endParaRPr lang="en-IN" sz="180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180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0640" marR="3937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NULL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782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1910" marR="3302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7788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SCOTT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ANALYST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7566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4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09-DEC-82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5730" marR="100965" lvl="0" algn="ctr">
                        <a:spcBef>
                          <a:spcPts val="4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3000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180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910" marR="3937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20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120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1910" marR="3302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7876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ADAMS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CLERK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7788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4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12-JAN-83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5730" marR="101600" lvl="0" algn="ctr">
                        <a:spcBef>
                          <a:spcPts val="4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1100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180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910" marR="3937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20</a:t>
                      </a:r>
                      <a:endParaRPr lang="en-IN" sz="180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542004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41910" marR="3302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7934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MILLER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CLERK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109855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7782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5420" lvl="0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23-JAN-82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25730" marR="100965" lvl="0" algn="ctr">
                        <a:spcBef>
                          <a:spcPts val="45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1300</a:t>
                      </a:r>
                      <a:endParaRPr lang="en-IN" sz="1800" dirty="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175"/>
                        </a:spcBef>
                        <a:spcAft>
                          <a:spcPts val="0"/>
                        </a:spcAft>
                        <a:buNone/>
                      </a:pPr>
                      <a:endParaRPr lang="en-IN" sz="1800">
                        <a:effectLst/>
                        <a:latin typeface="Palatino Linotyp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1275" marR="39370" lvl="0" algn="ctr">
                        <a:spcBef>
                          <a:spcPts val="36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231F20"/>
                          </a:solidFill>
                          <a:effectLst/>
                          <a:latin typeface="Palatino Linotype"/>
                        </a:rPr>
                        <a:t>NULL</a:t>
                      </a:r>
                      <a:endParaRPr lang="en-IN" sz="1800">
                        <a:effectLst/>
                        <a:latin typeface="Palatino Linotyp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255540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16A4705-23B7-4959-AAC8-FD253FE36A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913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511461" y="896981"/>
            <a:ext cx="9700224" cy="4924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Arial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Arial"/>
                <a:cs typeface="Arial"/>
                <a:sym typeface="Arial"/>
              </a:rPr>
              <a:t>Outcomes:</a:t>
            </a:r>
            <a:endParaRPr lang="en-US" sz="3200">
              <a:latin typeface="Calibri"/>
              <a:cs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5" indent="-1524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Student will know the show table command and describe command.</a:t>
            </a: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R="0" lvl="5" indent="-1524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will learn about making simple queries , selecting rows and columns.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  <a:p>
            <a:pPr lvl="5" indent="-152400">
              <a:lnSpc>
                <a:spcPct val="200000"/>
              </a:lnSpc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They will know the use of relational and logical operators with where clause.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0205EBD8-51D3-4AFB-8C97-7E3B01E516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635479" y="601314"/>
            <a:ext cx="3352800" cy="812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SESSION REVIEW:</a:t>
            </a:r>
            <a:endParaRPr sz="3200" b="1" cap="none" dirty="0">
              <a:solidFill>
                <a:srgbClr val="FF0000"/>
              </a:solidFill>
            </a:endParaRPr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2145102" y="1368962"/>
            <a:ext cx="7696200" cy="5200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Show tables command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Describe command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Making simple queries (SELECT Command)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Selecting All data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Selecting particular Rows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selecting particular columns</a:t>
            </a:r>
            <a:endParaRPr lang="en-IN" sz="24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B7AB747-097D-4A20-8F1F-07DEF7DA6E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8A2D8-3CB8-4D16-B41F-E9B15E0E5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389" y="483079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Assignment: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6C725-E68A-4672-8875-3642C5D39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4332" y="1618922"/>
            <a:ext cx="8229600" cy="4525963"/>
          </a:xfrm>
        </p:spPr>
        <p:txBody>
          <a:bodyPr>
            <a:normAutofit/>
          </a:bodyPr>
          <a:lstStyle/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Write a command to display the student table.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Write a command to display the name and roll of all the students.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Write a command to list out the name, roll and percentage of all the students of class XII.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Write a command to display the employee details whose salary is more than 50000 and working in dept. no 3.</a:t>
            </a:r>
            <a:endParaRPr lang="en-IN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Write a command to list the item details whose price is less than 600 or item code is equal to 101.</a:t>
            </a:r>
            <a:endParaRPr lang="en-IN" sz="2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47D3050-5987-4260-8BF8-65CEFECA96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0883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9BF999B6-A564-4548-812A-07C0CC5DF9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1040921" y="1102743"/>
            <a:ext cx="8077200" cy="3631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Arial"/>
                <a:sym typeface="Arial"/>
              </a:rPr>
              <a:t>Discussed so far:</a:t>
            </a:r>
            <a:br>
              <a:rPr lang="en-US" sz="2400" b="1" i="0" u="none" strike="noStrike" cap="none" dirty="0">
                <a:latin typeface="Calibri"/>
                <a:ea typeface="Arial"/>
                <a:cs typeface="Arial"/>
              </a:rPr>
            </a:br>
            <a:endParaRPr lang="en-US" sz="2400" b="1" i="0" u="none" strike="noStrike" cap="none">
              <a:solidFill>
                <a:srgbClr val="FF0000"/>
              </a:solidFill>
              <a:latin typeface="Calibri"/>
              <a:ea typeface="Arial"/>
              <a:cs typeface="Arial"/>
            </a:endParaRPr>
          </a:p>
          <a:p>
            <a:pPr marL="2286000" lvl="4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Database Commands( CREATE, SHOW, DROP)</a:t>
            </a:r>
            <a:endParaRPr lang="en-US" sz="2400">
              <a:cs typeface="Calibri"/>
            </a:endParaRPr>
          </a:p>
          <a:p>
            <a:pPr marL="2286000" lvl="4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Creating Tables</a:t>
            </a:r>
            <a:endParaRPr lang="en-US" sz="2400">
              <a:cs typeface="Calibri"/>
            </a:endParaRPr>
          </a:p>
          <a:p>
            <a:pPr marL="2286000" lvl="4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CONSTRAINTS in CREATE TABLE Command</a:t>
            </a:r>
            <a:endParaRPr lang="en-US" sz="2400">
              <a:cs typeface="Calibri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IN" sz="3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DFD7254C-F986-4EFC-B27D-A9ADD18D46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C5C02-0425-4CC8-A204-69A37848B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992" y="62041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Sub-Topics:</a:t>
            </a:r>
            <a:endParaRPr lang="en-IN" sz="3200" b="1" dirty="0"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3367C-75C2-4D00-ABEE-FE7F4F644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8068" y="1849678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Show tables command</a:t>
            </a:r>
          </a:p>
          <a:p>
            <a:r>
              <a:rPr lang="en-US" sz="2400" dirty="0"/>
              <a:t>Describe command</a:t>
            </a:r>
          </a:p>
          <a:p>
            <a:r>
              <a:rPr lang="en-US" sz="2400" dirty="0"/>
              <a:t>Making simple queries (SELECT Command)</a:t>
            </a:r>
          </a:p>
          <a:p>
            <a:r>
              <a:rPr lang="en-US" sz="2400" dirty="0"/>
              <a:t>Selecting All data</a:t>
            </a:r>
          </a:p>
          <a:p>
            <a:r>
              <a:rPr lang="en-US" sz="2400" dirty="0"/>
              <a:t>Selecting particular Rows</a:t>
            </a:r>
          </a:p>
          <a:p>
            <a:r>
              <a:rPr lang="en-US" sz="2400" dirty="0"/>
              <a:t>selecting particular columns</a:t>
            </a:r>
            <a:endParaRPr lang="en-IN" sz="2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E7AA43D-04A2-4A42-AE03-02CA65FE07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839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1DDE7-D13A-4634-B600-ADEA21554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14" y="62973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SHOW tables command: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014396B-17BE-43F4-9C76-FD445B3771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007417" y="1954470"/>
            <a:ext cx="8347157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1F2937"/>
                </a:solidFill>
                <a:effectLst/>
                <a:latin typeface="Calibri"/>
                <a:cs typeface="Calibri"/>
              </a:rPr>
              <a:t>To get a list of the tables in a MySQL database show tables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dirty="0">
                <a:solidFill>
                  <a:srgbClr val="1F2937"/>
                </a:solidFill>
                <a:latin typeface="Calibri"/>
                <a:cs typeface="Calibri"/>
              </a:rPr>
              <a:t>Command is used.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dirty="0">
              <a:solidFill>
                <a:srgbClr val="1F2937"/>
              </a:solidFill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dirty="0">
              <a:solidFill>
                <a:srgbClr val="1F2937"/>
              </a:solidFill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1F2937"/>
              </a:solidFill>
              <a:effectLst/>
              <a:latin typeface="Calibri"/>
              <a:cs typeface="Calibri"/>
            </a:endParaRPr>
          </a:p>
          <a:p>
            <a:pPr marL="17145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dirty="0">
                <a:solidFill>
                  <a:srgbClr val="1F2937"/>
                </a:solidFill>
                <a:latin typeface="Calibri"/>
                <a:cs typeface="Calibri"/>
              </a:rPr>
              <a:t>SHOW tables;</a:t>
            </a:r>
            <a:endParaRPr lang="en-US" altLang="en-US" sz="2400" b="1" i="0" u="none" strike="noStrike" cap="none" normalizeH="0" baseline="0" dirty="0">
              <a:ln>
                <a:noFill/>
              </a:ln>
              <a:solidFill>
                <a:srgbClr val="1F2937"/>
              </a:solidFill>
              <a:effectLst/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dirty="0">
              <a:solidFill>
                <a:srgbClr val="1F2937"/>
              </a:solidFill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1F2937"/>
              </a:solidFill>
              <a:effectLst/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/>
              <a:cs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05A3F3-0690-41E8-ADD6-E46134C3D6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414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9FE056A-03EE-42D9-9A73-AA1020D2CD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7130" y="1065363"/>
            <a:ext cx="8912044" cy="541431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B3BC2FCF-F214-45D4-B3FA-E828F6346C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097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9917C-3AA7-4EF5-9482-53A349018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</a:rPr>
              <a:t>DESCRIBE Command: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7FAD9-2A36-47B1-85C4-8B828CB35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458200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0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The 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DESC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 is the short form of DESCRIBE 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command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Calibri"/>
                <a:cs typeface="Calibri"/>
              </a:rPr>
              <a:t> and is used to display the information about a table like column names and constraints on column name.</a:t>
            </a:r>
          </a:p>
          <a:p>
            <a:endParaRPr lang="en-US" sz="2400" dirty="0">
              <a:solidFill>
                <a:srgbClr val="202124"/>
              </a:solidFill>
              <a:latin typeface="Calibri"/>
              <a:cs typeface="Calibri"/>
            </a:endParaRPr>
          </a:p>
          <a:p>
            <a:endParaRPr lang="en-US" sz="2400" dirty="0">
              <a:solidFill>
                <a:srgbClr val="202124"/>
              </a:solidFill>
              <a:latin typeface="Calibri"/>
              <a:cs typeface="Calibri"/>
            </a:endParaRPr>
          </a:p>
          <a:p>
            <a:pPr marL="2628900" lvl="6" indent="0">
              <a:buNone/>
            </a:pPr>
            <a:r>
              <a:rPr lang="en-US" sz="2400" b="1" dirty="0">
                <a:solidFill>
                  <a:srgbClr val="202124"/>
                </a:solidFill>
                <a:latin typeface="Calibri"/>
                <a:cs typeface="Calibri"/>
              </a:rPr>
              <a:t>DESCRIBE student;</a:t>
            </a:r>
          </a:p>
          <a:p>
            <a:pPr marL="2743200" lvl="6" indent="0">
              <a:buNone/>
            </a:pPr>
            <a:endParaRPr lang="en-US" sz="2400" dirty="0">
              <a:solidFill>
                <a:srgbClr val="202124"/>
              </a:solidFill>
              <a:latin typeface="Calibri"/>
              <a:cs typeface="Calibri"/>
            </a:endParaRPr>
          </a:p>
          <a:p>
            <a:pPr marL="3086100" lvl="7" indent="0">
              <a:buNone/>
            </a:pPr>
            <a:r>
              <a:rPr lang="en-US" sz="2400" dirty="0">
                <a:solidFill>
                  <a:srgbClr val="202124"/>
                </a:solidFill>
                <a:latin typeface="Calibri"/>
                <a:cs typeface="Calibri"/>
              </a:rPr>
              <a:t>	OR</a:t>
            </a:r>
          </a:p>
          <a:p>
            <a:pPr marL="2743200" lvl="6" indent="0">
              <a:buNone/>
            </a:pPr>
            <a:endParaRPr lang="en-US" sz="2400" dirty="0">
              <a:solidFill>
                <a:srgbClr val="202124"/>
              </a:solidFill>
              <a:latin typeface="Calibri"/>
              <a:cs typeface="Calibri"/>
            </a:endParaRPr>
          </a:p>
          <a:p>
            <a:pPr marL="2628900" lvl="6" indent="0">
              <a:buNone/>
            </a:pPr>
            <a:r>
              <a:rPr lang="en-US" sz="2400" b="1" dirty="0">
                <a:solidFill>
                  <a:srgbClr val="202124"/>
                </a:solidFill>
                <a:latin typeface="Calibri"/>
                <a:cs typeface="Calibri"/>
              </a:rPr>
              <a:t>DESC student;</a:t>
            </a:r>
            <a:endParaRPr lang="en-IN" sz="2400" b="1">
              <a:latin typeface="Calibri"/>
              <a:cs typeface="Calibri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62E58E4-F254-4348-BA4A-71F384A3CA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517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C2B1CDC-140A-4147-BE60-172527A633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960" y="1718095"/>
            <a:ext cx="9587780" cy="431922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F50F1FE1-3CFB-46EA-B2AD-C5DD457BAB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601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966" y="507521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  <a:effectLst/>
              </a:rPr>
              <a:t>The SELECT Command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3177" y="1593011"/>
            <a:ext cx="9793856" cy="449292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The SELECT command of </a:t>
            </a:r>
            <a:r>
              <a:rPr lang="en-US" sz="2400" i="1" dirty="0"/>
              <a:t>SQL </a:t>
            </a:r>
            <a:r>
              <a:rPr lang="en-US" sz="2400" dirty="0"/>
              <a:t>lets you make queries on the database. A query is a command that is given to produce certain specified information from the  table.</a:t>
            </a:r>
          </a:p>
          <a:p>
            <a:pPr marL="0" indent="0">
              <a:lnSpc>
                <a:spcPct val="200000"/>
              </a:lnSpc>
              <a:buNone/>
            </a:pPr>
            <a:endParaRPr lang="en-US" sz="24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2400" b="1" dirty="0"/>
              <a:t>SELECT  &lt;</a:t>
            </a:r>
            <a:r>
              <a:rPr lang="en-US" sz="2400" b="1" i="1" dirty="0"/>
              <a:t>column name</a:t>
            </a:r>
            <a:r>
              <a:rPr lang="en-US" sz="2400" b="1" dirty="0"/>
              <a:t>&gt; [, &lt;column name&gt;,…] FROM &lt;</a:t>
            </a:r>
            <a:r>
              <a:rPr lang="en-US" sz="2400" b="1" i="1" dirty="0"/>
              <a:t>table name</a:t>
            </a:r>
            <a:r>
              <a:rPr lang="en-US" sz="2400" b="1" dirty="0"/>
              <a:t>&gt;;</a:t>
            </a:r>
            <a:endParaRPr lang="en-IN" sz="2400" b="1" dirty="0"/>
          </a:p>
          <a:p>
            <a:pPr>
              <a:lnSpc>
                <a:spcPct val="200000"/>
              </a:lnSpc>
              <a:buNone/>
            </a:pPr>
            <a:endParaRPr lang="en-US" sz="2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D95F1EE-ECBA-4D28-9DE0-CC7798809E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28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1903</TotalTime>
  <Words>910</Words>
  <Application>Microsoft Office PowerPoint</Application>
  <PresentationFormat>Widescreen</PresentationFormat>
  <Paragraphs>275</Paragraphs>
  <Slides>22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PowerPoint Presentation</vt:lpstr>
      <vt:lpstr>PowerPoint Presentation</vt:lpstr>
      <vt:lpstr>Sub-Topics:</vt:lpstr>
      <vt:lpstr>SHOW tables command:</vt:lpstr>
      <vt:lpstr>PowerPoint Presentation</vt:lpstr>
      <vt:lpstr>DESCRIBE Command:</vt:lpstr>
      <vt:lpstr>PowerPoint Presentation</vt:lpstr>
      <vt:lpstr>The SELECT Command</vt:lpstr>
      <vt:lpstr>PowerPoint Presentation</vt:lpstr>
      <vt:lpstr> Examples:</vt:lpstr>
      <vt:lpstr>To display specific columns :</vt:lpstr>
      <vt:lpstr>WHERE clause (Used to add condition):</vt:lpstr>
      <vt:lpstr>Relational Operators: </vt:lpstr>
      <vt:lpstr>Write commands for following queries:</vt:lpstr>
      <vt:lpstr>PowerPoint Presentation</vt:lpstr>
      <vt:lpstr>Logical Operators: </vt:lpstr>
      <vt:lpstr>PowerPoint Presentation</vt:lpstr>
      <vt:lpstr>PowerPoint Presentation</vt:lpstr>
      <vt:lpstr>SESSION REVIEW:</vt:lpstr>
      <vt:lpstr>Assignment: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Kalyan Sahoo</cp:lastModifiedBy>
  <cp:revision>451</cp:revision>
  <dcterms:created xsi:type="dcterms:W3CDTF">2006-08-16T00:00:00Z</dcterms:created>
  <dcterms:modified xsi:type="dcterms:W3CDTF">2021-09-30T09:40:02Z</dcterms:modified>
</cp:coreProperties>
</file>