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8" r:id="rId2"/>
    <p:sldId id="257" r:id="rId3"/>
    <p:sldId id="326" r:id="rId4"/>
    <p:sldId id="327" r:id="rId5"/>
    <p:sldId id="328" r:id="rId6"/>
    <p:sldId id="332" r:id="rId7"/>
    <p:sldId id="330" r:id="rId8"/>
    <p:sldId id="331" r:id="rId9"/>
    <p:sldId id="333" r:id="rId10"/>
    <p:sldId id="329" r:id="rId11"/>
    <p:sldId id="334" r:id="rId12"/>
    <p:sldId id="335" r:id="rId13"/>
    <p:sldId id="336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269" r:id="rId24"/>
    <p:sldId id="337" r:id="rId25"/>
    <p:sldId id="29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E81678-DA20-42D0-A7A7-8D82EB391BF7}" v="352" dt="2021-09-29T11:21:02.443"/>
    <p1510:client id="{CD95A773-DD1E-47A7-92E6-F3366842D782}" v="28" dt="2021-09-30T09:38:19.8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85302" autoAdjust="0"/>
  </p:normalViewPr>
  <p:slideViewPr>
    <p:cSldViewPr>
      <p:cViewPr varScale="1">
        <p:scale>
          <a:sx n="73" d="100"/>
          <a:sy n="73" d="100"/>
        </p:scale>
        <p:origin x="1762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52E81678-DA20-42D0-A7A7-8D82EB391BF7}"/>
    <pc:docChg chg="mod modSld sldOrd modMainMaster setSldSz">
      <pc:chgData name="kuber raj kunal" userId="ff53f78b27f9dcad" providerId="Windows Live" clId="Web-{52E81678-DA20-42D0-A7A7-8D82EB391BF7}" dt="2021-09-29T11:21:02.443" v="319" actId="1076"/>
      <pc:docMkLst>
        <pc:docMk/>
      </pc:docMkLst>
      <pc:sldChg chg="delSp modSp">
        <pc:chgData name="kuber raj kunal" userId="ff53f78b27f9dcad" providerId="Windows Live" clId="Web-{52E81678-DA20-42D0-A7A7-8D82EB391BF7}" dt="2021-09-29T11:04:38.408" v="20" actId="14100"/>
        <pc:sldMkLst>
          <pc:docMk/>
          <pc:sldMk cId="0" sldId="257"/>
        </pc:sldMkLst>
        <pc:spChg chg="del mod">
          <ac:chgData name="kuber raj kunal" userId="ff53f78b27f9dcad" providerId="Windows Live" clId="Web-{52E81678-DA20-42D0-A7A7-8D82EB391BF7}" dt="2021-09-29T11:04:02.361" v="8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52E81678-DA20-42D0-A7A7-8D82EB391BF7}" dt="2021-09-29T11:04:38.408" v="20" actId="14100"/>
          <ac:spMkLst>
            <pc:docMk/>
            <pc:sldMk cId="0" sldId="257"/>
            <ac:spMk id="101" creationId="{00000000-0000-0000-0000-000000000000}"/>
          </ac:spMkLst>
        </pc:spChg>
        <pc:picChg chg="del mod">
          <ac:chgData name="kuber raj kunal" userId="ff53f78b27f9dcad" providerId="Windows Live" clId="Web-{52E81678-DA20-42D0-A7A7-8D82EB391BF7}" dt="2021-09-29T11:04:25.970" v="14"/>
          <ac:picMkLst>
            <pc:docMk/>
            <pc:sldMk cId="0" sldId="257"/>
            <ac:picMk id="99" creationId="{00000000-0000-0000-0000-000000000000}"/>
          </ac:picMkLst>
        </pc:picChg>
      </pc:sldChg>
      <pc:sldChg chg="delSp modSp">
        <pc:chgData name="kuber raj kunal" userId="ff53f78b27f9dcad" providerId="Windows Live" clId="Web-{52E81678-DA20-42D0-A7A7-8D82EB391BF7}" dt="2021-09-29T11:03:11.297" v="4" actId="14100"/>
        <pc:sldMkLst>
          <pc:docMk/>
          <pc:sldMk cId="4186872435" sldId="258"/>
        </pc:sldMkLst>
        <pc:spChg chg="mod">
          <ac:chgData name="kuber raj kunal" userId="ff53f78b27f9dcad" providerId="Windows Live" clId="Web-{52E81678-DA20-42D0-A7A7-8D82EB391BF7}" dt="2021-09-29T11:02:37.453" v="0"/>
          <ac:spMkLst>
            <pc:docMk/>
            <pc:sldMk cId="4186872435" sldId="258"/>
            <ac:spMk id="56" creationId="{00000000-0000-0000-0000-000000000000}"/>
          </ac:spMkLst>
        </pc:spChg>
        <pc:spChg chg="mod">
          <ac:chgData name="kuber raj kunal" userId="ff53f78b27f9dcad" providerId="Windows Live" clId="Web-{52E81678-DA20-42D0-A7A7-8D82EB391BF7}" dt="2021-09-29T11:02:37.453" v="0"/>
          <ac:spMkLst>
            <pc:docMk/>
            <pc:sldMk cId="4186872435" sldId="258"/>
            <ac:spMk id="57" creationId="{00000000-0000-0000-0000-000000000000}"/>
          </ac:spMkLst>
        </pc:spChg>
        <pc:picChg chg="mod">
          <ac:chgData name="kuber raj kunal" userId="ff53f78b27f9dcad" providerId="Windows Live" clId="Web-{52E81678-DA20-42D0-A7A7-8D82EB391BF7}" dt="2021-09-29T11:03:11.297" v="4" actId="14100"/>
          <ac:picMkLst>
            <pc:docMk/>
            <pc:sldMk cId="4186872435" sldId="258"/>
            <ac:picMk id="54" creationId="{00000000-0000-0000-0000-000000000000}"/>
          </ac:picMkLst>
        </pc:picChg>
        <pc:picChg chg="del mod">
          <ac:chgData name="kuber raj kunal" userId="ff53f78b27f9dcad" providerId="Windows Live" clId="Web-{52E81678-DA20-42D0-A7A7-8D82EB391BF7}" dt="2021-09-29T11:02:42.031" v="1"/>
          <ac:picMkLst>
            <pc:docMk/>
            <pc:sldMk cId="4186872435" sldId="258"/>
            <ac:picMk id="55" creationId="{00000000-0000-0000-0000-000000000000}"/>
          </ac:picMkLst>
        </pc:picChg>
      </pc:sldChg>
      <pc:sldChg chg="delSp modSp ord">
        <pc:chgData name="kuber raj kunal" userId="ff53f78b27f9dcad" providerId="Windows Live" clId="Web-{52E81678-DA20-42D0-A7A7-8D82EB391BF7}" dt="2021-09-29T11:15:10.452" v="204"/>
        <pc:sldMkLst>
          <pc:docMk/>
          <pc:sldMk cId="0" sldId="269"/>
        </pc:sldMkLst>
        <pc:spChg chg="mod">
          <ac:chgData name="kuber raj kunal" userId="ff53f78b27f9dcad" providerId="Windows Live" clId="Web-{52E81678-DA20-42D0-A7A7-8D82EB391BF7}" dt="2021-09-29T11:15:04.795" v="201"/>
          <ac:spMkLst>
            <pc:docMk/>
            <pc:sldMk cId="0" sldId="269"/>
            <ac:spMk id="188" creationId="{00000000-0000-0000-0000-000000000000}"/>
          </ac:spMkLst>
        </pc:spChg>
        <pc:spChg chg="mod">
          <ac:chgData name="kuber raj kunal" userId="ff53f78b27f9dcad" providerId="Windows Live" clId="Web-{52E81678-DA20-42D0-A7A7-8D82EB391BF7}" dt="2021-09-29T11:15:07.795" v="203"/>
          <ac:spMkLst>
            <pc:docMk/>
            <pc:sldMk cId="0" sldId="269"/>
            <ac:spMk id="189" creationId="{00000000-0000-0000-0000-000000000000}"/>
          </ac:spMkLst>
        </pc:spChg>
        <pc:picChg chg="del mod">
          <ac:chgData name="kuber raj kunal" userId="ff53f78b27f9dcad" providerId="Windows Live" clId="Web-{52E81678-DA20-42D0-A7A7-8D82EB391BF7}" dt="2021-09-29T11:15:10.452" v="204"/>
          <ac:picMkLst>
            <pc:docMk/>
            <pc:sldMk cId="0" sldId="269"/>
            <ac:picMk id="190" creationId="{00000000-0000-0000-0000-000000000000}"/>
          </ac:picMkLst>
        </pc:picChg>
      </pc:sldChg>
      <pc:sldChg chg="delSp modSp">
        <pc:chgData name="kuber raj kunal" userId="ff53f78b27f9dcad" providerId="Windows Live" clId="Web-{52E81678-DA20-42D0-A7A7-8D82EB391BF7}" dt="2021-09-29T11:15:13.092" v="205"/>
        <pc:sldMkLst>
          <pc:docMk/>
          <pc:sldMk cId="0" sldId="290"/>
        </pc:sldMkLst>
        <pc:spChg chg="mod">
          <ac:chgData name="kuber raj kunal" userId="ff53f78b27f9dcad" providerId="Windows Live" clId="Web-{52E81678-DA20-42D0-A7A7-8D82EB391BF7}" dt="2021-09-29T11:02:37.453" v="0"/>
          <ac:spMkLst>
            <pc:docMk/>
            <pc:sldMk cId="0" sldId="290"/>
            <ac:spMk id="77" creationId="{00000000-0000-0000-0000-000000000000}"/>
          </ac:spMkLst>
        </pc:spChg>
        <pc:picChg chg="del mod">
          <ac:chgData name="kuber raj kunal" userId="ff53f78b27f9dcad" providerId="Windows Live" clId="Web-{52E81678-DA20-42D0-A7A7-8D82EB391BF7}" dt="2021-09-29T11:15:13.092" v="205"/>
          <ac:picMkLst>
            <pc:docMk/>
            <pc:sldMk cId="0" sldId="290"/>
            <ac:picMk id="76" creationId="{00000000-0000-0000-0000-000000000000}"/>
          </ac:picMkLst>
        </pc:picChg>
      </pc:sldChg>
      <pc:sldChg chg="delSp modSp">
        <pc:chgData name="kuber raj kunal" userId="ff53f78b27f9dcad" providerId="Windows Live" clId="Web-{52E81678-DA20-42D0-A7A7-8D82EB391BF7}" dt="2021-09-29T11:13:52.481" v="179" actId="1076"/>
        <pc:sldMkLst>
          <pc:docMk/>
          <pc:sldMk cId="0" sldId="291"/>
        </pc:sldMkLst>
        <pc:spChg chg="mod">
          <ac:chgData name="kuber raj kunal" userId="ff53f78b27f9dcad" providerId="Windows Live" clId="Web-{52E81678-DA20-42D0-A7A7-8D82EB391BF7}" dt="2021-09-29T11:13:52.481" v="179" actId="1076"/>
          <ac:spMkLst>
            <pc:docMk/>
            <pc:sldMk cId="0" sldId="291"/>
            <ac:spMk id="4" creationId="{00000000-0000-0000-0000-000000000000}"/>
          </ac:spMkLst>
        </pc:spChg>
        <pc:picChg chg="del mod">
          <ac:chgData name="kuber raj kunal" userId="ff53f78b27f9dcad" providerId="Windows Live" clId="Web-{52E81678-DA20-42D0-A7A7-8D82EB391BF7}" dt="2021-09-29T11:13:09.465" v="170"/>
          <ac:picMkLst>
            <pc:docMk/>
            <pc:sldMk cId="0" sldId="291"/>
            <ac:picMk id="5" creationId="{00000000-0000-0000-0000-000000000000}"/>
          </ac:picMkLst>
        </pc:picChg>
      </pc:sldChg>
      <pc:sldChg chg="delSp modSp">
        <pc:chgData name="kuber raj kunal" userId="ff53f78b27f9dcad" providerId="Windows Live" clId="Web-{52E81678-DA20-42D0-A7A7-8D82EB391BF7}" dt="2021-09-29T11:14:43.029" v="196" actId="20577"/>
        <pc:sldMkLst>
          <pc:docMk/>
          <pc:sldMk cId="3513191467" sldId="292"/>
        </pc:sldMkLst>
        <pc:spChg chg="mod">
          <ac:chgData name="kuber raj kunal" userId="ff53f78b27f9dcad" providerId="Windows Live" clId="Web-{52E81678-DA20-42D0-A7A7-8D82EB391BF7}" dt="2021-09-29T11:14:43.029" v="196" actId="20577"/>
          <ac:spMkLst>
            <pc:docMk/>
            <pc:sldMk cId="3513191467" sldId="292"/>
            <ac:spMk id="4" creationId="{00000000-0000-0000-0000-000000000000}"/>
          </ac:spMkLst>
        </pc:spChg>
        <pc:picChg chg="del mod">
          <ac:chgData name="kuber raj kunal" userId="ff53f78b27f9dcad" providerId="Windows Live" clId="Web-{52E81678-DA20-42D0-A7A7-8D82EB391BF7}" dt="2021-09-29T11:14:24.982" v="188"/>
          <ac:picMkLst>
            <pc:docMk/>
            <pc:sldMk cId="3513191467" sldId="292"/>
            <ac:picMk id="3" creationId="{00000000-0000-0000-0000-000000000000}"/>
          </ac:picMkLst>
        </pc:picChg>
      </pc:sldChg>
      <pc:sldChg chg="delSp modSp">
        <pc:chgData name="kuber raj kunal" userId="ff53f78b27f9dcad" providerId="Windows Live" clId="Web-{52E81678-DA20-42D0-A7A7-8D82EB391BF7}" dt="2021-09-29T11:21:02.443" v="319" actId="1076"/>
        <pc:sldMkLst>
          <pc:docMk/>
          <pc:sldMk cId="222804054" sldId="293"/>
        </pc:sldMkLst>
        <pc:spChg chg="mod">
          <ac:chgData name="kuber raj kunal" userId="ff53f78b27f9dcad" providerId="Windows Live" clId="Web-{52E81678-DA20-42D0-A7A7-8D82EB391BF7}" dt="2021-09-29T11:21:00.130" v="318" actId="1076"/>
          <ac:spMkLst>
            <pc:docMk/>
            <pc:sldMk cId="222804054" sldId="293"/>
            <ac:spMk id="2" creationId="{00000000-0000-0000-0000-000000000000}"/>
          </ac:spMkLst>
        </pc:spChg>
        <pc:spChg chg="mod">
          <ac:chgData name="kuber raj kunal" userId="ff53f78b27f9dcad" providerId="Windows Live" clId="Web-{52E81678-DA20-42D0-A7A7-8D82EB391BF7}" dt="2021-09-29T11:21:02.443" v="319" actId="1076"/>
          <ac:spMkLst>
            <pc:docMk/>
            <pc:sldMk cId="222804054" sldId="293"/>
            <ac:spMk id="3" creationId="{00000000-0000-0000-0000-000000000000}"/>
          </ac:spMkLst>
        </pc:spChg>
        <pc:picChg chg="del mod">
          <ac:chgData name="kuber raj kunal" userId="ff53f78b27f9dcad" providerId="Windows Live" clId="Web-{52E81678-DA20-42D0-A7A7-8D82EB391BF7}" dt="2021-09-29T11:18:53.362" v="261"/>
          <ac:picMkLst>
            <pc:docMk/>
            <pc:sldMk cId="222804054" sldId="293"/>
            <ac:picMk id="4" creationId="{00000000-0000-0000-0000-000000000000}"/>
          </ac:picMkLst>
        </pc:picChg>
      </pc:sldChg>
      <pc:sldChg chg="delSp modSp">
        <pc:chgData name="kuber raj kunal" userId="ff53f78b27f9dcad" providerId="Windows Live" clId="Web-{52E81678-DA20-42D0-A7A7-8D82EB391BF7}" dt="2021-09-29T11:18:48.909" v="260"/>
        <pc:sldMkLst>
          <pc:docMk/>
          <pc:sldMk cId="3163269484" sldId="294"/>
        </pc:sldMkLst>
        <pc:spChg chg="mod">
          <ac:chgData name="kuber raj kunal" userId="ff53f78b27f9dcad" providerId="Windows Live" clId="Web-{52E81678-DA20-42D0-A7A7-8D82EB391BF7}" dt="2021-09-29T11:18:44.268" v="258" actId="1076"/>
          <ac:spMkLst>
            <pc:docMk/>
            <pc:sldMk cId="3163269484" sldId="294"/>
            <ac:spMk id="2" creationId="{00000000-0000-0000-0000-000000000000}"/>
          </ac:spMkLst>
        </pc:spChg>
        <pc:spChg chg="mod">
          <ac:chgData name="kuber raj kunal" userId="ff53f78b27f9dcad" providerId="Windows Live" clId="Web-{52E81678-DA20-42D0-A7A7-8D82EB391BF7}" dt="2021-09-29T11:18:46.253" v="259" actId="1076"/>
          <ac:spMkLst>
            <pc:docMk/>
            <pc:sldMk cId="3163269484" sldId="294"/>
            <ac:spMk id="3" creationId="{00000000-0000-0000-0000-000000000000}"/>
          </ac:spMkLst>
        </pc:spChg>
        <pc:picChg chg="del mod">
          <ac:chgData name="kuber raj kunal" userId="ff53f78b27f9dcad" providerId="Windows Live" clId="Web-{52E81678-DA20-42D0-A7A7-8D82EB391BF7}" dt="2021-09-29T11:18:48.909" v="260"/>
          <ac:picMkLst>
            <pc:docMk/>
            <pc:sldMk cId="3163269484" sldId="294"/>
            <ac:picMk id="4" creationId="{00000000-0000-0000-0000-000000000000}"/>
          </ac:picMkLst>
        </pc:picChg>
      </pc:sldChg>
      <pc:sldChg chg="delSp modSp">
        <pc:chgData name="kuber raj kunal" userId="ff53f78b27f9dcad" providerId="Windows Live" clId="Web-{52E81678-DA20-42D0-A7A7-8D82EB391BF7}" dt="2021-09-29T11:19:00.581" v="264"/>
        <pc:sldMkLst>
          <pc:docMk/>
          <pc:sldMk cId="975880867" sldId="295"/>
        </pc:sldMkLst>
        <pc:spChg chg="mod">
          <ac:chgData name="kuber raj kunal" userId="ff53f78b27f9dcad" providerId="Windows Live" clId="Web-{52E81678-DA20-42D0-A7A7-8D82EB391BF7}" dt="2021-09-29T11:19:00.581" v="264"/>
          <ac:spMkLst>
            <pc:docMk/>
            <pc:sldMk cId="975880867" sldId="295"/>
            <ac:spMk id="2" creationId="{00000000-0000-0000-0000-000000000000}"/>
          </ac:spMkLst>
        </pc:spChg>
        <pc:spChg chg="mod">
          <ac:chgData name="kuber raj kunal" userId="ff53f78b27f9dcad" providerId="Windows Live" clId="Web-{52E81678-DA20-42D0-A7A7-8D82EB391BF7}" dt="2021-09-29T11:02:37.453" v="0"/>
          <ac:spMkLst>
            <pc:docMk/>
            <pc:sldMk cId="975880867" sldId="295"/>
            <ac:spMk id="3" creationId="{00000000-0000-0000-0000-000000000000}"/>
          </ac:spMkLst>
        </pc:spChg>
        <pc:picChg chg="del mod">
          <ac:chgData name="kuber raj kunal" userId="ff53f78b27f9dcad" providerId="Windows Live" clId="Web-{52E81678-DA20-42D0-A7A7-8D82EB391BF7}" dt="2021-09-29T11:18:56.237" v="262"/>
          <ac:picMkLst>
            <pc:docMk/>
            <pc:sldMk cId="975880867" sldId="295"/>
            <ac:picMk id="5" creationId="{00000000-0000-0000-0000-000000000000}"/>
          </ac:picMkLst>
        </pc:picChg>
      </pc:sldChg>
      <pc:sldChg chg="delSp modSp">
        <pc:chgData name="kuber raj kunal" userId="ff53f78b27f9dcad" providerId="Windows Live" clId="Web-{52E81678-DA20-42D0-A7A7-8D82EB391BF7}" dt="2021-09-29T11:18:05.299" v="249" actId="20577"/>
        <pc:sldMkLst>
          <pc:docMk/>
          <pc:sldMk cId="4148280234" sldId="296"/>
        </pc:sldMkLst>
        <pc:spChg chg="mod">
          <ac:chgData name="kuber raj kunal" userId="ff53f78b27f9dcad" providerId="Windows Live" clId="Web-{52E81678-DA20-42D0-A7A7-8D82EB391BF7}" dt="2021-09-29T11:16:09.406" v="220"/>
          <ac:spMkLst>
            <pc:docMk/>
            <pc:sldMk cId="4148280234" sldId="296"/>
            <ac:spMk id="2" creationId="{00000000-0000-0000-0000-000000000000}"/>
          </ac:spMkLst>
        </pc:spChg>
        <pc:spChg chg="mod">
          <ac:chgData name="kuber raj kunal" userId="ff53f78b27f9dcad" providerId="Windows Live" clId="Web-{52E81678-DA20-42D0-A7A7-8D82EB391BF7}" dt="2021-09-29T11:18:05.299" v="249" actId="20577"/>
          <ac:spMkLst>
            <pc:docMk/>
            <pc:sldMk cId="4148280234" sldId="296"/>
            <ac:spMk id="3" creationId="{00000000-0000-0000-0000-000000000000}"/>
          </ac:spMkLst>
        </pc:spChg>
        <pc:picChg chg="del mod">
          <ac:chgData name="kuber raj kunal" userId="ff53f78b27f9dcad" providerId="Windows Live" clId="Web-{52E81678-DA20-42D0-A7A7-8D82EB391BF7}" dt="2021-09-29T11:16:33.422" v="225"/>
          <ac:picMkLst>
            <pc:docMk/>
            <pc:sldMk cId="4148280234" sldId="296"/>
            <ac:picMk id="5" creationId="{00000000-0000-0000-0000-000000000000}"/>
          </ac:picMkLst>
        </pc:picChg>
      </pc:sldChg>
      <pc:sldChg chg="delSp modSp">
        <pc:chgData name="kuber raj kunal" userId="ff53f78b27f9dcad" providerId="Windows Live" clId="Web-{52E81678-DA20-42D0-A7A7-8D82EB391BF7}" dt="2021-09-29T11:18:28.237" v="255"/>
        <pc:sldMkLst>
          <pc:docMk/>
          <pc:sldMk cId="895892677" sldId="297"/>
        </pc:sldMkLst>
        <pc:spChg chg="mod">
          <ac:chgData name="kuber raj kunal" userId="ff53f78b27f9dcad" providerId="Windows Live" clId="Web-{52E81678-DA20-42D0-A7A7-8D82EB391BF7}" dt="2021-09-29T11:18:14.611" v="251"/>
          <ac:spMkLst>
            <pc:docMk/>
            <pc:sldMk cId="895892677" sldId="297"/>
            <ac:spMk id="2" creationId="{00000000-0000-0000-0000-000000000000}"/>
          </ac:spMkLst>
        </pc:spChg>
        <pc:spChg chg="mod">
          <ac:chgData name="kuber raj kunal" userId="ff53f78b27f9dcad" providerId="Windows Live" clId="Web-{52E81678-DA20-42D0-A7A7-8D82EB391BF7}" dt="2021-09-29T11:18:19.424" v="252" actId="1076"/>
          <ac:spMkLst>
            <pc:docMk/>
            <pc:sldMk cId="895892677" sldId="297"/>
            <ac:spMk id="3" creationId="{00000000-0000-0000-0000-000000000000}"/>
          </ac:spMkLst>
        </pc:spChg>
        <pc:spChg chg="mod">
          <ac:chgData name="kuber raj kunal" userId="ff53f78b27f9dcad" providerId="Windows Live" clId="Web-{52E81678-DA20-42D0-A7A7-8D82EB391BF7}" dt="2021-09-29T11:18:23.987" v="254"/>
          <ac:spMkLst>
            <pc:docMk/>
            <pc:sldMk cId="895892677" sldId="297"/>
            <ac:spMk id="6" creationId="{E4BFCA39-336A-4E8A-9F94-1A5F7199F931}"/>
          </ac:spMkLst>
        </pc:spChg>
        <pc:picChg chg="del mod">
          <ac:chgData name="kuber raj kunal" userId="ff53f78b27f9dcad" providerId="Windows Live" clId="Web-{52E81678-DA20-42D0-A7A7-8D82EB391BF7}" dt="2021-09-29T11:18:28.237" v="255"/>
          <ac:picMkLst>
            <pc:docMk/>
            <pc:sldMk cId="895892677" sldId="297"/>
            <ac:picMk id="5" creationId="{00000000-0000-0000-0000-000000000000}"/>
          </ac:picMkLst>
        </pc:picChg>
      </pc:sldChg>
      <pc:sldChg chg="delSp modSp">
        <pc:chgData name="kuber raj kunal" userId="ff53f78b27f9dcad" providerId="Windows Live" clId="Web-{52E81678-DA20-42D0-A7A7-8D82EB391BF7}" dt="2021-09-29T11:15:57.187" v="217" actId="1076"/>
        <pc:sldMkLst>
          <pc:docMk/>
          <pc:sldMk cId="1112552308" sldId="298"/>
        </pc:sldMkLst>
        <pc:spChg chg="mod">
          <ac:chgData name="kuber raj kunal" userId="ff53f78b27f9dcad" providerId="Windows Live" clId="Web-{52E81678-DA20-42D0-A7A7-8D82EB391BF7}" dt="2021-09-29T11:15:45.577" v="214"/>
          <ac:spMkLst>
            <pc:docMk/>
            <pc:sldMk cId="1112552308" sldId="298"/>
            <ac:spMk id="2" creationId="{00000000-0000-0000-0000-000000000000}"/>
          </ac:spMkLst>
        </pc:spChg>
        <pc:spChg chg="mod">
          <ac:chgData name="kuber raj kunal" userId="ff53f78b27f9dcad" providerId="Windows Live" clId="Web-{52E81678-DA20-42D0-A7A7-8D82EB391BF7}" dt="2021-09-29T11:15:51.124" v="216"/>
          <ac:spMkLst>
            <pc:docMk/>
            <pc:sldMk cId="1112552308" sldId="298"/>
            <ac:spMk id="3" creationId="{00000000-0000-0000-0000-000000000000}"/>
          </ac:spMkLst>
        </pc:spChg>
        <pc:spChg chg="mod">
          <ac:chgData name="kuber raj kunal" userId="ff53f78b27f9dcad" providerId="Windows Live" clId="Web-{52E81678-DA20-42D0-A7A7-8D82EB391BF7}" dt="2021-09-29T11:15:57.187" v="217" actId="1076"/>
          <ac:spMkLst>
            <pc:docMk/>
            <pc:sldMk cId="1112552308" sldId="298"/>
            <ac:spMk id="7" creationId="{449F0731-CAC4-456D-9C78-1096DBE4742D}"/>
          </ac:spMkLst>
        </pc:spChg>
        <pc:picChg chg="del mod">
          <ac:chgData name="kuber raj kunal" userId="ff53f78b27f9dcad" providerId="Windows Live" clId="Web-{52E81678-DA20-42D0-A7A7-8D82EB391BF7}" dt="2021-09-29T11:15:40.593" v="212"/>
          <ac:picMkLst>
            <pc:docMk/>
            <pc:sldMk cId="1112552308" sldId="298"/>
            <ac:picMk id="5" creationId="{00000000-0000-0000-0000-000000000000}"/>
          </ac:picMkLst>
        </pc:picChg>
      </pc:sldChg>
      <pc:sldChg chg="delSp modSp">
        <pc:chgData name="kuber raj kunal" userId="ff53f78b27f9dcad" providerId="Windows Live" clId="Web-{52E81678-DA20-42D0-A7A7-8D82EB391BF7}" dt="2021-09-29T11:15:31.108" v="211" actId="1076"/>
        <pc:sldMkLst>
          <pc:docMk/>
          <pc:sldMk cId="2983218331" sldId="299"/>
        </pc:sldMkLst>
        <pc:spChg chg="mod">
          <ac:chgData name="kuber raj kunal" userId="ff53f78b27f9dcad" providerId="Windows Live" clId="Web-{52E81678-DA20-42D0-A7A7-8D82EB391BF7}" dt="2021-09-29T11:15:28.796" v="210" actId="1076"/>
          <ac:spMkLst>
            <pc:docMk/>
            <pc:sldMk cId="2983218331" sldId="299"/>
            <ac:spMk id="2" creationId="{00000000-0000-0000-0000-000000000000}"/>
          </ac:spMkLst>
        </pc:spChg>
        <pc:spChg chg="mod">
          <ac:chgData name="kuber raj kunal" userId="ff53f78b27f9dcad" providerId="Windows Live" clId="Web-{52E81678-DA20-42D0-A7A7-8D82EB391BF7}" dt="2021-09-29T11:15:31.108" v="211" actId="1076"/>
          <ac:spMkLst>
            <pc:docMk/>
            <pc:sldMk cId="2983218331" sldId="299"/>
            <ac:spMk id="3" creationId="{00000000-0000-0000-0000-000000000000}"/>
          </ac:spMkLst>
        </pc:spChg>
        <pc:picChg chg="del mod">
          <ac:chgData name="kuber raj kunal" userId="ff53f78b27f9dcad" providerId="Windows Live" clId="Web-{52E81678-DA20-42D0-A7A7-8D82EB391BF7}" dt="2021-09-29T11:15:16.858" v="206"/>
          <ac:picMkLst>
            <pc:docMk/>
            <pc:sldMk cId="2983218331" sldId="299"/>
            <ac:picMk id="4" creationId="{00000000-0000-0000-0000-000000000000}"/>
          </ac:picMkLst>
        </pc:picChg>
      </pc:sldChg>
      <pc:sldChg chg="delSp modSp">
        <pc:chgData name="kuber raj kunal" userId="ff53f78b27f9dcad" providerId="Windows Live" clId="Web-{52E81678-DA20-42D0-A7A7-8D82EB391BF7}" dt="2021-09-29T11:05:05.502" v="33"/>
        <pc:sldMkLst>
          <pc:docMk/>
          <pc:sldMk cId="0" sldId="326"/>
        </pc:sldMkLst>
        <pc:spChg chg="del mod">
          <ac:chgData name="kuber raj kunal" userId="ff53f78b27f9dcad" providerId="Windows Live" clId="Web-{52E81678-DA20-42D0-A7A7-8D82EB391BF7}" dt="2021-09-29T11:04:46.705" v="22"/>
          <ac:spMkLst>
            <pc:docMk/>
            <pc:sldMk cId="0" sldId="326"/>
            <ac:spMk id="108" creationId="{00000000-0000-0000-0000-000000000000}"/>
          </ac:spMkLst>
        </pc:spChg>
        <pc:spChg chg="mod">
          <ac:chgData name="kuber raj kunal" userId="ff53f78b27f9dcad" providerId="Windows Live" clId="Web-{52E81678-DA20-42D0-A7A7-8D82EB391BF7}" dt="2021-09-29T11:05:03.049" v="32" actId="20577"/>
          <ac:spMkLst>
            <pc:docMk/>
            <pc:sldMk cId="0" sldId="326"/>
            <ac:spMk id="109" creationId="{00000000-0000-0000-0000-000000000000}"/>
          </ac:spMkLst>
        </pc:spChg>
        <pc:picChg chg="del mod">
          <ac:chgData name="kuber raj kunal" userId="ff53f78b27f9dcad" providerId="Windows Live" clId="Web-{52E81678-DA20-42D0-A7A7-8D82EB391BF7}" dt="2021-09-29T11:05:05.502" v="33"/>
          <ac:picMkLst>
            <pc:docMk/>
            <pc:sldMk cId="0" sldId="326"/>
            <ac:picMk id="107" creationId="{00000000-0000-0000-0000-000000000000}"/>
          </ac:picMkLst>
        </pc:picChg>
      </pc:sldChg>
      <pc:sldChg chg="modSp">
        <pc:chgData name="kuber raj kunal" userId="ff53f78b27f9dcad" providerId="Windows Live" clId="Web-{52E81678-DA20-42D0-A7A7-8D82EB391BF7}" dt="2021-09-29T11:05:37.894" v="45" actId="14100"/>
        <pc:sldMkLst>
          <pc:docMk/>
          <pc:sldMk cId="3443443754" sldId="327"/>
        </pc:sldMkLst>
        <pc:spChg chg="mod">
          <ac:chgData name="kuber raj kunal" userId="ff53f78b27f9dcad" providerId="Windows Live" clId="Web-{52E81678-DA20-42D0-A7A7-8D82EB391BF7}" dt="2021-09-29T11:05:26.206" v="41" actId="20577"/>
          <ac:spMkLst>
            <pc:docMk/>
            <pc:sldMk cId="3443443754" sldId="327"/>
            <ac:spMk id="2" creationId="{97E6D7DB-5B66-4EBD-89DA-C5FE1E40152F}"/>
          </ac:spMkLst>
        </pc:spChg>
        <pc:spChg chg="mod">
          <ac:chgData name="kuber raj kunal" userId="ff53f78b27f9dcad" providerId="Windows Live" clId="Web-{52E81678-DA20-42D0-A7A7-8D82EB391BF7}" dt="2021-09-29T11:05:37.894" v="45" actId="14100"/>
          <ac:spMkLst>
            <pc:docMk/>
            <pc:sldMk cId="3443443754" sldId="327"/>
            <ac:spMk id="3" creationId="{06F6F851-8E74-4EFB-9E28-9C171D9CF5C3}"/>
          </ac:spMkLst>
        </pc:spChg>
      </pc:sldChg>
      <pc:sldChg chg="modSp">
        <pc:chgData name="kuber raj kunal" userId="ff53f78b27f9dcad" providerId="Windows Live" clId="Web-{52E81678-DA20-42D0-A7A7-8D82EB391BF7}" dt="2021-09-29T11:06:13.863" v="57" actId="14100"/>
        <pc:sldMkLst>
          <pc:docMk/>
          <pc:sldMk cId="1227187531" sldId="328"/>
        </pc:sldMkLst>
        <pc:spChg chg="mod">
          <ac:chgData name="kuber raj kunal" userId="ff53f78b27f9dcad" providerId="Windows Live" clId="Web-{52E81678-DA20-42D0-A7A7-8D82EB391BF7}" dt="2021-09-29T11:06:13.863" v="57" actId="14100"/>
          <ac:spMkLst>
            <pc:docMk/>
            <pc:sldMk cId="1227187531" sldId="328"/>
            <ac:spMk id="2" creationId="{F237597B-315C-4A41-A20F-01B9DD9D3833}"/>
          </ac:spMkLst>
        </pc:spChg>
        <pc:spChg chg="mod">
          <ac:chgData name="kuber raj kunal" userId="ff53f78b27f9dcad" providerId="Windows Live" clId="Web-{52E81678-DA20-42D0-A7A7-8D82EB391BF7}" dt="2021-09-29T11:06:07.425" v="54" actId="1076"/>
          <ac:spMkLst>
            <pc:docMk/>
            <pc:sldMk cId="1227187531" sldId="328"/>
            <ac:spMk id="3" creationId="{6B714DDB-E3FA-4578-8E1E-A662793967B9}"/>
          </ac:spMkLst>
        </pc:spChg>
      </pc:sldChg>
      <pc:sldChg chg="modSp">
        <pc:chgData name="kuber raj kunal" userId="ff53f78b27f9dcad" providerId="Windows Live" clId="Web-{52E81678-DA20-42D0-A7A7-8D82EB391BF7}" dt="2021-09-29T11:11:12.994" v="136" actId="20577"/>
        <pc:sldMkLst>
          <pc:docMk/>
          <pc:sldMk cId="3335737780" sldId="329"/>
        </pc:sldMkLst>
        <pc:spChg chg="mod">
          <ac:chgData name="kuber raj kunal" userId="ff53f78b27f9dcad" providerId="Windows Live" clId="Web-{52E81678-DA20-42D0-A7A7-8D82EB391BF7}" dt="2021-09-29T11:09:15.023" v="102"/>
          <ac:spMkLst>
            <pc:docMk/>
            <pc:sldMk cId="3335737780" sldId="329"/>
            <ac:spMk id="2" creationId="{047AD433-87FC-4CCD-9926-88106FC71993}"/>
          </ac:spMkLst>
        </pc:spChg>
        <pc:spChg chg="mod">
          <ac:chgData name="kuber raj kunal" userId="ff53f78b27f9dcad" providerId="Windows Live" clId="Web-{52E81678-DA20-42D0-A7A7-8D82EB391BF7}" dt="2021-09-29T11:11:12.994" v="136" actId="20577"/>
          <ac:spMkLst>
            <pc:docMk/>
            <pc:sldMk cId="3335737780" sldId="329"/>
            <ac:spMk id="3" creationId="{79DD4D08-08D5-440F-9487-E64A4AD71032}"/>
          </ac:spMkLst>
        </pc:spChg>
      </pc:sldChg>
      <pc:sldChg chg="modSp">
        <pc:chgData name="kuber raj kunal" userId="ff53f78b27f9dcad" providerId="Windows Live" clId="Web-{52E81678-DA20-42D0-A7A7-8D82EB391BF7}" dt="2021-09-29T11:07:43.865" v="78" actId="1076"/>
        <pc:sldMkLst>
          <pc:docMk/>
          <pc:sldMk cId="833749167" sldId="330"/>
        </pc:sldMkLst>
        <pc:picChg chg="mod">
          <ac:chgData name="kuber raj kunal" userId="ff53f78b27f9dcad" providerId="Windows Live" clId="Web-{52E81678-DA20-42D0-A7A7-8D82EB391BF7}" dt="2021-09-29T11:07:43.865" v="78" actId="1076"/>
          <ac:picMkLst>
            <pc:docMk/>
            <pc:sldMk cId="833749167" sldId="330"/>
            <ac:picMk id="4" creationId="{784B2FD2-71DC-4CDB-B606-6C0B9B15E15F}"/>
          </ac:picMkLst>
        </pc:picChg>
      </pc:sldChg>
      <pc:sldChg chg="modSp">
        <pc:chgData name="kuber raj kunal" userId="ff53f78b27f9dcad" providerId="Windows Live" clId="Web-{52E81678-DA20-42D0-A7A7-8D82EB391BF7}" dt="2021-09-29T11:08:37.631" v="95" actId="20577"/>
        <pc:sldMkLst>
          <pc:docMk/>
          <pc:sldMk cId="1010100691" sldId="331"/>
        </pc:sldMkLst>
        <pc:spChg chg="mod">
          <ac:chgData name="kuber raj kunal" userId="ff53f78b27f9dcad" providerId="Windows Live" clId="Web-{52E81678-DA20-42D0-A7A7-8D82EB391BF7}" dt="2021-09-29T11:08:37.631" v="95" actId="20577"/>
          <ac:spMkLst>
            <pc:docMk/>
            <pc:sldMk cId="1010100691" sldId="331"/>
            <ac:spMk id="4" creationId="{7A491A85-EE47-4993-B9DC-2F4D1389416B}"/>
          </ac:spMkLst>
        </pc:spChg>
      </pc:sldChg>
      <pc:sldChg chg="modSp">
        <pc:chgData name="kuber raj kunal" userId="ff53f78b27f9dcad" providerId="Windows Live" clId="Web-{52E81678-DA20-42D0-A7A7-8D82EB391BF7}" dt="2021-09-29T11:07:04.911" v="70" actId="20577"/>
        <pc:sldMkLst>
          <pc:docMk/>
          <pc:sldMk cId="1101093898" sldId="332"/>
        </pc:sldMkLst>
        <pc:spChg chg="mod">
          <ac:chgData name="kuber raj kunal" userId="ff53f78b27f9dcad" providerId="Windows Live" clId="Web-{52E81678-DA20-42D0-A7A7-8D82EB391BF7}" dt="2021-09-29T11:06:27.035" v="60"/>
          <ac:spMkLst>
            <pc:docMk/>
            <pc:sldMk cId="1101093898" sldId="332"/>
            <ac:spMk id="2" creationId="{86BA2D23-11B2-4BA1-A588-1CC1CC185BCC}"/>
          </ac:spMkLst>
        </pc:spChg>
        <pc:spChg chg="mod">
          <ac:chgData name="kuber raj kunal" userId="ff53f78b27f9dcad" providerId="Windows Live" clId="Web-{52E81678-DA20-42D0-A7A7-8D82EB391BF7}" dt="2021-09-29T11:07:04.911" v="70" actId="20577"/>
          <ac:spMkLst>
            <pc:docMk/>
            <pc:sldMk cId="1101093898" sldId="332"/>
            <ac:spMk id="3" creationId="{D3350C3A-E4D5-4927-A93D-454415946208}"/>
          </ac:spMkLst>
        </pc:spChg>
      </pc:sldChg>
      <pc:sldChg chg="modSp">
        <pc:chgData name="kuber raj kunal" userId="ff53f78b27f9dcad" providerId="Windows Live" clId="Web-{52E81678-DA20-42D0-A7A7-8D82EB391BF7}" dt="2021-09-29T11:08:54.382" v="98"/>
        <pc:sldMkLst>
          <pc:docMk/>
          <pc:sldMk cId="2580377108" sldId="333"/>
        </pc:sldMkLst>
        <pc:picChg chg="mod">
          <ac:chgData name="kuber raj kunal" userId="ff53f78b27f9dcad" providerId="Windows Live" clId="Web-{52E81678-DA20-42D0-A7A7-8D82EB391BF7}" dt="2021-09-29T11:08:54.382" v="98"/>
          <ac:picMkLst>
            <pc:docMk/>
            <pc:sldMk cId="2580377108" sldId="333"/>
            <ac:picMk id="4" creationId="{53122511-AF42-4F58-A910-D888B428FDAA}"/>
          </ac:picMkLst>
        </pc:picChg>
      </pc:sldChg>
      <pc:sldChg chg="modSp">
        <pc:chgData name="kuber raj kunal" userId="ff53f78b27f9dcad" providerId="Windows Live" clId="Web-{52E81678-DA20-42D0-A7A7-8D82EB391BF7}" dt="2021-09-29T11:11:35.463" v="141"/>
        <pc:sldMkLst>
          <pc:docMk/>
          <pc:sldMk cId="2168051862" sldId="334"/>
        </pc:sldMkLst>
        <pc:picChg chg="mod">
          <ac:chgData name="kuber raj kunal" userId="ff53f78b27f9dcad" providerId="Windows Live" clId="Web-{52E81678-DA20-42D0-A7A7-8D82EB391BF7}" dt="2021-09-29T11:11:35.463" v="141"/>
          <ac:picMkLst>
            <pc:docMk/>
            <pc:sldMk cId="2168051862" sldId="334"/>
            <ac:picMk id="4" creationId="{583C03A5-ECAA-44D2-A41A-B28E4C4327D4}"/>
          </ac:picMkLst>
        </pc:picChg>
      </pc:sldChg>
      <pc:sldChg chg="modSp">
        <pc:chgData name="kuber raj kunal" userId="ff53f78b27f9dcad" providerId="Windows Live" clId="Web-{52E81678-DA20-42D0-A7A7-8D82EB391BF7}" dt="2021-09-29T11:12:06.917" v="154" actId="20577"/>
        <pc:sldMkLst>
          <pc:docMk/>
          <pc:sldMk cId="2179180610" sldId="335"/>
        </pc:sldMkLst>
        <pc:spChg chg="mod">
          <ac:chgData name="kuber raj kunal" userId="ff53f78b27f9dcad" providerId="Windows Live" clId="Web-{52E81678-DA20-42D0-A7A7-8D82EB391BF7}" dt="2021-09-29T11:11:44.916" v="143"/>
          <ac:spMkLst>
            <pc:docMk/>
            <pc:sldMk cId="2179180610" sldId="335"/>
            <ac:spMk id="2" creationId="{1BADADB8-3BBD-4287-926D-B6B2E711F76D}"/>
          </ac:spMkLst>
        </pc:spChg>
        <pc:spChg chg="mod">
          <ac:chgData name="kuber raj kunal" userId="ff53f78b27f9dcad" providerId="Windows Live" clId="Web-{52E81678-DA20-42D0-A7A7-8D82EB391BF7}" dt="2021-09-29T11:12:06.917" v="154" actId="20577"/>
          <ac:spMkLst>
            <pc:docMk/>
            <pc:sldMk cId="2179180610" sldId="335"/>
            <ac:spMk id="3" creationId="{8E833F3F-FC27-4F20-9C5D-86BEAF7D4486}"/>
          </ac:spMkLst>
        </pc:spChg>
      </pc:sldChg>
      <pc:sldChg chg="modSp">
        <pc:chgData name="kuber raj kunal" userId="ff53f78b27f9dcad" providerId="Windows Live" clId="Web-{52E81678-DA20-42D0-A7A7-8D82EB391BF7}" dt="2021-09-29T11:12:23.370" v="160"/>
        <pc:sldMkLst>
          <pc:docMk/>
          <pc:sldMk cId="3747937636" sldId="336"/>
        </pc:sldMkLst>
        <pc:picChg chg="mod">
          <ac:chgData name="kuber raj kunal" userId="ff53f78b27f9dcad" providerId="Windows Live" clId="Web-{52E81678-DA20-42D0-A7A7-8D82EB391BF7}" dt="2021-09-29T11:12:23.370" v="160"/>
          <ac:picMkLst>
            <pc:docMk/>
            <pc:sldMk cId="3747937636" sldId="336"/>
            <ac:picMk id="4" creationId="{CC77F5EF-F022-47E9-A3CC-62AAF4BDAB5E}"/>
          </ac:picMkLst>
        </pc:picChg>
      </pc:sldChg>
      <pc:sldChg chg="modSp">
        <pc:chgData name="kuber raj kunal" userId="ff53f78b27f9dcad" providerId="Windows Live" clId="Web-{52E81678-DA20-42D0-A7A7-8D82EB391BF7}" dt="2021-09-29T11:14:58.326" v="199" actId="14100"/>
        <pc:sldMkLst>
          <pc:docMk/>
          <pc:sldMk cId="743435117" sldId="337"/>
        </pc:sldMkLst>
        <pc:spChg chg="mod">
          <ac:chgData name="kuber raj kunal" userId="ff53f78b27f9dcad" providerId="Windows Live" clId="Web-{52E81678-DA20-42D0-A7A7-8D82EB391BF7}" dt="2021-09-29T11:02:37.453" v="0"/>
          <ac:spMkLst>
            <pc:docMk/>
            <pc:sldMk cId="743435117" sldId="337"/>
            <ac:spMk id="2" creationId="{126CEF22-DEC5-425D-A874-A70C15ADCF9C}"/>
          </ac:spMkLst>
        </pc:spChg>
        <pc:spChg chg="mod">
          <ac:chgData name="kuber raj kunal" userId="ff53f78b27f9dcad" providerId="Windows Live" clId="Web-{52E81678-DA20-42D0-A7A7-8D82EB391BF7}" dt="2021-09-29T11:14:58.326" v="199" actId="14100"/>
          <ac:spMkLst>
            <pc:docMk/>
            <pc:sldMk cId="743435117" sldId="337"/>
            <ac:spMk id="3" creationId="{0D121C6A-1ABC-42D5-9E80-37B0B7745CA7}"/>
          </ac:spMkLst>
        </pc:spChg>
      </pc:sldChg>
      <pc:sldMasterChg chg="modSp modSldLayout">
        <pc:chgData name="kuber raj kunal" userId="ff53f78b27f9dcad" providerId="Windows Live" clId="Web-{52E81678-DA20-42D0-A7A7-8D82EB391BF7}" dt="2021-09-29T11:02:37.453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52E81678-DA20-42D0-A7A7-8D82EB391BF7}" dt="2021-09-29T11:02:37.453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52E81678-DA20-42D0-A7A7-8D82EB391BF7}" dt="2021-09-29T11:02:37.453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52E81678-DA20-42D0-A7A7-8D82EB391BF7}" dt="2021-09-29T11:02:37.453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52E81678-DA20-42D0-A7A7-8D82EB391BF7}" dt="2021-09-29T11:02:37.453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52E81678-DA20-42D0-A7A7-8D82EB391BF7}" dt="2021-09-29T11:02:37.453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52E81678-DA20-42D0-A7A7-8D82EB391BF7}" dt="2021-09-29T11:02:37.453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52E81678-DA20-42D0-A7A7-8D82EB391BF7}" dt="2021-09-29T11:02:37.453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52E81678-DA20-42D0-A7A7-8D82EB391BF7}" dt="2021-09-29T11:02:37.453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52E81678-DA20-42D0-A7A7-8D82EB391BF7}" dt="2021-09-29T11:02:37.453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52E81678-DA20-42D0-A7A7-8D82EB391BF7}" dt="2021-09-29T11:02:37.453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52E81678-DA20-42D0-A7A7-8D82EB391BF7}" dt="2021-09-29T11:02:37.453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52E81678-DA20-42D0-A7A7-8D82EB391BF7}" dt="2021-09-29T11:02:37.453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52E81678-DA20-42D0-A7A7-8D82EB391BF7}" dt="2021-09-29T11:02:37.453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52E81678-DA20-42D0-A7A7-8D82EB391BF7}" dt="2021-09-29T11:02:37.453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52E81678-DA20-42D0-A7A7-8D82EB391BF7}" dt="2021-09-29T11:02:37.453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52E81678-DA20-42D0-A7A7-8D82EB391BF7}" dt="2021-09-29T11:02:37.453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52E81678-DA20-42D0-A7A7-8D82EB391BF7}" dt="2021-09-29T11:02:37.453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52E81678-DA20-42D0-A7A7-8D82EB391BF7}" dt="2021-09-29T11:02:37.453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52E81678-DA20-42D0-A7A7-8D82EB391BF7}" dt="2021-09-29T11:02:37.453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52E81678-DA20-42D0-A7A7-8D82EB391BF7}" dt="2021-09-29T11:02:37.453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52E81678-DA20-42D0-A7A7-8D82EB391BF7}" dt="2021-09-29T11:02:37.453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52E81678-DA20-42D0-A7A7-8D82EB391BF7}" dt="2021-09-29T11:02:37.453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52E81678-DA20-42D0-A7A7-8D82EB391BF7}" dt="2021-09-29T11:02:37.453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52E81678-DA20-42D0-A7A7-8D82EB391BF7}" dt="2021-09-29T11:02:37.453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52E81678-DA20-42D0-A7A7-8D82EB391BF7}" dt="2021-09-29T11:02:37.453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52E81678-DA20-42D0-A7A7-8D82EB391BF7}" dt="2021-09-29T11:02:37.453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52E81678-DA20-42D0-A7A7-8D82EB391BF7}" dt="2021-09-29T11:02:37.453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52E81678-DA20-42D0-A7A7-8D82EB391BF7}" dt="2021-09-29T11:02:37.453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52E81678-DA20-42D0-A7A7-8D82EB391BF7}" dt="2021-09-29T11:02:37.453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52E81678-DA20-42D0-A7A7-8D82EB391BF7}" dt="2021-09-29T11:02:37.453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52E81678-DA20-42D0-A7A7-8D82EB391BF7}" dt="2021-09-29T11:02:37.453" v="0"/>
          <pc:sldLayoutMkLst>
            <pc:docMk/>
            <pc:sldMasterMk cId="0" sldId="2147483648"/>
            <pc:sldLayoutMk cId="1501934737" sldId="2147483660"/>
          </pc:sldLayoutMkLst>
          <pc:spChg chg="mod">
            <ac:chgData name="kuber raj kunal" userId="ff53f78b27f9dcad" providerId="Windows Live" clId="Web-{52E81678-DA20-42D0-A7A7-8D82EB391BF7}" dt="2021-09-29T11:02:37.453" v="0"/>
            <ac:spMkLst>
              <pc:docMk/>
              <pc:sldMasterMk cId="0" sldId="2147483648"/>
              <pc:sldLayoutMk cId="1501934737" sldId="2147483660"/>
              <ac:spMk id="22" creationId="{00000000-0000-0000-0000-000000000000}"/>
            </ac:spMkLst>
          </pc:spChg>
          <pc:spChg chg="mod">
            <ac:chgData name="kuber raj kunal" userId="ff53f78b27f9dcad" providerId="Windows Live" clId="Web-{52E81678-DA20-42D0-A7A7-8D82EB391BF7}" dt="2021-09-29T11:02:37.453" v="0"/>
            <ac:spMkLst>
              <pc:docMk/>
              <pc:sldMasterMk cId="0" sldId="2147483648"/>
              <pc:sldLayoutMk cId="1501934737" sldId="2147483660"/>
              <ac:spMk id="23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CD95A773-DD1E-47A7-92E6-F3366842D782}"/>
    <pc:docChg chg="addSld delSld modSld">
      <pc:chgData name="kuber raj kunal" userId="ff53f78b27f9dcad" providerId="Windows Live" clId="Web-{CD95A773-DD1E-47A7-92E6-F3366842D782}" dt="2021-09-30T09:38:19.872" v="27"/>
      <pc:docMkLst>
        <pc:docMk/>
      </pc:docMkLst>
      <pc:sldChg chg="addSp">
        <pc:chgData name="kuber raj kunal" userId="ff53f78b27f9dcad" providerId="Windows Live" clId="Web-{CD95A773-DD1E-47A7-92E6-F3366842D782}" dt="2021-09-30T09:37:16.495" v="2"/>
        <pc:sldMkLst>
          <pc:docMk/>
          <pc:sldMk cId="0" sldId="257"/>
        </pc:sldMkLst>
        <pc:picChg chg="add">
          <ac:chgData name="kuber raj kunal" userId="ff53f78b27f9dcad" providerId="Windows Live" clId="Web-{CD95A773-DD1E-47A7-92E6-F3366842D782}" dt="2021-09-30T09:37:16.495" v="2"/>
          <ac:picMkLst>
            <pc:docMk/>
            <pc:sldMk cId="0" sldId="257"/>
            <ac:picMk id="2" creationId="{4D723318-D9D6-4113-AADE-24C0582CF343}"/>
          </ac:picMkLst>
        </pc:picChg>
      </pc:sldChg>
      <pc:sldChg chg="addSp modSp">
        <pc:chgData name="kuber raj kunal" userId="ff53f78b27f9dcad" providerId="Windows Live" clId="Web-{CD95A773-DD1E-47A7-92E6-F3366842D782}" dt="2021-09-30T09:37:09.198" v="1" actId="1076"/>
        <pc:sldMkLst>
          <pc:docMk/>
          <pc:sldMk cId="4186872435" sldId="258"/>
        </pc:sldMkLst>
        <pc:picChg chg="add mod">
          <ac:chgData name="kuber raj kunal" userId="ff53f78b27f9dcad" providerId="Windows Live" clId="Web-{CD95A773-DD1E-47A7-92E6-F3366842D782}" dt="2021-09-30T09:37:09.198" v="1" actId="1076"/>
          <ac:picMkLst>
            <pc:docMk/>
            <pc:sldMk cId="4186872435" sldId="258"/>
            <ac:picMk id="2" creationId="{9CBC7805-3A1F-4FD9-B842-899F9B4CB46D}"/>
          </ac:picMkLst>
        </pc:picChg>
      </pc:sldChg>
      <pc:sldChg chg="addSp">
        <pc:chgData name="kuber raj kunal" userId="ff53f78b27f9dcad" providerId="Windows Live" clId="Web-{CD95A773-DD1E-47A7-92E6-F3366842D782}" dt="2021-09-30T09:38:16.122" v="25"/>
        <pc:sldMkLst>
          <pc:docMk/>
          <pc:sldMk cId="0" sldId="269"/>
        </pc:sldMkLst>
        <pc:picChg chg="add">
          <ac:chgData name="kuber raj kunal" userId="ff53f78b27f9dcad" providerId="Windows Live" clId="Web-{CD95A773-DD1E-47A7-92E6-F3366842D782}" dt="2021-09-30T09:38:16.122" v="25"/>
          <ac:picMkLst>
            <pc:docMk/>
            <pc:sldMk cId="0" sldId="269"/>
            <ac:picMk id="2" creationId="{88939AA6-D44B-43E7-859B-3CA9DC93C6E8}"/>
          </ac:picMkLst>
        </pc:picChg>
      </pc:sldChg>
      <pc:sldChg chg="addSp">
        <pc:chgData name="kuber raj kunal" userId="ff53f78b27f9dcad" providerId="Windows Live" clId="Web-{CD95A773-DD1E-47A7-92E6-F3366842D782}" dt="2021-09-30T09:38:19.872" v="27"/>
        <pc:sldMkLst>
          <pc:docMk/>
          <pc:sldMk cId="0" sldId="290"/>
        </pc:sldMkLst>
        <pc:picChg chg="add">
          <ac:chgData name="kuber raj kunal" userId="ff53f78b27f9dcad" providerId="Windows Live" clId="Web-{CD95A773-DD1E-47A7-92E6-F3366842D782}" dt="2021-09-30T09:38:19.872" v="27"/>
          <ac:picMkLst>
            <pc:docMk/>
            <pc:sldMk cId="0" sldId="290"/>
            <ac:picMk id="2" creationId="{07330D6F-6DA7-4152-BFEC-5EA92A55A106}"/>
          </ac:picMkLst>
        </pc:picChg>
      </pc:sldChg>
      <pc:sldChg chg="addSp">
        <pc:chgData name="kuber raj kunal" userId="ff53f78b27f9dcad" providerId="Windows Live" clId="Web-{CD95A773-DD1E-47A7-92E6-F3366842D782}" dt="2021-09-30T09:37:58.731" v="16"/>
        <pc:sldMkLst>
          <pc:docMk/>
          <pc:sldMk cId="0" sldId="291"/>
        </pc:sldMkLst>
        <pc:picChg chg="add">
          <ac:chgData name="kuber raj kunal" userId="ff53f78b27f9dcad" providerId="Windows Live" clId="Web-{CD95A773-DD1E-47A7-92E6-F3366842D782}" dt="2021-09-30T09:37:58.731" v="16"/>
          <ac:picMkLst>
            <pc:docMk/>
            <pc:sldMk cId="0" sldId="291"/>
            <ac:picMk id="2" creationId="{30A8C2F2-4D80-45EE-905A-02349FC0C1D7}"/>
          </ac:picMkLst>
        </pc:picChg>
      </pc:sldChg>
      <pc:sldChg chg="addSp">
        <pc:chgData name="kuber raj kunal" userId="ff53f78b27f9dcad" providerId="Windows Live" clId="Web-{CD95A773-DD1E-47A7-92E6-F3366842D782}" dt="2021-09-30T09:38:00.450" v="17"/>
        <pc:sldMkLst>
          <pc:docMk/>
          <pc:sldMk cId="3513191467" sldId="292"/>
        </pc:sldMkLst>
        <pc:picChg chg="add">
          <ac:chgData name="kuber raj kunal" userId="ff53f78b27f9dcad" providerId="Windows Live" clId="Web-{CD95A773-DD1E-47A7-92E6-F3366842D782}" dt="2021-09-30T09:38:00.450" v="17"/>
          <ac:picMkLst>
            <pc:docMk/>
            <pc:sldMk cId="3513191467" sldId="292"/>
            <ac:picMk id="2" creationId="{11E5CB91-56C1-489F-82C7-5049BD3FA224}"/>
          </ac:picMkLst>
        </pc:picChg>
      </pc:sldChg>
      <pc:sldChg chg="addSp">
        <pc:chgData name="kuber raj kunal" userId="ff53f78b27f9dcad" providerId="Windows Live" clId="Web-{CD95A773-DD1E-47A7-92E6-F3366842D782}" dt="2021-09-30T09:38:02.372" v="18"/>
        <pc:sldMkLst>
          <pc:docMk/>
          <pc:sldMk cId="222804054" sldId="293"/>
        </pc:sldMkLst>
        <pc:picChg chg="add">
          <ac:chgData name="kuber raj kunal" userId="ff53f78b27f9dcad" providerId="Windows Live" clId="Web-{CD95A773-DD1E-47A7-92E6-F3366842D782}" dt="2021-09-30T09:38:02.372" v="18"/>
          <ac:picMkLst>
            <pc:docMk/>
            <pc:sldMk cId="222804054" sldId="293"/>
            <ac:picMk id="5" creationId="{14B4FD49-B347-48DC-B88F-570BF4847623}"/>
          </ac:picMkLst>
        </pc:picChg>
      </pc:sldChg>
      <pc:sldChg chg="addSp">
        <pc:chgData name="kuber raj kunal" userId="ff53f78b27f9dcad" providerId="Windows Live" clId="Web-{CD95A773-DD1E-47A7-92E6-F3366842D782}" dt="2021-09-30T09:38:04.731" v="19"/>
        <pc:sldMkLst>
          <pc:docMk/>
          <pc:sldMk cId="3163269484" sldId="294"/>
        </pc:sldMkLst>
        <pc:picChg chg="add">
          <ac:chgData name="kuber raj kunal" userId="ff53f78b27f9dcad" providerId="Windows Live" clId="Web-{CD95A773-DD1E-47A7-92E6-F3366842D782}" dt="2021-09-30T09:38:04.731" v="19"/>
          <ac:picMkLst>
            <pc:docMk/>
            <pc:sldMk cId="3163269484" sldId="294"/>
            <ac:picMk id="5" creationId="{47FB1EEB-217A-4D6B-9E00-0F25E67F3C06}"/>
          </ac:picMkLst>
        </pc:picChg>
      </pc:sldChg>
      <pc:sldChg chg="addSp">
        <pc:chgData name="kuber raj kunal" userId="ff53f78b27f9dcad" providerId="Windows Live" clId="Web-{CD95A773-DD1E-47A7-92E6-F3366842D782}" dt="2021-09-30T09:38:06.403" v="20"/>
        <pc:sldMkLst>
          <pc:docMk/>
          <pc:sldMk cId="975880867" sldId="295"/>
        </pc:sldMkLst>
        <pc:picChg chg="add">
          <ac:chgData name="kuber raj kunal" userId="ff53f78b27f9dcad" providerId="Windows Live" clId="Web-{CD95A773-DD1E-47A7-92E6-F3366842D782}" dt="2021-09-30T09:38:06.403" v="20"/>
          <ac:picMkLst>
            <pc:docMk/>
            <pc:sldMk cId="975880867" sldId="295"/>
            <ac:picMk id="5" creationId="{0457274B-A09A-476C-A8F1-8A0EC781CB3E}"/>
          </ac:picMkLst>
        </pc:picChg>
      </pc:sldChg>
      <pc:sldChg chg="addSp">
        <pc:chgData name="kuber raj kunal" userId="ff53f78b27f9dcad" providerId="Windows Live" clId="Web-{CD95A773-DD1E-47A7-92E6-F3366842D782}" dt="2021-09-30T09:38:08.840" v="21"/>
        <pc:sldMkLst>
          <pc:docMk/>
          <pc:sldMk cId="4148280234" sldId="296"/>
        </pc:sldMkLst>
        <pc:picChg chg="add">
          <ac:chgData name="kuber raj kunal" userId="ff53f78b27f9dcad" providerId="Windows Live" clId="Web-{CD95A773-DD1E-47A7-92E6-F3366842D782}" dt="2021-09-30T09:38:08.840" v="21"/>
          <ac:picMkLst>
            <pc:docMk/>
            <pc:sldMk cId="4148280234" sldId="296"/>
            <ac:picMk id="5" creationId="{97D04344-AECB-4388-99D8-D7CEC8AFD23F}"/>
          </ac:picMkLst>
        </pc:picChg>
      </pc:sldChg>
      <pc:sldChg chg="addSp">
        <pc:chgData name="kuber raj kunal" userId="ff53f78b27f9dcad" providerId="Windows Live" clId="Web-{CD95A773-DD1E-47A7-92E6-F3366842D782}" dt="2021-09-30T09:38:10.231" v="22"/>
        <pc:sldMkLst>
          <pc:docMk/>
          <pc:sldMk cId="895892677" sldId="297"/>
        </pc:sldMkLst>
        <pc:picChg chg="add">
          <ac:chgData name="kuber raj kunal" userId="ff53f78b27f9dcad" providerId="Windows Live" clId="Web-{CD95A773-DD1E-47A7-92E6-F3366842D782}" dt="2021-09-30T09:38:10.231" v="22"/>
          <ac:picMkLst>
            <pc:docMk/>
            <pc:sldMk cId="895892677" sldId="297"/>
            <ac:picMk id="4" creationId="{477BB0F1-B066-4368-8612-A251548536FE}"/>
          </ac:picMkLst>
        </pc:picChg>
      </pc:sldChg>
      <pc:sldChg chg="addSp">
        <pc:chgData name="kuber raj kunal" userId="ff53f78b27f9dcad" providerId="Windows Live" clId="Web-{CD95A773-DD1E-47A7-92E6-F3366842D782}" dt="2021-09-30T09:38:12.044" v="23"/>
        <pc:sldMkLst>
          <pc:docMk/>
          <pc:sldMk cId="1112552308" sldId="298"/>
        </pc:sldMkLst>
        <pc:picChg chg="add">
          <ac:chgData name="kuber raj kunal" userId="ff53f78b27f9dcad" providerId="Windows Live" clId="Web-{CD95A773-DD1E-47A7-92E6-F3366842D782}" dt="2021-09-30T09:38:12.044" v="23"/>
          <ac:picMkLst>
            <pc:docMk/>
            <pc:sldMk cId="1112552308" sldId="298"/>
            <ac:picMk id="4" creationId="{49B36CD4-9A78-4C56-AF1E-814F06070D64}"/>
          </ac:picMkLst>
        </pc:picChg>
      </pc:sldChg>
      <pc:sldChg chg="addSp">
        <pc:chgData name="kuber raj kunal" userId="ff53f78b27f9dcad" providerId="Windows Live" clId="Web-{CD95A773-DD1E-47A7-92E6-F3366842D782}" dt="2021-09-30T09:38:14.497" v="24"/>
        <pc:sldMkLst>
          <pc:docMk/>
          <pc:sldMk cId="2983218331" sldId="299"/>
        </pc:sldMkLst>
        <pc:picChg chg="add">
          <ac:chgData name="kuber raj kunal" userId="ff53f78b27f9dcad" providerId="Windows Live" clId="Web-{CD95A773-DD1E-47A7-92E6-F3366842D782}" dt="2021-09-30T09:38:14.497" v="24"/>
          <ac:picMkLst>
            <pc:docMk/>
            <pc:sldMk cId="2983218331" sldId="299"/>
            <ac:picMk id="5" creationId="{45347956-EB7D-4F8A-B90E-8DBB8A409139}"/>
          </ac:picMkLst>
        </pc:picChg>
      </pc:sldChg>
      <pc:sldChg chg="addSp">
        <pc:chgData name="kuber raj kunal" userId="ff53f78b27f9dcad" providerId="Windows Live" clId="Web-{CD95A773-DD1E-47A7-92E6-F3366842D782}" dt="2021-09-30T09:37:21.620" v="3"/>
        <pc:sldMkLst>
          <pc:docMk/>
          <pc:sldMk cId="0" sldId="326"/>
        </pc:sldMkLst>
        <pc:picChg chg="add">
          <ac:chgData name="kuber raj kunal" userId="ff53f78b27f9dcad" providerId="Windows Live" clId="Web-{CD95A773-DD1E-47A7-92E6-F3366842D782}" dt="2021-09-30T09:37:21.620" v="3"/>
          <ac:picMkLst>
            <pc:docMk/>
            <pc:sldMk cId="0" sldId="326"/>
            <ac:picMk id="2" creationId="{1F1BCDA0-0C4D-4E9F-A60C-16549E8D2BF3}"/>
          </ac:picMkLst>
        </pc:picChg>
      </pc:sldChg>
      <pc:sldChg chg="addSp">
        <pc:chgData name="kuber raj kunal" userId="ff53f78b27f9dcad" providerId="Windows Live" clId="Web-{CD95A773-DD1E-47A7-92E6-F3366842D782}" dt="2021-09-30T09:37:23.230" v="4"/>
        <pc:sldMkLst>
          <pc:docMk/>
          <pc:sldMk cId="3443443754" sldId="327"/>
        </pc:sldMkLst>
        <pc:picChg chg="add">
          <ac:chgData name="kuber raj kunal" userId="ff53f78b27f9dcad" providerId="Windows Live" clId="Web-{CD95A773-DD1E-47A7-92E6-F3366842D782}" dt="2021-09-30T09:37:23.230" v="4"/>
          <ac:picMkLst>
            <pc:docMk/>
            <pc:sldMk cId="3443443754" sldId="327"/>
            <ac:picMk id="5" creationId="{27E4090A-E887-4A23-B20E-FE1186E2CFAA}"/>
          </ac:picMkLst>
        </pc:picChg>
      </pc:sldChg>
      <pc:sldChg chg="addSp">
        <pc:chgData name="kuber raj kunal" userId="ff53f78b27f9dcad" providerId="Windows Live" clId="Web-{CD95A773-DD1E-47A7-92E6-F3366842D782}" dt="2021-09-30T09:37:26.839" v="5"/>
        <pc:sldMkLst>
          <pc:docMk/>
          <pc:sldMk cId="1227187531" sldId="328"/>
        </pc:sldMkLst>
        <pc:picChg chg="add">
          <ac:chgData name="kuber raj kunal" userId="ff53f78b27f9dcad" providerId="Windows Live" clId="Web-{CD95A773-DD1E-47A7-92E6-F3366842D782}" dt="2021-09-30T09:37:26.839" v="5"/>
          <ac:picMkLst>
            <pc:docMk/>
            <pc:sldMk cId="1227187531" sldId="328"/>
            <ac:picMk id="5" creationId="{7A5BDE02-89EE-4B66-9A50-B9E4CD2F3D9E}"/>
          </ac:picMkLst>
        </pc:picChg>
      </pc:sldChg>
      <pc:sldChg chg="addSp">
        <pc:chgData name="kuber raj kunal" userId="ff53f78b27f9dcad" providerId="Windows Live" clId="Web-{CD95A773-DD1E-47A7-92E6-F3366842D782}" dt="2021-09-30T09:37:39.699" v="10"/>
        <pc:sldMkLst>
          <pc:docMk/>
          <pc:sldMk cId="3335737780" sldId="329"/>
        </pc:sldMkLst>
        <pc:picChg chg="add">
          <ac:chgData name="kuber raj kunal" userId="ff53f78b27f9dcad" providerId="Windows Live" clId="Web-{CD95A773-DD1E-47A7-92E6-F3366842D782}" dt="2021-09-30T09:37:39.699" v="10"/>
          <ac:picMkLst>
            <pc:docMk/>
            <pc:sldMk cId="3335737780" sldId="329"/>
            <ac:picMk id="5" creationId="{9FF4FAAD-A8F6-4C5E-9E3C-5250F5EF81AA}"/>
          </ac:picMkLst>
        </pc:picChg>
      </pc:sldChg>
      <pc:sldChg chg="addSp">
        <pc:chgData name="kuber raj kunal" userId="ff53f78b27f9dcad" providerId="Windows Live" clId="Web-{CD95A773-DD1E-47A7-92E6-F3366842D782}" dt="2021-09-30T09:37:30.277" v="6"/>
        <pc:sldMkLst>
          <pc:docMk/>
          <pc:sldMk cId="833749167" sldId="330"/>
        </pc:sldMkLst>
        <pc:picChg chg="add">
          <ac:chgData name="kuber raj kunal" userId="ff53f78b27f9dcad" providerId="Windows Live" clId="Web-{CD95A773-DD1E-47A7-92E6-F3366842D782}" dt="2021-09-30T09:37:30.277" v="6"/>
          <ac:picMkLst>
            <pc:docMk/>
            <pc:sldMk cId="833749167" sldId="330"/>
            <ac:picMk id="2" creationId="{DFF58186-4009-4478-9442-7FC959D814F5}"/>
          </ac:picMkLst>
        </pc:picChg>
      </pc:sldChg>
      <pc:sldChg chg="addSp">
        <pc:chgData name="kuber raj kunal" userId="ff53f78b27f9dcad" providerId="Windows Live" clId="Web-{CD95A773-DD1E-47A7-92E6-F3366842D782}" dt="2021-09-30T09:37:34.699" v="8"/>
        <pc:sldMkLst>
          <pc:docMk/>
          <pc:sldMk cId="1010100691" sldId="331"/>
        </pc:sldMkLst>
        <pc:picChg chg="add">
          <ac:chgData name="kuber raj kunal" userId="ff53f78b27f9dcad" providerId="Windows Live" clId="Web-{CD95A773-DD1E-47A7-92E6-F3366842D782}" dt="2021-09-30T09:37:34.699" v="8"/>
          <ac:picMkLst>
            <pc:docMk/>
            <pc:sldMk cId="1010100691" sldId="331"/>
            <ac:picMk id="2" creationId="{E127B144-BAE9-4691-8F24-CFD5048D7C03}"/>
          </ac:picMkLst>
        </pc:picChg>
      </pc:sldChg>
      <pc:sldChg chg="addSp">
        <pc:chgData name="kuber raj kunal" userId="ff53f78b27f9dcad" providerId="Windows Live" clId="Web-{CD95A773-DD1E-47A7-92E6-F3366842D782}" dt="2021-09-30T09:37:32.715" v="7"/>
        <pc:sldMkLst>
          <pc:docMk/>
          <pc:sldMk cId="1101093898" sldId="332"/>
        </pc:sldMkLst>
        <pc:picChg chg="add">
          <ac:chgData name="kuber raj kunal" userId="ff53f78b27f9dcad" providerId="Windows Live" clId="Web-{CD95A773-DD1E-47A7-92E6-F3366842D782}" dt="2021-09-30T09:37:32.715" v="7"/>
          <ac:picMkLst>
            <pc:docMk/>
            <pc:sldMk cId="1101093898" sldId="332"/>
            <ac:picMk id="5" creationId="{004278F9-7061-4161-BBF9-623DDBDBF212}"/>
          </ac:picMkLst>
        </pc:picChg>
      </pc:sldChg>
      <pc:sldChg chg="addSp">
        <pc:chgData name="kuber raj kunal" userId="ff53f78b27f9dcad" providerId="Windows Live" clId="Web-{CD95A773-DD1E-47A7-92E6-F3366842D782}" dt="2021-09-30T09:37:36.480" v="9"/>
        <pc:sldMkLst>
          <pc:docMk/>
          <pc:sldMk cId="2580377108" sldId="333"/>
        </pc:sldMkLst>
        <pc:picChg chg="add">
          <ac:chgData name="kuber raj kunal" userId="ff53f78b27f9dcad" providerId="Windows Live" clId="Web-{CD95A773-DD1E-47A7-92E6-F3366842D782}" dt="2021-09-30T09:37:36.480" v="9"/>
          <ac:picMkLst>
            <pc:docMk/>
            <pc:sldMk cId="2580377108" sldId="333"/>
            <ac:picMk id="2" creationId="{7F4C7DC3-F1E3-477F-9F47-596D074A51EF}"/>
          </ac:picMkLst>
        </pc:picChg>
      </pc:sldChg>
      <pc:sldChg chg="addSp">
        <pc:chgData name="kuber raj kunal" userId="ff53f78b27f9dcad" providerId="Windows Live" clId="Web-{CD95A773-DD1E-47A7-92E6-F3366842D782}" dt="2021-09-30T09:37:41.496" v="11"/>
        <pc:sldMkLst>
          <pc:docMk/>
          <pc:sldMk cId="2168051862" sldId="334"/>
        </pc:sldMkLst>
        <pc:picChg chg="add">
          <ac:chgData name="kuber raj kunal" userId="ff53f78b27f9dcad" providerId="Windows Live" clId="Web-{CD95A773-DD1E-47A7-92E6-F3366842D782}" dt="2021-09-30T09:37:41.496" v="11"/>
          <ac:picMkLst>
            <pc:docMk/>
            <pc:sldMk cId="2168051862" sldId="334"/>
            <ac:picMk id="2" creationId="{ECC6EE45-CCB1-4B3F-A504-379559B9C8F3}"/>
          </ac:picMkLst>
        </pc:picChg>
      </pc:sldChg>
      <pc:sldChg chg="addSp">
        <pc:chgData name="kuber raj kunal" userId="ff53f78b27f9dcad" providerId="Windows Live" clId="Web-{CD95A773-DD1E-47A7-92E6-F3366842D782}" dt="2021-09-30T09:37:43.230" v="12"/>
        <pc:sldMkLst>
          <pc:docMk/>
          <pc:sldMk cId="2179180610" sldId="335"/>
        </pc:sldMkLst>
        <pc:picChg chg="add">
          <ac:chgData name="kuber raj kunal" userId="ff53f78b27f9dcad" providerId="Windows Live" clId="Web-{CD95A773-DD1E-47A7-92E6-F3366842D782}" dt="2021-09-30T09:37:43.230" v="12"/>
          <ac:picMkLst>
            <pc:docMk/>
            <pc:sldMk cId="2179180610" sldId="335"/>
            <ac:picMk id="5" creationId="{504D6F87-DA07-4632-854B-D01F70AB5B3D}"/>
          </ac:picMkLst>
        </pc:picChg>
      </pc:sldChg>
      <pc:sldChg chg="addSp">
        <pc:chgData name="kuber raj kunal" userId="ff53f78b27f9dcad" providerId="Windows Live" clId="Web-{CD95A773-DD1E-47A7-92E6-F3366842D782}" dt="2021-09-30T09:37:56.856" v="15"/>
        <pc:sldMkLst>
          <pc:docMk/>
          <pc:sldMk cId="3747937636" sldId="336"/>
        </pc:sldMkLst>
        <pc:picChg chg="add">
          <ac:chgData name="kuber raj kunal" userId="ff53f78b27f9dcad" providerId="Windows Live" clId="Web-{CD95A773-DD1E-47A7-92E6-F3366842D782}" dt="2021-09-30T09:37:56.856" v="15"/>
          <ac:picMkLst>
            <pc:docMk/>
            <pc:sldMk cId="3747937636" sldId="336"/>
            <ac:picMk id="2" creationId="{379DE7F6-04D8-4B84-B4F3-FB9F05BDF2BA}"/>
          </ac:picMkLst>
        </pc:picChg>
      </pc:sldChg>
      <pc:sldChg chg="addSp">
        <pc:chgData name="kuber raj kunal" userId="ff53f78b27f9dcad" providerId="Windows Live" clId="Web-{CD95A773-DD1E-47A7-92E6-F3366842D782}" dt="2021-09-30T09:38:18.388" v="26"/>
        <pc:sldMkLst>
          <pc:docMk/>
          <pc:sldMk cId="743435117" sldId="337"/>
        </pc:sldMkLst>
        <pc:picChg chg="add">
          <ac:chgData name="kuber raj kunal" userId="ff53f78b27f9dcad" providerId="Windows Live" clId="Web-{CD95A773-DD1E-47A7-92E6-F3366842D782}" dt="2021-09-30T09:38:18.388" v="26"/>
          <ac:picMkLst>
            <pc:docMk/>
            <pc:sldMk cId="743435117" sldId="337"/>
            <ac:picMk id="5" creationId="{DAF9718F-AA09-4A6F-BD84-642B81790F61}"/>
          </ac:picMkLst>
        </pc:picChg>
      </pc:sldChg>
      <pc:sldChg chg="add del replId">
        <pc:chgData name="kuber raj kunal" userId="ff53f78b27f9dcad" providerId="Windows Live" clId="Web-{CD95A773-DD1E-47A7-92E6-F3366842D782}" dt="2021-09-30T09:37:51.168" v="14"/>
        <pc:sldMkLst>
          <pc:docMk/>
          <pc:sldMk cId="3437714019" sldId="338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BC2DF-18DC-40EE-A948-9D7181760D86}" type="datetimeFigureOut">
              <a:rPr lang="en-IN" smtClean="0"/>
              <a:pPr/>
              <a:t>30-09-2021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42D91-5C25-4FC6-A358-46D67FD32CE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7374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0193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1999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46675" y="1668380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rgbClr val="000000"/>
              </a:buClr>
              <a:buSzPts val="3100"/>
            </a:pPr>
            <a:r>
              <a:rPr lang="en-US" sz="3200" b="1" dirty="0">
                <a:solidFill>
                  <a:srgbClr val="FF0000"/>
                </a:solidFill>
              </a:rPr>
              <a:t>Introduction to </a:t>
            </a:r>
            <a:r>
              <a:rPr lang="en-US" sz="3200" b="1" dirty="0" err="1">
                <a:solidFill>
                  <a:srgbClr val="FF0000"/>
                </a:solidFill>
              </a:rPr>
              <a:t>MySQL</a:t>
            </a:r>
            <a:r>
              <a:rPr lang="en-US" sz="3200" b="1" dirty="0">
                <a:solidFill>
                  <a:srgbClr val="FF0000"/>
                </a:solidFill>
              </a:rPr>
              <a:t> and SQL </a:t>
            </a: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PERIOD-3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746175" y="3428984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SUBJECT : Computer Science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NUMBER:2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NAME :SQL</a:t>
            </a:r>
            <a:endParaRPr sz="1800" b="1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9CBC7805-3A1F-4FD9-B842-899F9B4CB4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872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AD433-87FC-4CCD-9926-88106FC71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1317856" cy="1991264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Accessing Database:</a:t>
            </a:r>
            <a:br>
              <a:rPr lang="en-US" sz="3200" b="1" dirty="0">
                <a:solidFill>
                  <a:srgbClr val="FF0000"/>
                </a:solidFill>
              </a:rPr>
            </a:b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D4D08-08D5-440F-9487-E64A4AD710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4898" y="1396042"/>
            <a:ext cx="8229600" cy="52879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Use command:</a:t>
            </a:r>
            <a:endParaRPr lang="en-US" b="1" dirty="0">
              <a:solidFill>
                <a:srgbClr val="FF0000"/>
              </a:solidFill>
              <a:cs typeface="Calibri"/>
            </a:endParaRPr>
          </a:p>
          <a:p>
            <a:pPr lvl="2"/>
            <a:r>
              <a:rPr lang="en-US" dirty="0"/>
              <a:t>Before doing any operation upon the table in the database , we need to open the database.</a:t>
            </a:r>
            <a:endParaRPr lang="en-US">
              <a:cs typeface="Calibri"/>
            </a:endParaRP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Syntax:</a:t>
            </a:r>
            <a:endParaRPr lang="en-IN" b="1">
              <a:solidFill>
                <a:srgbClr val="FF0000"/>
              </a:solidFill>
              <a:cs typeface="Calibri"/>
            </a:endParaRPr>
          </a:p>
          <a:p>
            <a:pPr marL="1257300" lvl="3" indent="0">
              <a:buNone/>
            </a:pPr>
            <a:r>
              <a:rPr lang="en-IN" sz="2400" dirty="0"/>
              <a:t>Use database name;</a:t>
            </a:r>
            <a:endParaRPr lang="en-IN" sz="2400">
              <a:cs typeface="Calibri"/>
            </a:endParaRPr>
          </a:p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Ex:</a:t>
            </a:r>
            <a:r>
              <a:rPr lang="en-IN" dirty="0">
                <a:solidFill>
                  <a:srgbClr val="FF0000"/>
                </a:solidFill>
              </a:rPr>
              <a:t> </a:t>
            </a:r>
            <a:endParaRPr lang="en-IN" sz="2400" dirty="0"/>
          </a:p>
          <a:p>
            <a:pPr marL="1257300" lvl="3" indent="0">
              <a:buNone/>
            </a:pPr>
            <a:r>
              <a:rPr lang="en-IN" sz="2400" dirty="0"/>
              <a:t>To work with the database school the command is</a:t>
            </a:r>
            <a:endParaRPr lang="en-IN" sz="2400" dirty="0">
              <a:cs typeface="Calibri"/>
            </a:endParaRPr>
          </a:p>
          <a:p>
            <a:pPr marL="2628900" lvl="6" indent="0">
              <a:buNone/>
            </a:pPr>
            <a:r>
              <a:rPr lang="en-IN" sz="2400" b="1" dirty="0"/>
              <a:t>Use school;</a:t>
            </a:r>
            <a:endParaRPr lang="en-IN" sz="2400" b="1">
              <a:cs typeface="Calibri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9FF4FAAD-A8F6-4C5E-9E3C-5250F5EF81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737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83C03A5-ECAA-44D2-A41A-B28E4C4327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7661" y="491313"/>
            <a:ext cx="9815422" cy="621953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ECC6EE45-CCB1-4B3F-A504-379559B9C8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051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DADB8-3BBD-4287-926D-B6B2E711F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Drop database command: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33F3F-FC27-4F20-9C5D-86BEAF7D4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1600201"/>
            <a:ext cx="8839200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0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The </a:t>
            </a:r>
            <a:r>
              <a:rPr lang="en-US" sz="2400" b="1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DROP DATABASE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 Statement is used to </a:t>
            </a:r>
            <a:r>
              <a:rPr lang="en-US" sz="2400" b="1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drop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 or </a:t>
            </a:r>
            <a:r>
              <a:rPr lang="en-US" sz="2400" b="1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delete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 a </a:t>
            </a:r>
            <a:r>
              <a:rPr lang="en-US" sz="2400" b="1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database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. </a:t>
            </a:r>
          </a:p>
          <a:p>
            <a:r>
              <a:rPr lang="en-US" sz="2400" b="1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Dropping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 the </a:t>
            </a:r>
            <a:r>
              <a:rPr lang="en-US" sz="2400" b="1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database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 will </a:t>
            </a:r>
            <a:r>
              <a:rPr lang="en-US" sz="2400" b="1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drop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 all </a:t>
            </a:r>
            <a:r>
              <a:rPr lang="en-US" sz="2400" b="1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database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 </a:t>
            </a:r>
          </a:p>
          <a:p>
            <a:pPr marL="0" indent="0">
              <a:buNone/>
            </a:pPr>
            <a:r>
              <a:rPr lang="en-US" sz="2400" b="0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   objects (tables, views, procedures etc.) inside it. </a:t>
            </a:r>
          </a:p>
          <a:p>
            <a:pPr marL="0" indent="0">
              <a:buNone/>
            </a:pPr>
            <a:endParaRPr lang="en-US" sz="2400" dirty="0">
              <a:solidFill>
                <a:srgbClr val="202124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202124"/>
                </a:solidFill>
                <a:latin typeface="Calibri"/>
                <a:cs typeface="Calibri"/>
              </a:rPr>
              <a:t>Ex: To delete the database school</a:t>
            </a:r>
          </a:p>
          <a:p>
            <a:pPr marL="0" indent="0">
              <a:buNone/>
            </a:pPr>
            <a:endParaRPr lang="en-US" sz="2400" dirty="0">
              <a:solidFill>
                <a:srgbClr val="202124"/>
              </a:solidFill>
              <a:latin typeface="Calibri"/>
              <a:cs typeface="Calibri"/>
            </a:endParaRPr>
          </a:p>
          <a:p>
            <a:pPr marL="1257300" lvl="3" indent="0">
              <a:buNone/>
            </a:pPr>
            <a:r>
              <a:rPr lang="en-US" sz="2400" b="1" dirty="0">
                <a:solidFill>
                  <a:srgbClr val="202124"/>
                </a:solidFill>
                <a:latin typeface="Calibri"/>
                <a:cs typeface="Calibri"/>
              </a:rPr>
              <a:t>Drop database school;</a:t>
            </a:r>
            <a:endParaRPr lang="en-IN" sz="2400" b="1">
              <a:latin typeface="Calibri"/>
              <a:cs typeface="Calibri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04D6F87-DA07-4632-854B-D01F70AB5B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1806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C77F5EF-F022-47E9-A3CC-62AAF4BDAB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94140" y="819509"/>
            <a:ext cx="7199462" cy="554966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379DE7F6-04D8-4B84-B4F3-FB9F05BDF2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937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26211" y="595223"/>
            <a:ext cx="9828362" cy="626277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CREATE TABLE Command:</a:t>
            </a:r>
          </a:p>
          <a:p>
            <a:pPr marL="0" indent="0">
              <a:buNone/>
            </a:pPr>
            <a:endParaRPr lang="en-US" sz="1900" b="1" dirty="0">
              <a:solidFill>
                <a:srgbClr val="FF0000"/>
              </a:solidFill>
            </a:endParaRPr>
          </a:p>
          <a:p>
            <a:pPr marL="800100" lvl="2" indent="0">
              <a:buNone/>
            </a:pPr>
            <a:r>
              <a:rPr lang="en-US" dirty="0"/>
              <a:t>This command is used to create a table in the database.</a:t>
            </a:r>
            <a:endParaRPr lang="en-US" dirty="0">
              <a:cs typeface="Calibri"/>
            </a:endParaRPr>
          </a:p>
          <a:p>
            <a:pPr marL="800100" lvl="2" indent="0">
              <a:buNone/>
            </a:pPr>
            <a:endParaRPr lang="en-US" dirty="0">
              <a:cs typeface="Calibri"/>
            </a:endParaRPr>
          </a:p>
          <a:p>
            <a:pPr lvl="2"/>
            <a:r>
              <a:rPr lang="en-US" dirty="0"/>
              <a:t>To create an </a:t>
            </a:r>
            <a:r>
              <a:rPr lang="en-US" i="1" dirty="0"/>
              <a:t>employee </a:t>
            </a:r>
            <a:r>
              <a:rPr lang="en-US" dirty="0"/>
              <a:t>table whose scheme is as follows :</a:t>
            </a:r>
            <a:endParaRPr lang="en-US" dirty="0">
              <a:cs typeface="Calibri"/>
            </a:endParaRPr>
          </a:p>
          <a:p>
            <a:pPr lvl="2">
              <a:buNone/>
            </a:pPr>
            <a:r>
              <a:rPr lang="en-US" dirty="0"/>
              <a:t>	Employee (Ecode, Ename, Sex, Grade, Gross)</a:t>
            </a:r>
            <a:endParaRPr lang="en-US" dirty="0">
              <a:cs typeface="Calibri"/>
            </a:endParaRPr>
          </a:p>
          <a:p>
            <a:pPr marL="914400" lvl="2" indent="0">
              <a:buNone/>
            </a:pPr>
            <a:endParaRPr lang="en-IN" u="sng" dirty="0">
              <a:cs typeface="Calibri"/>
            </a:endParaRPr>
          </a:p>
          <a:p>
            <a:pPr marL="800100" lvl="2" indent="0">
              <a:buNone/>
            </a:pPr>
            <a:r>
              <a:rPr lang="en-US" dirty="0"/>
              <a:t>	</a:t>
            </a:r>
            <a:endParaRPr lang="en-US" dirty="0">
              <a:cs typeface="Calibri"/>
            </a:endParaRPr>
          </a:p>
          <a:p>
            <a:pPr marL="800100" lvl="2" indent="0">
              <a:buNone/>
            </a:pPr>
            <a:r>
              <a:rPr lang="en-US" dirty="0"/>
              <a:t>	</a:t>
            </a:r>
            <a:r>
              <a:rPr lang="en-US" b="1" dirty="0"/>
              <a:t>CREATE TABLE Employee</a:t>
            </a:r>
            <a:endParaRPr lang="en-IN" b="1">
              <a:cs typeface="Calibri"/>
            </a:endParaRPr>
          </a:p>
          <a:p>
            <a:pPr marL="800100" lvl="2" indent="0">
              <a:buNone/>
            </a:pPr>
            <a:r>
              <a:rPr lang="en-US" b="1" dirty="0"/>
              <a:t>		(Ecode		integer,</a:t>
            </a:r>
            <a:endParaRPr lang="en-IN" b="1">
              <a:cs typeface="Calibri"/>
            </a:endParaRPr>
          </a:p>
          <a:p>
            <a:pPr marL="800100" lvl="2" indent="0">
              <a:buNone/>
            </a:pPr>
            <a:r>
              <a:rPr lang="en-US" b="1" dirty="0"/>
              <a:t>		Ename		char(20),</a:t>
            </a:r>
            <a:endParaRPr lang="en-IN" b="1">
              <a:cs typeface="Calibri"/>
            </a:endParaRPr>
          </a:p>
          <a:p>
            <a:pPr marL="800100" lvl="2" indent="0">
              <a:buNone/>
            </a:pPr>
            <a:r>
              <a:rPr lang="en-US" b="1" dirty="0"/>
              <a:t>		Sex		char(1),</a:t>
            </a:r>
            <a:endParaRPr lang="en-IN" b="1">
              <a:cs typeface="Calibri"/>
            </a:endParaRPr>
          </a:p>
          <a:p>
            <a:pPr marL="800100" lvl="2" indent="0">
              <a:buNone/>
            </a:pPr>
            <a:r>
              <a:rPr lang="en-US" b="1" dirty="0"/>
              <a:t>		Grade		 char(2),</a:t>
            </a:r>
            <a:endParaRPr lang="en-IN" b="1">
              <a:cs typeface="Calibri"/>
            </a:endParaRPr>
          </a:p>
          <a:p>
            <a:pPr marL="800100" lvl="2" indent="0">
              <a:buNone/>
            </a:pPr>
            <a:r>
              <a:rPr lang="en-US" b="1" dirty="0"/>
              <a:t>		Gross		decimal ) ;</a:t>
            </a:r>
            <a:endParaRPr lang="en-IN" b="1">
              <a:cs typeface="Calibri"/>
            </a:endParaRPr>
          </a:p>
          <a:p>
            <a:pPr marL="0" indent="0">
              <a:buNone/>
            </a:pPr>
            <a:endParaRPr lang="en-IN" sz="1600" dirty="0">
              <a:cs typeface="Calibri"/>
            </a:endParaRPr>
          </a:p>
          <a:p>
            <a:pPr marL="0" indent="0">
              <a:buNone/>
            </a:pPr>
            <a:endParaRPr lang="en-IN" sz="14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0A8C2F2-4D80-45EE-905A-02349FC0C1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4172" y="567283"/>
            <a:ext cx="9869926" cy="581697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create a </a:t>
            </a:r>
            <a:r>
              <a:rPr lang="en-US" sz="3200" b="1" i="1" dirty="0">
                <a:solidFill>
                  <a:srgbClr val="FF0000"/>
                </a:solidFill>
              </a:rPr>
              <a:t>student </a:t>
            </a:r>
            <a:r>
              <a:rPr lang="en-US" sz="3200" b="1" dirty="0">
                <a:solidFill>
                  <a:srgbClr val="FF0000"/>
                </a:solidFill>
              </a:rPr>
              <a:t>table whose scheme is as follows :</a:t>
            </a:r>
            <a:endParaRPr lang="en-US" sz="3200" b="1" dirty="0">
              <a:solidFill>
                <a:srgbClr val="FF0000"/>
              </a:solidFill>
              <a:cs typeface="Calibri"/>
            </a:endParaRPr>
          </a:p>
          <a:p>
            <a:pPr marL="457200" indent="-457200"/>
            <a:endParaRPr lang="en-US" sz="2000" dirty="0">
              <a:cs typeface="Calibri"/>
            </a:endParaRPr>
          </a:p>
          <a:p>
            <a:endParaRPr lang="en-IN" sz="2000" dirty="0">
              <a:cs typeface="Calibri"/>
            </a:endParaRPr>
          </a:p>
          <a:p>
            <a:pPr marL="457200" indent="-457200"/>
            <a:r>
              <a:rPr lang="en-US" sz="2000" dirty="0"/>
              <a:t>	</a:t>
            </a:r>
            <a:r>
              <a:rPr lang="en-US" sz="2400" dirty="0"/>
              <a:t>student(Roll, Sname, Sex, Grade, Dob, Phoneno)</a:t>
            </a:r>
            <a:endParaRPr lang="en-US" sz="2400">
              <a:cs typeface="Calibri"/>
            </a:endParaRPr>
          </a:p>
          <a:p>
            <a:pPr marL="457200" indent="-457200"/>
            <a:endParaRPr lang="en-US" sz="3200" dirty="0">
              <a:cs typeface="Calibri"/>
            </a:endParaRPr>
          </a:p>
          <a:p>
            <a:pPr marL="457200" indent="-457200"/>
            <a:endParaRPr lang="en-US" sz="2400" dirty="0">
              <a:cs typeface="Calibri"/>
            </a:endParaRPr>
          </a:p>
          <a:p>
            <a:endParaRPr lang="en-US" sz="2400" dirty="0">
              <a:cs typeface="Calibri"/>
            </a:endParaRPr>
          </a:p>
          <a:p>
            <a:r>
              <a:rPr lang="en-US" sz="2400" dirty="0"/>
              <a:t>	</a:t>
            </a:r>
            <a:r>
              <a:rPr lang="en-US" sz="2400" b="1" dirty="0"/>
              <a:t>CREATE TABLE student</a:t>
            </a:r>
            <a:endParaRPr lang="en-IN" sz="2400" b="1">
              <a:cs typeface="Calibri"/>
            </a:endParaRPr>
          </a:p>
          <a:p>
            <a:r>
              <a:rPr lang="en-US" sz="2400" b="1" dirty="0"/>
              <a:t>	   	(Roll		integer,</a:t>
            </a:r>
            <a:endParaRPr lang="en-IN" sz="2400" b="1">
              <a:cs typeface="Calibri"/>
            </a:endParaRPr>
          </a:p>
          <a:p>
            <a:r>
              <a:rPr lang="en-US" sz="2400" b="1" dirty="0"/>
              <a:t>		Sname		char(20),</a:t>
            </a:r>
            <a:endParaRPr lang="en-IN" sz="2400" b="1">
              <a:cs typeface="Calibri"/>
            </a:endParaRPr>
          </a:p>
          <a:p>
            <a:r>
              <a:rPr lang="en-US" sz="2400" b="1" dirty="0"/>
              <a:t>		Sex		char(1),</a:t>
            </a:r>
            <a:endParaRPr lang="en-IN" sz="2400" b="1">
              <a:cs typeface="Calibri"/>
            </a:endParaRPr>
          </a:p>
          <a:p>
            <a:r>
              <a:rPr lang="en-US" sz="2400" b="1" dirty="0"/>
              <a:t>		Grade		 char(2),</a:t>
            </a:r>
            <a:endParaRPr lang="en-IN" sz="2400" b="1">
              <a:cs typeface="Calibri"/>
            </a:endParaRPr>
          </a:p>
          <a:p>
            <a:r>
              <a:rPr lang="en-US" sz="2400" b="1" dirty="0"/>
              <a:t>		Dob		date,</a:t>
            </a:r>
            <a:endParaRPr lang="en-US" sz="2400" b="1" dirty="0">
              <a:cs typeface="Calibri"/>
            </a:endParaRPr>
          </a:p>
          <a:p>
            <a:r>
              <a:rPr lang="en-US" sz="2400" b="1" dirty="0"/>
              <a:t>		Phoneno	integer ) ;</a:t>
            </a:r>
            <a:endParaRPr lang="en-IN" sz="2400" b="1">
              <a:cs typeface="Calibri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US" sz="2000" b="1" u="sng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11E5CB91-56C1-489F-82C7-5049BD3FA2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1914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33" y="368060"/>
            <a:ext cx="7510731" cy="1078301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Constraints in create table commands: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2142" y="1200509"/>
            <a:ext cx="9535064" cy="541882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Constraint:</a:t>
            </a:r>
            <a:endParaRPr lang="en-US" b="1" dirty="0">
              <a:solidFill>
                <a:srgbClr val="FF0000"/>
              </a:solidFill>
              <a:cs typeface="Calibri"/>
            </a:endParaRPr>
          </a:p>
          <a:p>
            <a:pPr marL="1714500" lvl="4">
              <a:buNone/>
            </a:pPr>
            <a:r>
              <a:rPr lang="en-US" sz="2400" dirty="0"/>
              <a:t>A Constraint is a condition or check applicable on a field or set of fields.</a:t>
            </a:r>
            <a:endParaRPr lang="en-US" sz="2400" dirty="0">
              <a:cs typeface="Calibri"/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Types of Constraints:</a:t>
            </a:r>
            <a:endParaRPr lang="en-US" b="1" dirty="0">
              <a:solidFill>
                <a:srgbClr val="FF0000"/>
              </a:solidFill>
              <a:cs typeface="Calibri"/>
            </a:endParaRPr>
          </a:p>
          <a:p>
            <a:pPr lvl="4">
              <a:lnSpc>
                <a:spcPct val="150000"/>
              </a:lnSpc>
            </a:pPr>
            <a:r>
              <a:rPr lang="en-US" sz="2400" dirty="0"/>
              <a:t> Unique constraint	</a:t>
            </a:r>
            <a:endParaRPr lang="en-US" sz="2400">
              <a:cs typeface="Calibri"/>
            </a:endParaRPr>
          </a:p>
          <a:p>
            <a:pPr lvl="4">
              <a:lnSpc>
                <a:spcPct val="150000"/>
              </a:lnSpc>
            </a:pPr>
            <a:r>
              <a:rPr lang="en-US" sz="2400" dirty="0"/>
              <a:t> Primary key constraint</a:t>
            </a:r>
            <a:endParaRPr lang="en-IN" sz="2400">
              <a:cs typeface="Calibri"/>
            </a:endParaRPr>
          </a:p>
          <a:p>
            <a:pPr lvl="4">
              <a:lnSpc>
                <a:spcPct val="150000"/>
              </a:lnSpc>
            </a:pPr>
            <a:r>
              <a:rPr lang="en-US" sz="2400" dirty="0"/>
              <a:t> Default constraint</a:t>
            </a:r>
            <a:endParaRPr lang="en-US" sz="2400">
              <a:cs typeface="Calibri"/>
            </a:endParaRPr>
          </a:p>
          <a:p>
            <a:pPr lvl="4">
              <a:lnSpc>
                <a:spcPct val="150000"/>
              </a:lnSpc>
            </a:pPr>
            <a:r>
              <a:rPr lang="en-US" sz="2400" dirty="0"/>
              <a:t> Check constraint</a:t>
            </a:r>
            <a:endParaRPr lang="en-US" sz="2400">
              <a:cs typeface="Calibri"/>
            </a:endParaRPr>
          </a:p>
          <a:p>
            <a:pPr lvl="4">
              <a:lnSpc>
                <a:spcPct val="150000"/>
              </a:lnSpc>
            </a:pPr>
            <a:r>
              <a:rPr lang="en-US" sz="2400" dirty="0"/>
              <a:t> Not null</a:t>
            </a:r>
            <a:endParaRPr lang="en-IN" sz="2400">
              <a:cs typeface="Calibri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4B4FD49-B347-48DC-B88F-570BF48476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040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24" y="405442"/>
            <a:ext cx="4267200" cy="1447800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UNIQUE Constraint:	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4546" y="1524001"/>
            <a:ext cx="8686800" cy="4835951"/>
          </a:xfrm>
        </p:spPr>
        <p:txBody>
          <a:bodyPr>
            <a:noAutofit/>
          </a:bodyPr>
          <a:lstStyle/>
          <a:p>
            <a:r>
              <a:rPr lang="en-US" sz="2400" dirty="0"/>
              <a:t>The </a:t>
            </a:r>
            <a:r>
              <a:rPr lang="en-US" sz="2400" b="1" dirty="0"/>
              <a:t>UNIQUE constraint</a:t>
            </a:r>
            <a:r>
              <a:rPr lang="en-US" sz="2400" dirty="0"/>
              <a:t> maintains the </a:t>
            </a:r>
            <a:r>
              <a:rPr lang="en-US" sz="2400" b="1" dirty="0"/>
              <a:t>uniqueness</a:t>
            </a:r>
            <a:r>
              <a:rPr lang="en-US" sz="2400" dirty="0"/>
              <a:t> of a column in a table. More than one </a:t>
            </a:r>
            <a:r>
              <a:rPr lang="en-US" sz="2400" b="1" dirty="0"/>
              <a:t>UNIQUE</a:t>
            </a:r>
            <a:r>
              <a:rPr lang="en-US" sz="2400" dirty="0"/>
              <a:t> column can be used in a table.</a:t>
            </a:r>
          </a:p>
          <a:p>
            <a:pPr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CREATE TABLE employee</a:t>
            </a:r>
            <a:endParaRPr lang="en-IN" sz="2400" b="1" dirty="0"/>
          </a:p>
          <a:p>
            <a:pPr marL="0" indent="0">
              <a:buNone/>
            </a:pPr>
            <a:r>
              <a:rPr lang="en-US" sz="2400" b="1" dirty="0"/>
              <a:t>	(  Ecode	integer,</a:t>
            </a:r>
          </a:p>
          <a:p>
            <a:pPr marL="0" indent="0">
              <a:buNone/>
            </a:pPr>
            <a:r>
              <a:rPr lang="en-US" sz="2400" b="1" dirty="0"/>
              <a:t>	   Ename        	char (20),</a:t>
            </a:r>
            <a:endParaRPr lang="en-IN" sz="2400" b="1" dirty="0"/>
          </a:p>
          <a:p>
            <a:pPr marL="0" indent="0">
              <a:buNone/>
            </a:pPr>
            <a:r>
              <a:rPr lang="en-US" sz="2400" b="1" dirty="0"/>
              <a:t>  	   Sex	 	char (1),</a:t>
            </a:r>
          </a:p>
          <a:p>
            <a:pPr marL="0" indent="0">
              <a:buNone/>
            </a:pPr>
            <a:r>
              <a:rPr lang="en-US" sz="2400" b="1" dirty="0"/>
              <a:t>	   Grade	char (2),</a:t>
            </a:r>
            <a:endParaRPr lang="en-IN" sz="2400" b="1" dirty="0"/>
          </a:p>
          <a:p>
            <a:pPr marL="0" indent="0">
              <a:buNone/>
            </a:pPr>
            <a:r>
              <a:rPr lang="en-US" sz="2400" b="1" dirty="0"/>
              <a:t>	   Gross	 	decimal  	 UNIQUE ) ;</a:t>
            </a:r>
            <a:endParaRPr lang="en-IN" sz="2400" b="1" dirty="0"/>
          </a:p>
          <a:p>
            <a:endParaRPr lang="en-IN" sz="2400" b="1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47FB1EEB-217A-4D6B-9E00-0F25E67F3C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2694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589" y="573657"/>
            <a:ext cx="4545291" cy="8382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NOT NULL constraint: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364960"/>
            <a:ext cx="8686800" cy="5340640"/>
          </a:xfrm>
        </p:spPr>
        <p:txBody>
          <a:bodyPr>
            <a:noAutofit/>
          </a:bodyPr>
          <a:lstStyle/>
          <a:p>
            <a:r>
              <a:rPr lang="en-US" sz="2400" dirty="0"/>
              <a:t>The </a:t>
            </a:r>
            <a:r>
              <a:rPr lang="en-US" sz="2400" b="1" dirty="0"/>
              <a:t>NOT NULL constraint</a:t>
            </a:r>
            <a:r>
              <a:rPr lang="en-US" sz="2400" dirty="0"/>
              <a:t> enforces a column to </a:t>
            </a:r>
            <a:r>
              <a:rPr lang="en-US" sz="2400" b="1" dirty="0"/>
              <a:t>NOT</a:t>
            </a:r>
            <a:r>
              <a:rPr lang="en-US" sz="2400" dirty="0"/>
              <a:t> accept </a:t>
            </a:r>
            <a:r>
              <a:rPr lang="en-US" sz="2400" b="1" dirty="0"/>
              <a:t>NULL</a:t>
            </a:r>
            <a:r>
              <a:rPr lang="en-US" sz="2400" dirty="0"/>
              <a:t> values. </a:t>
            </a:r>
          </a:p>
          <a:p>
            <a:pPr>
              <a:buNone/>
            </a:pPr>
            <a:endParaRPr lang="en-US" sz="2400" dirty="0"/>
          </a:p>
          <a:p>
            <a:r>
              <a:rPr lang="en-US" sz="2400" dirty="0"/>
              <a:t>The </a:t>
            </a:r>
            <a:r>
              <a:rPr lang="en-US" sz="2400" b="1" dirty="0"/>
              <a:t>NOT NULL constraint</a:t>
            </a:r>
            <a:r>
              <a:rPr lang="en-US" sz="2400" dirty="0"/>
              <a:t> enforces a field to always contain a value.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CREATE TABLE employee</a:t>
            </a:r>
            <a:endParaRPr lang="en-IN" sz="2400" b="1" dirty="0"/>
          </a:p>
          <a:p>
            <a:pPr marL="0" indent="0">
              <a:buNone/>
            </a:pPr>
            <a:r>
              <a:rPr lang="en-US" sz="2400" b="1" dirty="0"/>
              <a:t>	(  Ecode	integer,</a:t>
            </a:r>
          </a:p>
          <a:p>
            <a:pPr marL="0" indent="0">
              <a:buNone/>
            </a:pPr>
            <a:r>
              <a:rPr lang="en-US" sz="2400" b="1" dirty="0"/>
              <a:t>	   Ename        	char (20) 	NOT NULL,</a:t>
            </a:r>
            <a:endParaRPr lang="en-IN" sz="2400" b="1" dirty="0"/>
          </a:p>
          <a:p>
            <a:pPr marL="0" indent="0">
              <a:buNone/>
            </a:pPr>
            <a:r>
              <a:rPr lang="en-US" sz="2400" b="1" dirty="0"/>
              <a:t>  	   Sex	 	char (1)	NOT NULL,</a:t>
            </a:r>
          </a:p>
          <a:p>
            <a:pPr marL="0" indent="0">
              <a:buNone/>
            </a:pPr>
            <a:r>
              <a:rPr lang="en-US" sz="2400" b="1" dirty="0"/>
              <a:t>	   Grade	char (2),</a:t>
            </a:r>
            <a:endParaRPr lang="en-IN" sz="2400" b="1" dirty="0"/>
          </a:p>
          <a:p>
            <a:pPr marL="0" indent="0">
              <a:buNone/>
            </a:pPr>
            <a:r>
              <a:rPr lang="en-US" sz="2400" b="1" dirty="0"/>
              <a:t>	   Gross	 	decimal  	 UNIQUE ) ;</a:t>
            </a:r>
            <a:endParaRPr lang="en-IN" sz="2400" b="1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IN" sz="24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457274B-A09A-476C-A8F1-8A0EC781CB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8808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195" y="569343"/>
            <a:ext cx="8229600" cy="914400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Primary Key Constraint: </a:t>
            </a:r>
            <a:br>
              <a:rPr lang="en-IN" sz="3200" b="1" dirty="0">
                <a:solidFill>
                  <a:srgbClr val="FF0000"/>
                </a:solidFill>
              </a:rPr>
            </a:b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219200"/>
            <a:ext cx="9319403" cy="57308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/>
              <a:t>This constraint declares a column as the primary key of the table. The primary keys cannot allow NULL values.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dirty="0"/>
          </a:p>
          <a:p>
            <a:pPr marL="800100" lvl="2" indent="0">
              <a:buNone/>
            </a:pPr>
            <a:r>
              <a:rPr lang="en-US" b="1" dirty="0"/>
              <a:t>CREATE TABLE employee</a:t>
            </a:r>
            <a:endParaRPr lang="en-IN" b="1">
              <a:cs typeface="Calibri"/>
            </a:endParaRPr>
          </a:p>
          <a:p>
            <a:pPr marL="800100" lvl="2" indent="0">
              <a:buNone/>
            </a:pPr>
            <a:r>
              <a:rPr lang="en-US" b="1" dirty="0"/>
              <a:t>	(  </a:t>
            </a:r>
            <a:r>
              <a:rPr lang="en-US" b="1" dirty="0" err="1"/>
              <a:t>Ecode</a:t>
            </a:r>
            <a:r>
              <a:rPr lang="en-US" b="1" dirty="0"/>
              <a:t> integer PRIMARY KEY,</a:t>
            </a:r>
            <a:endParaRPr lang="en-US" b="1" dirty="0">
              <a:cs typeface="Calibri"/>
            </a:endParaRPr>
          </a:p>
          <a:p>
            <a:pPr marL="800100" lvl="2" indent="0">
              <a:buNone/>
            </a:pPr>
            <a:r>
              <a:rPr lang="en-US" b="1" dirty="0"/>
              <a:t>	   Ename char (20),Sex char (1),</a:t>
            </a:r>
            <a:endParaRPr lang="en-US" b="1" dirty="0">
              <a:cs typeface="Calibri"/>
            </a:endParaRPr>
          </a:p>
          <a:p>
            <a:pPr marL="800100" lvl="2" indent="0">
              <a:buNone/>
            </a:pPr>
            <a:r>
              <a:rPr lang="en-US" b="1" dirty="0"/>
              <a:t>	   Grade char (2),Gross decimal UNIQUE ) ;</a:t>
            </a:r>
            <a:endParaRPr lang="en-IN" b="1" dirty="0">
              <a:cs typeface="Calibri"/>
            </a:endParaRPr>
          </a:p>
          <a:p>
            <a:pPr marL="800100" lvl="2" indent="0">
              <a:buNone/>
            </a:pPr>
            <a:endParaRPr lang="en-US" dirty="0">
              <a:cs typeface="Calibri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97D04344-AECB-4388-99D8-D7CEC8AFD2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280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655235" y="1026377"/>
            <a:ext cx="9427054" cy="3816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Arial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  <a:ea typeface="Arial"/>
                <a:cs typeface="Arial"/>
                <a:sym typeface="Arial"/>
              </a:rPr>
              <a:t>Outcomes:</a:t>
            </a:r>
            <a:endParaRPr lang="en-US" sz="3200">
              <a:latin typeface="Calibri"/>
              <a:cs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4" indent="-152400"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 will know the database commands( create, show, drop).</a:t>
            </a:r>
            <a:endParaRPr lang="en-US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1676400" marR="0" lvl="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R="0" lvl="4" indent="-152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They will know to create a table using create table command.</a:t>
            </a:r>
            <a:endParaRPr lang="en-US" sz="2400" dirty="0">
              <a:solidFill>
                <a:schemeClr val="dk1"/>
              </a:solidFill>
              <a:latin typeface="Calibri"/>
              <a:cs typeface="Calibri"/>
            </a:endParaRPr>
          </a:p>
          <a:p>
            <a:pPr marL="1676400" marR="0" lvl="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endParaRPr lang="en-US" sz="2400" dirty="0">
              <a:solidFill>
                <a:schemeClr val="dk1"/>
              </a:solidFill>
              <a:latin typeface="Calibri"/>
              <a:cs typeface="Calibri"/>
            </a:endParaRPr>
          </a:p>
          <a:p>
            <a:pPr marR="0" lvl="4" indent="-152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They will learn about various constraints used in create table command.</a:t>
            </a:r>
            <a:endParaRPr lang="en-US" sz="2400" dirty="0">
              <a:solidFill>
                <a:schemeClr val="dk1"/>
              </a:solidFill>
              <a:latin typeface="Calibri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4D723318-D9D6-4113-AADE-24C0582CF3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551" y="511834"/>
            <a:ext cx="8382000" cy="914400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DEFAULT Constraint:	</a:t>
            </a:r>
            <a:br>
              <a:rPr lang="en-IN" sz="3200" b="1" dirty="0">
                <a:solidFill>
                  <a:srgbClr val="FF0000"/>
                </a:solidFill>
              </a:rPr>
            </a:b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7170" y="1090219"/>
            <a:ext cx="8686800" cy="556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 default value can be specified for a column using the DEFAULT constraint. When a user does not enter a value for the column automatically the defined default value is assigned.</a:t>
            </a:r>
          </a:p>
          <a:p>
            <a:pPr marL="0" indent="0">
              <a:buNone/>
            </a:pPr>
            <a:endParaRPr lang="en-IN" sz="2400" dirty="0"/>
          </a:p>
          <a:p>
            <a:endParaRPr lang="en-IN" sz="2400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E4BFCA39-336A-4E8A-9F94-1A5F7199F9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6823" y="2807421"/>
            <a:ext cx="8362867" cy="2280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CREATE TABLE Geeks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dirty="0">
                <a:latin typeface="Consolas" panose="020B0609020204030204" pitchFamily="49" charset="0"/>
              </a:rPr>
              <a:t>	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( ID	 	int  NOT NULL,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dirty="0">
                <a:latin typeface="Consolas" panose="020B0609020204030204" pitchFamily="49" charset="0"/>
              </a:rPr>
              <a:t>	 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Name 	char(20),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dirty="0">
                <a:latin typeface="Consolas" panose="020B0609020204030204" pitchFamily="49" charset="0"/>
              </a:rPr>
              <a:t>	 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Age 	int,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dirty="0">
                <a:latin typeface="Consolas" panose="020B0609020204030204" pitchFamily="49" charset="0"/>
              </a:rPr>
              <a:t>      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Location char(25) DEFAULT 'Noida');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77BB0F1-B066-4368-8612-A251548536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8926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023" y="349606"/>
            <a:ext cx="8458200" cy="1143000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b="1" dirty="0">
                <a:solidFill>
                  <a:srgbClr val="FF0000"/>
                </a:solidFill>
                <a:effectLst/>
              </a:rPr>
              <a:t>CHECK Constraint	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0109" y="1273803"/>
            <a:ext cx="8686800" cy="5303838"/>
          </a:xfrm>
        </p:spPr>
        <p:txBody>
          <a:bodyPr>
            <a:normAutofit/>
          </a:bodyPr>
          <a:lstStyle/>
          <a:p>
            <a:r>
              <a:rPr lang="en-US" sz="2400" dirty="0"/>
              <a:t>This constraint limits values that can be inserted into a column of a table.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For instance, consider the following </a:t>
            </a:r>
            <a:r>
              <a:rPr lang="en-US" sz="2400" i="1" dirty="0"/>
              <a:t>SQL </a:t>
            </a:r>
            <a:r>
              <a:rPr lang="en-US" sz="2400" dirty="0"/>
              <a:t>statement : </a:t>
            </a:r>
            <a:endParaRPr lang="en-IN" sz="2400" dirty="0"/>
          </a:p>
          <a:p>
            <a:pPr>
              <a:lnSpc>
                <a:spcPct val="150000"/>
              </a:lnSpc>
            </a:pPr>
            <a:endParaRPr lang="en-IN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9F0731-CAC4-456D-9C78-1096DBE4742D}"/>
              </a:ext>
            </a:extLst>
          </p:cNvPr>
          <p:cNvSpPr txBox="1"/>
          <p:nvPr/>
        </p:nvSpPr>
        <p:spPr>
          <a:xfrm>
            <a:off x="2574985" y="3213340"/>
            <a:ext cx="69342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CREATE TABLE Persons </a:t>
            </a:r>
          </a:p>
          <a:p>
            <a:r>
              <a:rPr lang="en-US" sz="2400" b="1" dirty="0"/>
              <a:t>	(  ID 		 int 	NOT NULL,</a:t>
            </a:r>
          </a:p>
          <a:p>
            <a:r>
              <a:rPr lang="en-US" sz="2400" b="1" dirty="0"/>
              <a:t>    	   </a:t>
            </a:r>
            <a:r>
              <a:rPr lang="en-US" sz="2400" b="1" dirty="0" err="1"/>
              <a:t>LastName</a:t>
            </a:r>
            <a:r>
              <a:rPr lang="en-US" sz="2400" b="1" dirty="0"/>
              <a:t>	 varchar(255) 	NOT NULL,</a:t>
            </a:r>
          </a:p>
          <a:p>
            <a:r>
              <a:rPr lang="en-US" sz="2400" b="1" dirty="0"/>
              <a:t>    	   FirstName 	 varchar(255),</a:t>
            </a:r>
          </a:p>
          <a:p>
            <a:r>
              <a:rPr lang="en-US" sz="2400" b="1" dirty="0"/>
              <a:t>   	   Age 		 int	  CHECK (Age&gt;=18)</a:t>
            </a:r>
          </a:p>
          <a:p>
            <a:r>
              <a:rPr lang="en-US" sz="2400" b="1" dirty="0"/>
              <a:t>	);</a:t>
            </a:r>
            <a:endParaRPr lang="en-IN" sz="24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9B36CD4-9A78-4C56-AF1E-814F06070D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5523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434" y="554966"/>
            <a:ext cx="8915400" cy="8382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  <a:effectLst/>
              </a:rPr>
              <a:t>Applying Table Constraints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5168" y="1389476"/>
            <a:ext cx="8686800" cy="5562600"/>
          </a:xfrm>
        </p:spPr>
        <p:txBody>
          <a:bodyPr>
            <a:noAutofit/>
          </a:bodyPr>
          <a:lstStyle/>
          <a:p>
            <a:r>
              <a:rPr lang="en-US" sz="2400" dirty="0"/>
              <a:t>When a constraint is to be applied on a group of columns of the table, it is called </a:t>
            </a:r>
            <a:r>
              <a:rPr lang="en-US" sz="2400" b="1" i="1" dirty="0"/>
              <a:t>table constraint</a:t>
            </a:r>
            <a:r>
              <a:rPr lang="en-US" sz="2400" dirty="0"/>
              <a:t>. The table constraints appear in the end of table definition. </a:t>
            </a:r>
          </a:p>
          <a:p>
            <a:pPr marL="0" indent="0">
              <a:buNone/>
            </a:pPr>
            <a:endParaRPr lang="en-US" sz="2400" dirty="0"/>
          </a:p>
          <a:p>
            <a:pPr>
              <a:buNone/>
            </a:pPr>
            <a:r>
              <a:rPr lang="en-IN" sz="2400" b="1" dirty="0"/>
              <a:t>		CREATE TABLE </a:t>
            </a:r>
            <a:r>
              <a:rPr lang="en-IN" sz="2400" b="1" dirty="0" err="1"/>
              <a:t>OrderItem</a:t>
            </a:r>
            <a:r>
              <a:rPr lang="en-IN" sz="2400" b="1" dirty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400" b="1" dirty="0"/>
              <a:t>		(</a:t>
            </a:r>
            <a:r>
              <a:rPr lang="en-IN" sz="2400" b="1" dirty="0" err="1"/>
              <a:t>OrderNum</a:t>
            </a:r>
            <a:r>
              <a:rPr lang="en-IN" sz="2400" b="1" dirty="0"/>
              <a:t>    INTEGER    PRIMARY KEY,</a:t>
            </a:r>
            <a:br>
              <a:rPr lang="en-IN" sz="2400" b="1" dirty="0"/>
            </a:br>
            <a:r>
              <a:rPr lang="en-IN" sz="2400" b="1" dirty="0"/>
              <a:t>	  	</a:t>
            </a:r>
            <a:r>
              <a:rPr lang="en-IN" sz="2400" b="1" dirty="0" err="1"/>
              <a:t>ItemNum</a:t>
            </a:r>
            <a:r>
              <a:rPr lang="en-IN" sz="2400" b="1" dirty="0"/>
              <a:t>     INTEGER    ,</a:t>
            </a:r>
            <a:br>
              <a:rPr lang="en-IN" sz="2400" b="1" dirty="0"/>
            </a:br>
            <a:r>
              <a:rPr lang="en-IN" sz="2400" b="1" dirty="0"/>
              <a:t>	 	Quantity       INTEGER    ,</a:t>
            </a:r>
            <a:br>
              <a:rPr lang="en-IN" sz="2400" b="1" dirty="0"/>
            </a:br>
            <a:r>
              <a:rPr lang="en-IN" sz="2400" b="1" dirty="0"/>
              <a:t>		Price             INTEGER   ,</a:t>
            </a:r>
            <a:br>
              <a:rPr lang="en-IN" sz="2400" b="1" dirty="0"/>
            </a:br>
            <a:r>
              <a:rPr lang="en-IN" sz="2400" b="1" dirty="0"/>
              <a:t>	  	NOT NULL (Quantity, Price));</a:t>
            </a:r>
            <a:endParaRPr lang="en-US" sz="2400" b="1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45347956-EB7D-4F8A-B90E-8DBB8A4091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2183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 txBox="1">
            <a:spLocks noGrp="1"/>
          </p:cNvSpPr>
          <p:nvPr>
            <p:ph type="title"/>
          </p:nvPr>
        </p:nvSpPr>
        <p:spPr>
          <a:xfrm>
            <a:off x="304800" y="1042403"/>
            <a:ext cx="3352800" cy="812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>
                <a:solidFill>
                  <a:srgbClr val="FF0000"/>
                </a:solidFill>
              </a:rPr>
              <a:t>SESSION REVIEW:</a:t>
            </a:r>
            <a:endParaRPr sz="3200" b="1" cap="none">
              <a:solidFill>
                <a:srgbClr val="FF0000"/>
              </a:solidFill>
            </a:endParaRPr>
          </a:p>
        </p:txBody>
      </p:sp>
      <p:sp>
        <p:nvSpPr>
          <p:cNvPr id="189" name="Google Shape;189;p14"/>
          <p:cNvSpPr txBox="1">
            <a:spLocks noGrp="1"/>
          </p:cNvSpPr>
          <p:nvPr>
            <p:ph type="body" idx="1"/>
          </p:nvPr>
        </p:nvSpPr>
        <p:spPr>
          <a:xfrm>
            <a:off x="1923691" y="2195853"/>
            <a:ext cx="7696200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Database Commands( CREATE, SHOW, DROP)</a:t>
            </a:r>
          </a:p>
          <a:p>
            <a:pPr>
              <a:lnSpc>
                <a:spcPct val="150000"/>
              </a:lnSpc>
            </a:pPr>
            <a:r>
              <a:rPr lang="en-US" sz="2400"/>
              <a:t>Creating </a:t>
            </a:r>
            <a:r>
              <a:rPr lang="en-US" sz="2400" dirty="0"/>
              <a:t>Tables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CONSTRAINTS in CREATE TABLE Command</a:t>
            </a:r>
            <a:endParaRPr sz="24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8939AA6-D44B-43E7-859B-3CA9DC93C6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CEF22-DEC5-425D-A874-A70C15ADC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Assignments: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21C6A-1ABC-42D5-9E80-37B0B7745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034" y="1715220"/>
            <a:ext cx="7867291" cy="4525963"/>
          </a:xfrm>
        </p:spPr>
        <p:txBody>
          <a:bodyPr>
            <a:normAutofit/>
          </a:bodyPr>
          <a:lstStyle/>
          <a:p>
            <a:pPr marL="342900" lvl="0" indent="-342900">
              <a:buFont typeface="Wingdings" panose="05000000000000000000" pitchFamily="2" charset="2"/>
              <a:buChar char=""/>
              <a:tabLst>
                <a:tab pos="1995170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Write a command to list all the databases present in a server.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1995170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Write a command to create a new database called SCHOOL.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1995170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Write a command to use the database school.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1995170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Write a command to create a table school with the attributes NAME, ROLL, SECTION, ADDRESS.</a:t>
            </a:r>
            <a:endParaRPr lang="en-IN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1995170" algn="l"/>
              </a:tabLst>
            </a:pPr>
            <a:r>
              <a:rPr lang="en-US" sz="24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Write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command to delete the database SCHOOL.</a:t>
            </a:r>
            <a:endParaRPr lang="en-IN" sz="24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DAF9718F-AA09-4A6F-BD84-642B81790F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4351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07330D6F-6DA7-4152-BFEC-5EA92A55A1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954657" y="1404668"/>
            <a:ext cx="8077200" cy="3570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Arial"/>
                <a:sym typeface="Arial"/>
              </a:rPr>
              <a:t>Discussed so far:</a:t>
            </a:r>
            <a:br>
              <a:rPr lang="en-US" sz="2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2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lvl="4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How to start MySQL</a:t>
            </a:r>
            <a:endParaRPr lang="en-US" sz="2400">
              <a:cs typeface="Calibri"/>
            </a:endParaRPr>
          </a:p>
          <a:p>
            <a:pPr marL="2286000" lvl="4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Classification of SQL Statements</a:t>
            </a:r>
            <a:endParaRPr lang="en-US" sz="2400">
              <a:cs typeface="Calibri"/>
            </a:endParaRPr>
          </a:p>
          <a:p>
            <a:pPr marL="2286000" lvl="4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 DDL vs. DML</a:t>
            </a:r>
            <a:endParaRPr lang="en-US" sz="2400">
              <a:cs typeface="Calibri"/>
            </a:endParaRPr>
          </a:p>
          <a:p>
            <a:pPr>
              <a:lnSpc>
                <a:spcPct val="150000"/>
              </a:lnSpc>
            </a:pPr>
            <a:endParaRPr lang="en-IN" sz="3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1F1BCDA0-0C4D-4E9F-A60C-16549E8D2B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6D7DB-5B66-4EBD-89DA-C5FE1E401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336" y="1022261"/>
            <a:ext cx="10972800" cy="1143000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Sub</a:t>
            </a:r>
            <a:r>
              <a:rPr lang="en-IN" sz="3200" b="1" dirty="0"/>
              <a:t> </a:t>
            </a:r>
            <a:r>
              <a:rPr lang="en-IN" sz="3200" b="1" dirty="0">
                <a:solidFill>
                  <a:srgbClr val="FF0000"/>
                </a:solidFill>
              </a:rPr>
              <a:t>Topics:</a:t>
            </a:r>
            <a:r>
              <a:rPr lang="en-IN" sz="3200" b="1" dirty="0"/>
              <a:t>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6F851-8E74-4EFB-9E28-9C171D9CF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7940" y="2175295"/>
            <a:ext cx="6602084" cy="288694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Database Commands( CREATE, SHOW, DROP)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Creating Tables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CONSTRAINTS in CREATE TABLE Command</a:t>
            </a:r>
            <a:endParaRPr lang="en-IN" sz="24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27E4090A-E887-4A23-B20E-FE1186E2CF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443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7597B-315C-4A41-A20F-01B9DD9D3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503" y="851140"/>
            <a:ext cx="8603411" cy="960377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Database commands: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14DDB-E3FA-4578-8E1E-A66279396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9773" y="1817299"/>
            <a:ext cx="9067800" cy="452596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/>
              <a:t>CREATE DATABASE Command</a:t>
            </a:r>
          </a:p>
          <a:p>
            <a:pPr>
              <a:lnSpc>
                <a:spcPct val="200000"/>
              </a:lnSpc>
            </a:pPr>
            <a:r>
              <a:rPr lang="en-US" sz="2400" dirty="0"/>
              <a:t>Use command</a:t>
            </a:r>
          </a:p>
          <a:p>
            <a:pPr>
              <a:lnSpc>
                <a:spcPct val="200000"/>
              </a:lnSpc>
            </a:pPr>
            <a:r>
              <a:rPr lang="en-US" sz="2400" dirty="0"/>
              <a:t>Show databases command</a:t>
            </a:r>
          </a:p>
          <a:p>
            <a:pPr>
              <a:lnSpc>
                <a:spcPct val="200000"/>
              </a:lnSpc>
            </a:pPr>
            <a:r>
              <a:rPr lang="en-US" sz="2400" dirty="0"/>
              <a:t>Drop database command</a:t>
            </a:r>
          </a:p>
          <a:p>
            <a:pPr>
              <a:lnSpc>
                <a:spcPct val="200000"/>
              </a:lnSpc>
            </a:pPr>
            <a:endParaRPr lang="en-US" sz="2400" dirty="0"/>
          </a:p>
          <a:p>
            <a:pPr marL="0" indent="0">
              <a:buNone/>
            </a:pP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7A5BDE02-89EE-4B66-9A50-B9E4CD2F3D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187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A2D23-11B2-4BA1-A588-1CC1CC185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744" y="419129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Show databases: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50C3A-E4D5-4927-A93D-454415946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0636" y="1758009"/>
            <a:ext cx="8458200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1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SHOW DATABASES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 lists the </a:t>
            </a:r>
            <a:r>
              <a:rPr lang="en-US" sz="2400" b="1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databases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 on the MySQL server.</a:t>
            </a:r>
          </a:p>
          <a:p>
            <a:endParaRPr lang="en-US" sz="2400" dirty="0">
              <a:solidFill>
                <a:srgbClr val="202124"/>
              </a:solidFill>
              <a:latin typeface="Calibri"/>
              <a:cs typeface="Calibri"/>
            </a:endParaRPr>
          </a:p>
          <a:p>
            <a:endParaRPr lang="en-US" sz="2400" dirty="0">
              <a:solidFill>
                <a:srgbClr val="202124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202124"/>
                </a:solidFill>
                <a:latin typeface="Calibri"/>
                <a:cs typeface="Calibri"/>
              </a:rPr>
              <a:t>To see all the databases created write the command</a:t>
            </a:r>
          </a:p>
          <a:p>
            <a:pPr marL="0" indent="0">
              <a:buNone/>
            </a:pPr>
            <a:endParaRPr lang="en-US" sz="2400" dirty="0">
              <a:solidFill>
                <a:srgbClr val="202124"/>
              </a:solidFill>
              <a:latin typeface="Calibri"/>
              <a:cs typeface="Calibri"/>
            </a:endParaRPr>
          </a:p>
          <a:p>
            <a:pPr marL="1257300" lvl="3" indent="0">
              <a:buNone/>
            </a:pPr>
            <a:r>
              <a:rPr lang="en-US" sz="2400" b="1" dirty="0">
                <a:solidFill>
                  <a:srgbClr val="202124"/>
                </a:solidFill>
                <a:latin typeface="Calibri"/>
                <a:cs typeface="Calibri"/>
              </a:rPr>
              <a:t>Show databases;</a:t>
            </a:r>
            <a:endParaRPr lang="en-IN" sz="2400" b="1">
              <a:latin typeface="Calibri"/>
              <a:cs typeface="Calibri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04278F9-7061-4161-BBF9-623DDBDBF2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093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84B2FD2-71DC-4CDB-B606-6C0B9B15E1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1435" y="1183256"/>
            <a:ext cx="9743535" cy="535125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DFF58186-4009-4478-9442-7FC959D814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749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A491A85-EE47-4993-B9DC-2F4D13894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113" y="1071114"/>
            <a:ext cx="9144000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CREATE DATABASE Command:</a:t>
            </a:r>
          </a:p>
          <a:p>
            <a:pPr marL="0" indent="0">
              <a:buNone/>
            </a:pPr>
            <a:endParaRPr lang="en-US" sz="3200" b="1" dirty="0">
              <a:solidFill>
                <a:srgbClr val="FF0000"/>
              </a:solidFill>
            </a:endParaRPr>
          </a:p>
          <a:p>
            <a:pPr marL="1257300" lvl="3" indent="0">
              <a:buNone/>
            </a:pPr>
            <a:r>
              <a:rPr lang="en-US" sz="2400" dirty="0"/>
              <a:t>This command is used to create a database.</a:t>
            </a:r>
            <a:endParaRPr lang="en-US" sz="2400" dirty="0">
              <a:cs typeface="Calibri"/>
            </a:endParaRPr>
          </a:p>
          <a:p>
            <a:pPr marL="1257300" lvl="3" indent="0">
              <a:buNone/>
            </a:pPr>
            <a:endParaRPr lang="en-US" sz="2400" dirty="0">
              <a:cs typeface="Calibri"/>
            </a:endParaRPr>
          </a:p>
          <a:p>
            <a:pPr lvl="3">
              <a:buChar char="•"/>
            </a:pPr>
            <a:r>
              <a:rPr lang="en-US" sz="2400" dirty="0"/>
              <a:t>To create a database named school the command is</a:t>
            </a:r>
            <a:endParaRPr lang="en-US" sz="2400" dirty="0">
              <a:cs typeface="Calibri"/>
            </a:endParaRPr>
          </a:p>
          <a:p>
            <a:pPr lvl="3">
              <a:buChar char="•"/>
            </a:pPr>
            <a:endParaRPr lang="en-US" sz="2400" dirty="0">
              <a:cs typeface="Calibri"/>
            </a:endParaRPr>
          </a:p>
          <a:p>
            <a:pPr marL="1371600" lvl="3" indent="0">
              <a:buNone/>
            </a:pPr>
            <a:r>
              <a:rPr lang="en-US" sz="2400" b="1" dirty="0"/>
              <a:t>                Create database school;</a:t>
            </a:r>
            <a:endParaRPr lang="en-IN" sz="2400" b="1" dirty="0"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127B144-BAE9-4691-8F24-CFD5048D7C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100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3122511-AF42-4F58-A910-D888B428FD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3156" y="642525"/>
            <a:ext cx="9420044" cy="61392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7F4C7DC3-F1E3-477F-9F47-596D074A51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377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1034</Words>
  <Application>Microsoft Office PowerPoint</Application>
  <PresentationFormat>Widescreen</PresentationFormat>
  <Paragraphs>163</Paragraphs>
  <Slides>25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PowerPoint Presentation</vt:lpstr>
      <vt:lpstr>PowerPoint Presentation</vt:lpstr>
      <vt:lpstr>PowerPoint Presentation</vt:lpstr>
      <vt:lpstr>Sub Topics: </vt:lpstr>
      <vt:lpstr>Database commands:</vt:lpstr>
      <vt:lpstr>Show databases:</vt:lpstr>
      <vt:lpstr>PowerPoint Presentation</vt:lpstr>
      <vt:lpstr>PowerPoint Presentation</vt:lpstr>
      <vt:lpstr>PowerPoint Presentation</vt:lpstr>
      <vt:lpstr>Accessing Database: </vt:lpstr>
      <vt:lpstr>PowerPoint Presentation</vt:lpstr>
      <vt:lpstr>Drop database command:</vt:lpstr>
      <vt:lpstr>PowerPoint Presentation</vt:lpstr>
      <vt:lpstr>PowerPoint Presentation</vt:lpstr>
      <vt:lpstr>PowerPoint Presentation</vt:lpstr>
      <vt:lpstr>Constraints in create table commands:</vt:lpstr>
      <vt:lpstr>UNIQUE Constraint: </vt:lpstr>
      <vt:lpstr>NOT NULL constraint:</vt:lpstr>
      <vt:lpstr>Primary Key Constraint:  </vt:lpstr>
      <vt:lpstr>DEFAULT Constraint:  </vt:lpstr>
      <vt:lpstr> CHECK Constraint :</vt:lpstr>
      <vt:lpstr>Applying Table Constraints:</vt:lpstr>
      <vt:lpstr>SESSION REVIEW:</vt:lpstr>
      <vt:lpstr>Assignments: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Kalyan Sahoo</cp:lastModifiedBy>
  <cp:revision>261</cp:revision>
  <dcterms:created xsi:type="dcterms:W3CDTF">2006-08-16T00:00:00Z</dcterms:created>
  <dcterms:modified xsi:type="dcterms:W3CDTF">2021-09-30T09:38:27Z</dcterms:modified>
</cp:coreProperties>
</file>