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7" r:id="rId3"/>
    <p:sldId id="326" r:id="rId4"/>
    <p:sldId id="291" r:id="rId5"/>
    <p:sldId id="276" r:id="rId6"/>
    <p:sldId id="278" r:id="rId7"/>
    <p:sldId id="279" r:id="rId8"/>
    <p:sldId id="280" r:id="rId9"/>
    <p:sldId id="327" r:id="rId10"/>
    <p:sldId id="281" r:id="rId11"/>
    <p:sldId id="282" r:id="rId12"/>
    <p:sldId id="269" r:id="rId13"/>
    <p:sldId id="328" r:id="rId14"/>
    <p:sldId id="29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7D50B-D0EB-4CB7-BA96-99F13252282C}" v="244" dt="2021-09-29T11:01:38.786"/>
    <p1510:client id="{F5FA9DFB-A647-4CEC-ABA6-881803D72102}" v="20" dt="2021-09-30T09:37:01.2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D587D50B-D0EB-4CB7-BA96-99F13252282C}"/>
    <pc:docChg chg="mod modSld sldOrd modMainMaster setSldSz">
      <pc:chgData name="kuber raj kunal" userId="ff53f78b27f9dcad" providerId="Windows Live" clId="Web-{D587D50B-D0EB-4CB7-BA96-99F13252282C}" dt="2021-09-29T11:01:38.786" v="213" actId="14100"/>
      <pc:docMkLst>
        <pc:docMk/>
      </pc:docMkLst>
      <pc:sldChg chg="delSp modSp">
        <pc:chgData name="kuber raj kunal" userId="ff53f78b27f9dcad" providerId="Windows Live" clId="Web-{D587D50B-D0EB-4CB7-BA96-99F13252282C}" dt="2021-09-29T10:54:02.277" v="17" actId="14100"/>
        <pc:sldMkLst>
          <pc:docMk/>
          <pc:sldMk cId="0" sldId="257"/>
        </pc:sldMkLst>
        <pc:spChg chg="del mod">
          <ac:chgData name="kuber raj kunal" userId="ff53f78b27f9dcad" providerId="Windows Live" clId="Web-{D587D50B-D0EB-4CB7-BA96-99F13252282C}" dt="2021-09-29T10:53:43.308" v="7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4:02.277" v="17" actId="14100"/>
          <ac:spMkLst>
            <pc:docMk/>
            <pc:sldMk cId="0" sldId="257"/>
            <ac:spMk id="101" creationId="{00000000-0000-0000-0000-000000000000}"/>
          </ac:spMkLst>
        </pc:spChg>
        <pc:picChg chg="del mod">
          <ac:chgData name="kuber raj kunal" userId="ff53f78b27f9dcad" providerId="Windows Live" clId="Web-{D587D50B-D0EB-4CB7-BA96-99F13252282C}" dt="2021-09-29T10:53:40.902" v="6"/>
          <ac:picMkLst>
            <pc:docMk/>
            <pc:sldMk cId="0" sldId="257"/>
            <ac:picMk id="99" creationId="{00000000-0000-0000-0000-000000000000}"/>
          </ac:picMkLst>
        </pc:picChg>
      </pc:sldChg>
      <pc:sldChg chg="delSp modSp">
        <pc:chgData name="kuber raj kunal" userId="ff53f78b27f9dcad" providerId="Windows Live" clId="Web-{D587D50B-D0EB-4CB7-BA96-99F13252282C}" dt="2021-09-29T10:53:37.371" v="5" actId="14100"/>
        <pc:sldMkLst>
          <pc:docMk/>
          <pc:sldMk cId="4186872435" sldId="258"/>
        </pc:sldMkLst>
        <pc:spChg chg="mod">
          <ac:chgData name="kuber raj kunal" userId="ff53f78b27f9dcad" providerId="Windows Live" clId="Web-{D587D50B-D0EB-4CB7-BA96-99F13252282C}" dt="2021-09-29T10:53:18.667" v="0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3:28.949" v="2" actId="1076"/>
          <ac:spMkLst>
            <pc:docMk/>
            <pc:sldMk cId="4186872435" sldId="258"/>
            <ac:spMk id="57" creationId="{00000000-0000-0000-0000-000000000000}"/>
          </ac:spMkLst>
        </pc:spChg>
        <pc:picChg chg="mod">
          <ac:chgData name="kuber raj kunal" userId="ff53f78b27f9dcad" providerId="Windows Live" clId="Web-{D587D50B-D0EB-4CB7-BA96-99F13252282C}" dt="2021-09-29T10:53:37.371" v="5" actId="14100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D587D50B-D0EB-4CB7-BA96-99F13252282C}" dt="2021-09-29T10:53:23.370" v="1"/>
          <ac:picMkLst>
            <pc:docMk/>
            <pc:sldMk cId="4186872435" sldId="258"/>
            <ac:picMk id="55" creationId="{00000000-0000-0000-0000-000000000000}"/>
          </ac:picMkLst>
        </pc:picChg>
      </pc:sldChg>
      <pc:sldChg chg="delSp modSp ord">
        <pc:chgData name="kuber raj kunal" userId="ff53f78b27f9dcad" providerId="Windows Live" clId="Web-{D587D50B-D0EB-4CB7-BA96-99F13252282C}" dt="2021-09-29T11:01:05.363" v="209"/>
        <pc:sldMkLst>
          <pc:docMk/>
          <pc:sldMk cId="0" sldId="269"/>
        </pc:sldMkLst>
        <pc:spChg chg="mod">
          <ac:chgData name="kuber raj kunal" userId="ff53f78b27f9dcad" providerId="Windows Live" clId="Web-{D587D50B-D0EB-4CB7-BA96-99F13252282C}" dt="2021-09-29T11:01:02.785" v="207" actId="1076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1:01:05.363" v="209"/>
          <ac:spMkLst>
            <pc:docMk/>
            <pc:sldMk cId="0" sldId="269"/>
            <ac:spMk id="189" creationId="{00000000-0000-0000-0000-000000000000}"/>
          </ac:spMkLst>
        </pc:spChg>
        <pc:picChg chg="del mod">
          <ac:chgData name="kuber raj kunal" userId="ff53f78b27f9dcad" providerId="Windows Live" clId="Web-{D587D50B-D0EB-4CB7-BA96-99F13252282C}" dt="2021-09-29T11:00:53.160" v="202"/>
          <ac:picMkLst>
            <pc:docMk/>
            <pc:sldMk cId="0" sldId="269"/>
            <ac:picMk id="190" creationId="{00000000-0000-0000-0000-000000000000}"/>
          </ac:picMkLst>
        </pc:picChg>
      </pc:sldChg>
      <pc:sldChg chg="delSp modSp">
        <pc:chgData name="kuber raj kunal" userId="ff53f78b27f9dcad" providerId="Windows Live" clId="Web-{D587D50B-D0EB-4CB7-BA96-99F13252282C}" dt="2021-09-29T10:56:03.530" v="56" actId="14100"/>
        <pc:sldMkLst>
          <pc:docMk/>
          <pc:sldMk cId="759908833" sldId="276"/>
        </pc:sldMkLst>
        <pc:spChg chg="mod">
          <ac:chgData name="kuber raj kunal" userId="ff53f78b27f9dcad" providerId="Windows Live" clId="Web-{D587D50B-D0EB-4CB7-BA96-99F13252282C}" dt="2021-09-29T10:55:58.483" v="54" actId="1076"/>
          <ac:spMkLst>
            <pc:docMk/>
            <pc:sldMk cId="759908833" sldId="276"/>
            <ac:spMk id="2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6:03.530" v="56" actId="14100"/>
          <ac:spMkLst>
            <pc:docMk/>
            <pc:sldMk cId="759908833" sldId="276"/>
            <ac:spMk id="3" creationId="{00000000-0000-0000-0000-000000000000}"/>
          </ac:spMkLst>
        </pc:spChg>
        <pc:picChg chg="del mod">
          <ac:chgData name="kuber raj kunal" userId="ff53f78b27f9dcad" providerId="Windows Live" clId="Web-{D587D50B-D0EB-4CB7-BA96-99F13252282C}" dt="2021-09-29T10:55:45.748" v="51"/>
          <ac:picMkLst>
            <pc:docMk/>
            <pc:sldMk cId="759908833" sldId="276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D587D50B-D0EB-4CB7-BA96-99F13252282C}" dt="2021-09-29T10:57:12.484" v="75" actId="20577"/>
        <pc:sldMkLst>
          <pc:docMk/>
          <pc:sldMk cId="3023808615" sldId="278"/>
        </pc:sldMkLst>
        <pc:spChg chg="mod">
          <ac:chgData name="kuber raj kunal" userId="ff53f78b27f9dcad" providerId="Windows Live" clId="Web-{D587D50B-D0EB-4CB7-BA96-99F13252282C}" dt="2021-09-29T10:56:19.717" v="60" actId="1076"/>
          <ac:spMkLst>
            <pc:docMk/>
            <pc:sldMk cId="3023808615" sldId="278"/>
            <ac:spMk id="2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7:12.484" v="75" actId="20577"/>
          <ac:spMkLst>
            <pc:docMk/>
            <pc:sldMk cId="3023808615" sldId="278"/>
            <ac:spMk id="3" creationId="{00000000-0000-0000-0000-000000000000}"/>
          </ac:spMkLst>
        </pc:spChg>
        <pc:picChg chg="del mod">
          <ac:chgData name="kuber raj kunal" userId="ff53f78b27f9dcad" providerId="Windows Live" clId="Web-{D587D50B-D0EB-4CB7-BA96-99F13252282C}" dt="2021-09-29T10:56:31.187" v="64"/>
          <ac:picMkLst>
            <pc:docMk/>
            <pc:sldMk cId="3023808615" sldId="278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D587D50B-D0EB-4CB7-BA96-99F13252282C}" dt="2021-09-29T10:56:59.062" v="73" actId="1076"/>
        <pc:sldMkLst>
          <pc:docMk/>
          <pc:sldMk cId="1586048654" sldId="279"/>
        </pc:sldMkLst>
        <pc:spChg chg="mod">
          <ac:chgData name="kuber raj kunal" userId="ff53f78b27f9dcad" providerId="Windows Live" clId="Web-{D587D50B-D0EB-4CB7-BA96-99F13252282C}" dt="2021-09-29T10:56:40.781" v="68"/>
          <ac:spMkLst>
            <pc:docMk/>
            <pc:sldMk cId="1586048654" sldId="279"/>
            <ac:spMk id="2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6:59.062" v="73" actId="1076"/>
          <ac:spMkLst>
            <pc:docMk/>
            <pc:sldMk cId="1586048654" sldId="279"/>
            <ac:spMk id="3" creationId="{00000000-0000-0000-0000-000000000000}"/>
          </ac:spMkLst>
        </pc:spChg>
        <pc:picChg chg="del mod">
          <ac:chgData name="kuber raj kunal" userId="ff53f78b27f9dcad" providerId="Windows Live" clId="Web-{D587D50B-D0EB-4CB7-BA96-99F13252282C}" dt="2021-09-29T10:56:54.812" v="72"/>
          <ac:picMkLst>
            <pc:docMk/>
            <pc:sldMk cId="1586048654" sldId="279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D587D50B-D0EB-4CB7-BA96-99F13252282C}" dt="2021-09-29T10:57:54.922" v="86" actId="20577"/>
        <pc:sldMkLst>
          <pc:docMk/>
          <pc:sldMk cId="588972992" sldId="280"/>
        </pc:sldMkLst>
        <pc:spChg chg="mod">
          <ac:chgData name="kuber raj kunal" userId="ff53f78b27f9dcad" providerId="Windows Live" clId="Web-{D587D50B-D0EB-4CB7-BA96-99F13252282C}" dt="2021-09-29T10:57:29.781" v="80" actId="1076"/>
          <ac:spMkLst>
            <pc:docMk/>
            <pc:sldMk cId="588972992" sldId="280"/>
            <ac:spMk id="2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7:54.922" v="86" actId="20577"/>
          <ac:spMkLst>
            <pc:docMk/>
            <pc:sldMk cId="588972992" sldId="280"/>
            <ac:spMk id="3" creationId="{00000000-0000-0000-0000-000000000000}"/>
          </ac:spMkLst>
        </pc:spChg>
        <pc:picChg chg="del mod">
          <ac:chgData name="kuber raj kunal" userId="ff53f78b27f9dcad" providerId="Windows Live" clId="Web-{D587D50B-D0EB-4CB7-BA96-99F13252282C}" dt="2021-09-29T10:57:46.672" v="85"/>
          <ac:picMkLst>
            <pc:docMk/>
            <pc:sldMk cId="588972992" sldId="280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D587D50B-D0EB-4CB7-BA96-99F13252282C}" dt="2021-09-29T10:58:47.064" v="98"/>
        <pc:sldMkLst>
          <pc:docMk/>
          <pc:sldMk cId="4143263977" sldId="281"/>
        </pc:sldMkLst>
        <pc:spChg chg="mod">
          <ac:chgData name="kuber raj kunal" userId="ff53f78b27f9dcad" providerId="Windows Live" clId="Web-{D587D50B-D0EB-4CB7-BA96-99F13252282C}" dt="2021-09-29T10:58:40.595" v="96"/>
          <ac:spMkLst>
            <pc:docMk/>
            <pc:sldMk cId="4143263977" sldId="281"/>
            <ac:spMk id="2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8:45.611" v="97" actId="1076"/>
          <ac:spMkLst>
            <pc:docMk/>
            <pc:sldMk cId="4143263977" sldId="281"/>
            <ac:spMk id="3" creationId="{00000000-0000-0000-0000-000000000000}"/>
          </ac:spMkLst>
        </pc:spChg>
        <pc:picChg chg="del mod">
          <ac:chgData name="kuber raj kunal" userId="ff53f78b27f9dcad" providerId="Windows Live" clId="Web-{D587D50B-D0EB-4CB7-BA96-99F13252282C}" dt="2021-09-29T10:58:47.064" v="98"/>
          <ac:picMkLst>
            <pc:docMk/>
            <pc:sldMk cId="4143263977" sldId="281"/>
            <ac:picMk id="4" creationId="{00000000-0000-0000-0000-000000000000}"/>
          </ac:picMkLst>
        </pc:picChg>
      </pc:sldChg>
      <pc:sldChg chg="addSp delSp modSp">
        <pc:chgData name="kuber raj kunal" userId="ff53f78b27f9dcad" providerId="Windows Live" clId="Web-{D587D50B-D0EB-4CB7-BA96-99F13252282C}" dt="2021-09-29T11:00:28.582" v="200"/>
        <pc:sldMkLst>
          <pc:docMk/>
          <pc:sldMk cId="735944975" sldId="282"/>
        </pc:sldMkLst>
        <pc:spChg chg="mod">
          <ac:chgData name="kuber raj kunal" userId="ff53f78b27f9dcad" providerId="Windows Live" clId="Web-{D587D50B-D0EB-4CB7-BA96-99F13252282C}" dt="2021-09-29T10:59:24.252" v="105"/>
          <ac:spMkLst>
            <pc:docMk/>
            <pc:sldMk cId="735944975" sldId="282"/>
            <ac:spMk id="2" creationId="{00000000-0000-0000-0000-000000000000}"/>
          </ac:spMkLst>
        </pc:spChg>
        <pc:spChg chg="add del mod">
          <ac:chgData name="kuber raj kunal" userId="ff53f78b27f9dcad" providerId="Windows Live" clId="Web-{D587D50B-D0EB-4CB7-BA96-99F13252282C}" dt="2021-09-29T10:59:59.097" v="126"/>
          <ac:spMkLst>
            <pc:docMk/>
            <pc:sldMk cId="735944975" sldId="282"/>
            <ac:spMk id="7" creationId="{05D6C96B-6E09-4BD8-B693-E4AEBA93CB9A}"/>
          </ac:spMkLst>
        </pc:spChg>
        <pc:graphicFrameChg chg="add mod modGraphic">
          <ac:chgData name="kuber raj kunal" userId="ff53f78b27f9dcad" providerId="Windows Live" clId="Web-{D587D50B-D0EB-4CB7-BA96-99F13252282C}" dt="2021-09-29T11:00:28.582" v="200"/>
          <ac:graphicFrameMkLst>
            <pc:docMk/>
            <pc:sldMk cId="735944975" sldId="282"/>
            <ac:graphicFrameMk id="3" creationId="{F03A893C-F483-4C62-B895-B8FE991A3A7E}"/>
          </ac:graphicFrameMkLst>
        </pc:graphicFrameChg>
        <pc:graphicFrameChg chg="del mod modGraphic">
          <ac:chgData name="kuber raj kunal" userId="ff53f78b27f9dcad" providerId="Windows Live" clId="Web-{D587D50B-D0EB-4CB7-BA96-99F13252282C}" dt="2021-09-29T10:59:56.362" v="125"/>
          <ac:graphicFrameMkLst>
            <pc:docMk/>
            <pc:sldMk cId="735944975" sldId="282"/>
            <ac:graphicFrameMk id="4" creationId="{00000000-0000-0000-0000-000000000000}"/>
          </ac:graphicFrameMkLst>
        </pc:graphicFrameChg>
        <pc:picChg chg="del mod">
          <ac:chgData name="kuber raj kunal" userId="ff53f78b27f9dcad" providerId="Windows Live" clId="Web-{D587D50B-D0EB-4CB7-BA96-99F13252282C}" dt="2021-09-29T10:59:26.909" v="106"/>
          <ac:picMkLst>
            <pc:docMk/>
            <pc:sldMk cId="735944975" sldId="282"/>
            <ac:picMk id="5" creationId="{00000000-0000-0000-0000-000000000000}"/>
          </ac:picMkLst>
        </pc:picChg>
      </pc:sldChg>
      <pc:sldChg chg="addSp delSp modSp">
        <pc:chgData name="kuber raj kunal" userId="ff53f78b27f9dcad" providerId="Windows Live" clId="Web-{D587D50B-D0EB-4CB7-BA96-99F13252282C}" dt="2021-09-29T11:01:38.786" v="213" actId="14100"/>
        <pc:sldMkLst>
          <pc:docMk/>
          <pc:sldMk cId="0" sldId="290"/>
        </pc:sldMkLst>
        <pc:spChg chg="add del mod">
          <ac:chgData name="kuber raj kunal" userId="ff53f78b27f9dcad" providerId="Windows Live" clId="Web-{D587D50B-D0EB-4CB7-BA96-99F13252282C}" dt="2021-09-29T11:01:38.786" v="213" actId="14100"/>
          <ac:spMkLst>
            <pc:docMk/>
            <pc:sldMk cId="0" sldId="290"/>
            <ac:spMk id="77" creationId="{00000000-0000-0000-0000-000000000000}"/>
          </ac:spMkLst>
        </pc:spChg>
        <pc:picChg chg="del mod">
          <ac:chgData name="kuber raj kunal" userId="ff53f78b27f9dcad" providerId="Windows Live" clId="Web-{D587D50B-D0EB-4CB7-BA96-99F13252282C}" dt="2021-09-29T11:01:23.473" v="212"/>
          <ac:picMkLst>
            <pc:docMk/>
            <pc:sldMk cId="0" sldId="290"/>
            <ac:picMk id="76" creationId="{00000000-0000-0000-0000-000000000000}"/>
          </ac:picMkLst>
        </pc:picChg>
      </pc:sldChg>
      <pc:sldChg chg="modSp">
        <pc:chgData name="kuber raj kunal" userId="ff53f78b27f9dcad" providerId="Windows Live" clId="Web-{D587D50B-D0EB-4CB7-BA96-99F13252282C}" dt="2021-09-29T10:55:03.904" v="45" actId="1076"/>
        <pc:sldMkLst>
          <pc:docMk/>
          <pc:sldMk cId="3443443754" sldId="291"/>
        </pc:sldMkLst>
        <pc:spChg chg="mod">
          <ac:chgData name="kuber raj kunal" userId="ff53f78b27f9dcad" providerId="Windows Live" clId="Web-{D587D50B-D0EB-4CB7-BA96-99F13252282C}" dt="2021-09-29T10:55:03.904" v="45" actId="1076"/>
          <ac:spMkLst>
            <pc:docMk/>
            <pc:sldMk cId="3443443754" sldId="291"/>
            <ac:spMk id="2" creationId="{97E6D7DB-5B66-4EBD-89DA-C5FE1E40152F}"/>
          </ac:spMkLst>
        </pc:spChg>
        <pc:spChg chg="mod">
          <ac:chgData name="kuber raj kunal" userId="ff53f78b27f9dcad" providerId="Windows Live" clId="Web-{D587D50B-D0EB-4CB7-BA96-99F13252282C}" dt="2021-09-29T10:55:01.482" v="44" actId="1076"/>
          <ac:spMkLst>
            <pc:docMk/>
            <pc:sldMk cId="3443443754" sldId="291"/>
            <ac:spMk id="3" creationId="{06F6F851-8E74-4EFB-9E28-9C171D9CF5C3}"/>
          </ac:spMkLst>
        </pc:spChg>
      </pc:sldChg>
      <pc:sldChg chg="delSp modSp">
        <pc:chgData name="kuber raj kunal" userId="ff53f78b27f9dcad" providerId="Windows Live" clId="Web-{D587D50B-D0EB-4CB7-BA96-99F13252282C}" dt="2021-09-29T10:54:40.091" v="33"/>
        <pc:sldMkLst>
          <pc:docMk/>
          <pc:sldMk cId="0" sldId="326"/>
        </pc:sldMkLst>
        <pc:spChg chg="del mod">
          <ac:chgData name="kuber raj kunal" userId="ff53f78b27f9dcad" providerId="Windows Live" clId="Web-{D587D50B-D0EB-4CB7-BA96-99F13252282C}" dt="2021-09-29T10:54:13.153" v="18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4:37.434" v="32" actId="20577"/>
          <ac:spMkLst>
            <pc:docMk/>
            <pc:sldMk cId="0" sldId="326"/>
            <ac:spMk id="109" creationId="{00000000-0000-0000-0000-000000000000}"/>
          </ac:spMkLst>
        </pc:spChg>
        <pc:picChg chg="del mod">
          <ac:chgData name="kuber raj kunal" userId="ff53f78b27f9dcad" providerId="Windows Live" clId="Web-{D587D50B-D0EB-4CB7-BA96-99F13252282C}" dt="2021-09-29T10:54:40.091" v="33"/>
          <ac:picMkLst>
            <pc:docMk/>
            <pc:sldMk cId="0" sldId="326"/>
            <ac:picMk id="107" creationId="{00000000-0000-0000-0000-000000000000}"/>
          </ac:picMkLst>
        </pc:picChg>
      </pc:sldChg>
      <pc:sldChg chg="modSp">
        <pc:chgData name="kuber raj kunal" userId="ff53f78b27f9dcad" providerId="Windows Live" clId="Web-{D587D50B-D0EB-4CB7-BA96-99F13252282C}" dt="2021-09-29T10:58:14.954" v="92" actId="20577"/>
        <pc:sldMkLst>
          <pc:docMk/>
          <pc:sldMk cId="1947671660" sldId="327"/>
        </pc:sldMkLst>
        <pc:spChg chg="mod">
          <ac:chgData name="kuber raj kunal" userId="ff53f78b27f9dcad" providerId="Windows Live" clId="Web-{D587D50B-D0EB-4CB7-BA96-99F13252282C}" dt="2021-09-29T10:58:14.954" v="92" actId="20577"/>
          <ac:spMkLst>
            <pc:docMk/>
            <pc:sldMk cId="1947671660" sldId="327"/>
            <ac:spMk id="3" creationId="{A268FE0F-1B67-449E-A167-20189858C281}"/>
          </ac:spMkLst>
        </pc:spChg>
      </pc:sldChg>
      <pc:sldChg chg="modSp">
        <pc:chgData name="kuber raj kunal" userId="ff53f78b27f9dcad" providerId="Windows Live" clId="Web-{D587D50B-D0EB-4CB7-BA96-99F13252282C}" dt="2021-09-29T10:53:18.667" v="0"/>
        <pc:sldMkLst>
          <pc:docMk/>
          <pc:sldMk cId="2117386491" sldId="328"/>
        </pc:sldMkLst>
        <pc:spChg chg="mod">
          <ac:chgData name="kuber raj kunal" userId="ff53f78b27f9dcad" providerId="Windows Live" clId="Web-{D587D50B-D0EB-4CB7-BA96-99F13252282C}" dt="2021-09-29T10:53:18.667" v="0"/>
          <ac:spMkLst>
            <pc:docMk/>
            <pc:sldMk cId="2117386491" sldId="328"/>
            <ac:spMk id="2" creationId="{628F7AF9-BCD2-4814-AF78-9DCED75B7589}"/>
          </ac:spMkLst>
        </pc:spChg>
        <pc:spChg chg="mod">
          <ac:chgData name="kuber raj kunal" userId="ff53f78b27f9dcad" providerId="Windows Live" clId="Web-{D587D50B-D0EB-4CB7-BA96-99F13252282C}" dt="2021-09-29T10:53:18.667" v="0"/>
          <ac:spMkLst>
            <pc:docMk/>
            <pc:sldMk cId="2117386491" sldId="328"/>
            <ac:spMk id="3" creationId="{BA78F10E-4E2B-4B15-8736-8DC056FA3FD3}"/>
          </ac:spMkLst>
        </pc:spChg>
      </pc:sldChg>
      <pc:sldMasterChg chg="modSp modSldLayout">
        <pc:chgData name="kuber raj kunal" userId="ff53f78b27f9dcad" providerId="Windows Live" clId="Web-{D587D50B-D0EB-4CB7-BA96-99F13252282C}" dt="2021-09-29T10:53:18.667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D587D50B-D0EB-4CB7-BA96-99F13252282C}" dt="2021-09-29T10:53:18.667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3:18.667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3:18.667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3:18.667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D587D50B-D0EB-4CB7-BA96-99F13252282C}" dt="2021-09-29T10:53:18.667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D587D50B-D0EB-4CB7-BA96-99F13252282C}" dt="2021-09-29T10:53:18.667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D587D50B-D0EB-4CB7-BA96-99F13252282C}" dt="2021-09-29T10:53:18.667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D587D50B-D0EB-4CB7-BA96-99F13252282C}" dt="2021-09-29T10:53:18.667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587D50B-D0EB-4CB7-BA96-99F13252282C}" dt="2021-09-29T10:53:18.667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D587D50B-D0EB-4CB7-BA96-99F13252282C}" dt="2021-09-29T10:53:18.667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587D50B-D0EB-4CB7-BA96-99F13252282C}" dt="2021-09-29T10:53:18.667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587D50B-D0EB-4CB7-BA96-99F13252282C}" dt="2021-09-29T10:53:18.667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D587D50B-D0EB-4CB7-BA96-99F13252282C}" dt="2021-09-29T10:53:18.667" v="0"/>
          <pc:sldLayoutMkLst>
            <pc:docMk/>
            <pc:sldMasterMk cId="0" sldId="2147483648"/>
            <pc:sldLayoutMk cId="504226569" sldId="2147483660"/>
          </pc:sldLayoutMkLst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504226569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D587D50B-D0EB-4CB7-BA96-99F13252282C}" dt="2021-09-29T10:53:18.667" v="0"/>
            <ac:spMkLst>
              <pc:docMk/>
              <pc:sldMasterMk cId="0" sldId="2147483648"/>
              <pc:sldLayoutMk cId="504226569" sldId="2147483660"/>
              <ac:spMk id="2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F5FA9DFB-A647-4CEC-ABA6-881803D72102}"/>
    <pc:docChg chg="addSld delSld modSld">
      <pc:chgData name="kuber raj kunal" userId="ff53f78b27f9dcad" providerId="Windows Live" clId="Web-{F5FA9DFB-A647-4CEC-ABA6-881803D72102}" dt="2021-09-30T09:37:01.242" v="18"/>
      <pc:docMkLst>
        <pc:docMk/>
      </pc:docMkLst>
      <pc:sldChg chg="addSp">
        <pc:chgData name="kuber raj kunal" userId="ff53f78b27f9dcad" providerId="Windows Live" clId="Web-{F5FA9DFB-A647-4CEC-ABA6-881803D72102}" dt="2021-09-30T09:36:30.709" v="6"/>
        <pc:sldMkLst>
          <pc:docMk/>
          <pc:sldMk cId="0" sldId="257"/>
        </pc:sldMkLst>
        <pc:picChg chg="add">
          <ac:chgData name="kuber raj kunal" userId="ff53f78b27f9dcad" providerId="Windows Live" clId="Web-{F5FA9DFB-A647-4CEC-ABA6-881803D72102}" dt="2021-09-30T09:36:30.709" v="6"/>
          <ac:picMkLst>
            <pc:docMk/>
            <pc:sldMk cId="0" sldId="257"/>
            <ac:picMk id="2" creationId="{07C35D0B-2EF5-47C4-8AA8-1EFDCBAFE57A}"/>
          </ac:picMkLst>
        </pc:picChg>
      </pc:sldChg>
      <pc:sldChg chg="addSp modSp">
        <pc:chgData name="kuber raj kunal" userId="ff53f78b27f9dcad" providerId="Windows Live" clId="Web-{F5FA9DFB-A647-4CEC-ABA6-881803D72102}" dt="2021-09-30T09:36:15.380" v="3" actId="1076"/>
        <pc:sldMkLst>
          <pc:docMk/>
          <pc:sldMk cId="4186872435" sldId="258"/>
        </pc:sldMkLst>
        <pc:spChg chg="mod">
          <ac:chgData name="kuber raj kunal" userId="ff53f78b27f9dcad" providerId="Windows Live" clId="Web-{F5FA9DFB-A647-4CEC-ABA6-881803D72102}" dt="2021-09-30T09:36:10.520" v="2" actId="1076"/>
          <ac:spMkLst>
            <pc:docMk/>
            <pc:sldMk cId="4186872435" sldId="258"/>
            <ac:spMk id="56" creationId="{00000000-0000-0000-0000-000000000000}"/>
          </ac:spMkLst>
        </pc:spChg>
        <pc:picChg chg="add mod">
          <ac:chgData name="kuber raj kunal" userId="ff53f78b27f9dcad" providerId="Windows Live" clId="Web-{F5FA9DFB-A647-4CEC-ABA6-881803D72102}" dt="2021-09-30T09:36:15.380" v="3" actId="1076"/>
          <ac:picMkLst>
            <pc:docMk/>
            <pc:sldMk cId="4186872435" sldId="258"/>
            <ac:picMk id="2" creationId="{D518BC81-F11F-427A-8BBA-7893842E5C57}"/>
          </ac:picMkLst>
        </pc:picChg>
      </pc:sldChg>
      <pc:sldChg chg="addSp">
        <pc:chgData name="kuber raj kunal" userId="ff53f78b27f9dcad" providerId="Windows Live" clId="Web-{F5FA9DFB-A647-4CEC-ABA6-881803D72102}" dt="2021-09-30T09:36:57.132" v="16"/>
        <pc:sldMkLst>
          <pc:docMk/>
          <pc:sldMk cId="0" sldId="269"/>
        </pc:sldMkLst>
        <pc:picChg chg="add">
          <ac:chgData name="kuber raj kunal" userId="ff53f78b27f9dcad" providerId="Windows Live" clId="Web-{F5FA9DFB-A647-4CEC-ABA6-881803D72102}" dt="2021-09-30T09:36:57.132" v="16"/>
          <ac:picMkLst>
            <pc:docMk/>
            <pc:sldMk cId="0" sldId="269"/>
            <ac:picMk id="2" creationId="{576FBBC5-8303-4B6D-98CA-B889E1E2096A}"/>
          </ac:picMkLst>
        </pc:picChg>
      </pc:sldChg>
      <pc:sldChg chg="addSp">
        <pc:chgData name="kuber raj kunal" userId="ff53f78b27f9dcad" providerId="Windows Live" clId="Web-{F5FA9DFB-A647-4CEC-ABA6-881803D72102}" dt="2021-09-30T09:36:37.818" v="9"/>
        <pc:sldMkLst>
          <pc:docMk/>
          <pc:sldMk cId="759908833" sldId="276"/>
        </pc:sldMkLst>
        <pc:picChg chg="add">
          <ac:chgData name="kuber raj kunal" userId="ff53f78b27f9dcad" providerId="Windows Live" clId="Web-{F5FA9DFB-A647-4CEC-ABA6-881803D72102}" dt="2021-09-30T09:36:37.818" v="9"/>
          <ac:picMkLst>
            <pc:docMk/>
            <pc:sldMk cId="759908833" sldId="276"/>
            <ac:picMk id="5" creationId="{84FA6376-35C1-4900-A8FB-842819C43DEA}"/>
          </ac:picMkLst>
        </pc:picChg>
      </pc:sldChg>
      <pc:sldChg chg="addSp">
        <pc:chgData name="kuber raj kunal" userId="ff53f78b27f9dcad" providerId="Windows Live" clId="Web-{F5FA9DFB-A647-4CEC-ABA6-881803D72102}" dt="2021-09-30T09:36:40.287" v="10"/>
        <pc:sldMkLst>
          <pc:docMk/>
          <pc:sldMk cId="3023808615" sldId="278"/>
        </pc:sldMkLst>
        <pc:picChg chg="add">
          <ac:chgData name="kuber raj kunal" userId="ff53f78b27f9dcad" providerId="Windows Live" clId="Web-{F5FA9DFB-A647-4CEC-ABA6-881803D72102}" dt="2021-09-30T09:36:40.287" v="10"/>
          <ac:picMkLst>
            <pc:docMk/>
            <pc:sldMk cId="3023808615" sldId="278"/>
            <ac:picMk id="5" creationId="{46818FCF-D815-44E8-A588-5A883F28BD16}"/>
          </ac:picMkLst>
        </pc:picChg>
      </pc:sldChg>
      <pc:sldChg chg="addSp">
        <pc:chgData name="kuber raj kunal" userId="ff53f78b27f9dcad" providerId="Windows Live" clId="Web-{F5FA9DFB-A647-4CEC-ABA6-881803D72102}" dt="2021-09-30T09:36:42.350" v="11"/>
        <pc:sldMkLst>
          <pc:docMk/>
          <pc:sldMk cId="1586048654" sldId="279"/>
        </pc:sldMkLst>
        <pc:picChg chg="add">
          <ac:chgData name="kuber raj kunal" userId="ff53f78b27f9dcad" providerId="Windows Live" clId="Web-{F5FA9DFB-A647-4CEC-ABA6-881803D72102}" dt="2021-09-30T09:36:42.350" v="11"/>
          <ac:picMkLst>
            <pc:docMk/>
            <pc:sldMk cId="1586048654" sldId="279"/>
            <ac:picMk id="5" creationId="{EA639730-623D-4515-9541-39261953D9DC}"/>
          </ac:picMkLst>
        </pc:picChg>
      </pc:sldChg>
      <pc:sldChg chg="addSp">
        <pc:chgData name="kuber raj kunal" userId="ff53f78b27f9dcad" providerId="Windows Live" clId="Web-{F5FA9DFB-A647-4CEC-ABA6-881803D72102}" dt="2021-09-30T09:36:45.694" v="12"/>
        <pc:sldMkLst>
          <pc:docMk/>
          <pc:sldMk cId="588972992" sldId="280"/>
        </pc:sldMkLst>
        <pc:picChg chg="add">
          <ac:chgData name="kuber raj kunal" userId="ff53f78b27f9dcad" providerId="Windows Live" clId="Web-{F5FA9DFB-A647-4CEC-ABA6-881803D72102}" dt="2021-09-30T09:36:45.694" v="12"/>
          <ac:picMkLst>
            <pc:docMk/>
            <pc:sldMk cId="588972992" sldId="280"/>
            <ac:picMk id="5" creationId="{883FCB8F-4E81-477D-ACCC-14A0C256179B}"/>
          </ac:picMkLst>
        </pc:picChg>
      </pc:sldChg>
      <pc:sldChg chg="addSp">
        <pc:chgData name="kuber raj kunal" userId="ff53f78b27f9dcad" providerId="Windows Live" clId="Web-{F5FA9DFB-A647-4CEC-ABA6-881803D72102}" dt="2021-09-30T09:36:51.632" v="14"/>
        <pc:sldMkLst>
          <pc:docMk/>
          <pc:sldMk cId="4143263977" sldId="281"/>
        </pc:sldMkLst>
        <pc:picChg chg="add">
          <ac:chgData name="kuber raj kunal" userId="ff53f78b27f9dcad" providerId="Windows Live" clId="Web-{F5FA9DFB-A647-4CEC-ABA6-881803D72102}" dt="2021-09-30T09:36:51.632" v="14"/>
          <ac:picMkLst>
            <pc:docMk/>
            <pc:sldMk cId="4143263977" sldId="281"/>
            <ac:picMk id="5" creationId="{5E6C8C69-63C3-4801-B899-188836A46255}"/>
          </ac:picMkLst>
        </pc:picChg>
      </pc:sldChg>
      <pc:sldChg chg="addSp">
        <pc:chgData name="kuber raj kunal" userId="ff53f78b27f9dcad" providerId="Windows Live" clId="Web-{F5FA9DFB-A647-4CEC-ABA6-881803D72102}" dt="2021-09-30T09:36:55.835" v="15"/>
        <pc:sldMkLst>
          <pc:docMk/>
          <pc:sldMk cId="735944975" sldId="282"/>
        </pc:sldMkLst>
        <pc:picChg chg="add">
          <ac:chgData name="kuber raj kunal" userId="ff53f78b27f9dcad" providerId="Windows Live" clId="Web-{F5FA9DFB-A647-4CEC-ABA6-881803D72102}" dt="2021-09-30T09:36:55.835" v="15"/>
          <ac:picMkLst>
            <pc:docMk/>
            <pc:sldMk cId="735944975" sldId="282"/>
            <ac:picMk id="5" creationId="{528F5AFA-7746-46D2-97B0-F7F72243AE9C}"/>
          </ac:picMkLst>
        </pc:picChg>
      </pc:sldChg>
      <pc:sldChg chg="addSp">
        <pc:chgData name="kuber raj kunal" userId="ff53f78b27f9dcad" providerId="Windows Live" clId="Web-{F5FA9DFB-A647-4CEC-ABA6-881803D72102}" dt="2021-09-30T09:37:01.242" v="18"/>
        <pc:sldMkLst>
          <pc:docMk/>
          <pc:sldMk cId="0" sldId="290"/>
        </pc:sldMkLst>
        <pc:picChg chg="add">
          <ac:chgData name="kuber raj kunal" userId="ff53f78b27f9dcad" providerId="Windows Live" clId="Web-{F5FA9DFB-A647-4CEC-ABA6-881803D72102}" dt="2021-09-30T09:37:01.242" v="18"/>
          <ac:picMkLst>
            <pc:docMk/>
            <pc:sldMk cId="0" sldId="290"/>
            <ac:picMk id="2" creationId="{87426C47-70F3-4D5C-87D3-3DDD355517A7}"/>
          </ac:picMkLst>
        </pc:picChg>
      </pc:sldChg>
      <pc:sldChg chg="addSp">
        <pc:chgData name="kuber raj kunal" userId="ff53f78b27f9dcad" providerId="Windows Live" clId="Web-{F5FA9DFB-A647-4CEC-ABA6-881803D72102}" dt="2021-09-30T09:36:34.412" v="8"/>
        <pc:sldMkLst>
          <pc:docMk/>
          <pc:sldMk cId="3443443754" sldId="291"/>
        </pc:sldMkLst>
        <pc:picChg chg="add">
          <ac:chgData name="kuber raj kunal" userId="ff53f78b27f9dcad" providerId="Windows Live" clId="Web-{F5FA9DFB-A647-4CEC-ABA6-881803D72102}" dt="2021-09-30T09:36:34.412" v="8"/>
          <ac:picMkLst>
            <pc:docMk/>
            <pc:sldMk cId="3443443754" sldId="291"/>
            <ac:picMk id="5" creationId="{E2397D47-BA9E-4807-88F0-2C1B150E5039}"/>
          </ac:picMkLst>
        </pc:picChg>
      </pc:sldChg>
      <pc:sldChg chg="addSp">
        <pc:chgData name="kuber raj kunal" userId="ff53f78b27f9dcad" providerId="Windows Live" clId="Web-{F5FA9DFB-A647-4CEC-ABA6-881803D72102}" dt="2021-09-30T09:36:32.584" v="7"/>
        <pc:sldMkLst>
          <pc:docMk/>
          <pc:sldMk cId="0" sldId="326"/>
        </pc:sldMkLst>
        <pc:picChg chg="add">
          <ac:chgData name="kuber raj kunal" userId="ff53f78b27f9dcad" providerId="Windows Live" clId="Web-{F5FA9DFB-A647-4CEC-ABA6-881803D72102}" dt="2021-09-30T09:36:32.584" v="7"/>
          <ac:picMkLst>
            <pc:docMk/>
            <pc:sldMk cId="0" sldId="326"/>
            <ac:picMk id="2" creationId="{E186BDDD-8D1D-44A1-B77F-9CF0D590AB80}"/>
          </ac:picMkLst>
        </pc:picChg>
      </pc:sldChg>
      <pc:sldChg chg="addSp">
        <pc:chgData name="kuber raj kunal" userId="ff53f78b27f9dcad" providerId="Windows Live" clId="Web-{F5FA9DFB-A647-4CEC-ABA6-881803D72102}" dt="2021-09-30T09:36:48.944" v="13"/>
        <pc:sldMkLst>
          <pc:docMk/>
          <pc:sldMk cId="1947671660" sldId="327"/>
        </pc:sldMkLst>
        <pc:picChg chg="add">
          <ac:chgData name="kuber raj kunal" userId="ff53f78b27f9dcad" providerId="Windows Live" clId="Web-{F5FA9DFB-A647-4CEC-ABA6-881803D72102}" dt="2021-09-30T09:36:48.944" v="13"/>
          <ac:picMkLst>
            <pc:docMk/>
            <pc:sldMk cId="1947671660" sldId="327"/>
            <ac:picMk id="2" creationId="{AD71CDE9-3C43-4A02-806F-00AF36D1754B}"/>
          </ac:picMkLst>
        </pc:picChg>
      </pc:sldChg>
      <pc:sldChg chg="addSp">
        <pc:chgData name="kuber raj kunal" userId="ff53f78b27f9dcad" providerId="Windows Live" clId="Web-{F5FA9DFB-A647-4CEC-ABA6-881803D72102}" dt="2021-09-30T09:36:59.320" v="17"/>
        <pc:sldMkLst>
          <pc:docMk/>
          <pc:sldMk cId="2117386491" sldId="328"/>
        </pc:sldMkLst>
        <pc:picChg chg="add">
          <ac:chgData name="kuber raj kunal" userId="ff53f78b27f9dcad" providerId="Windows Live" clId="Web-{F5FA9DFB-A647-4CEC-ABA6-881803D72102}" dt="2021-09-30T09:36:59.320" v="17"/>
          <ac:picMkLst>
            <pc:docMk/>
            <pc:sldMk cId="2117386491" sldId="328"/>
            <ac:picMk id="5" creationId="{05ED4EE8-D590-4077-B07B-CEA1930A257B}"/>
          </ac:picMkLst>
        </pc:picChg>
      </pc:sldChg>
      <pc:sldChg chg="add del replId">
        <pc:chgData name="kuber raj kunal" userId="ff53f78b27f9dcad" providerId="Windows Live" clId="Web-{F5FA9DFB-A647-4CEC-ABA6-881803D72102}" dt="2021-09-30T09:36:25.365" v="5"/>
        <pc:sldMkLst>
          <pc:docMk/>
          <pc:sldMk cId="1494335350" sldId="329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30-09-2021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686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20897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4833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1454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1276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4226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447801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MySQL and SQL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PERIOD-2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766967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/>
              <a:t>SUBJECT: </a:t>
            </a:r>
            <a:r>
              <a:rPr lang="en" sz="1800" b="1" dirty="0"/>
              <a:t>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</a:t>
            </a:r>
            <a:r>
              <a:rPr lang="en" sz="1800" b="1" dirty="0" smtClean="0"/>
              <a:t>: 2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</a:t>
            </a:r>
            <a:r>
              <a:rPr lang="en" sz="1800" b="1" dirty="0" smtClean="0"/>
              <a:t>NAME: SQL</a:t>
            </a:r>
            <a:endParaRPr sz="18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518BC81-F11F-427A-8BBA-7893842E5C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33657"/>
            <a:ext cx="9067800" cy="8382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Transaction Control Language (TCL) commands: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76400"/>
            <a:ext cx="8686800" cy="4572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These commands are used to manage  and control the transactions.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These commands manage changes made by</a:t>
            </a:r>
            <a:r>
              <a:rPr lang="en-IN" sz="2400" dirty="0"/>
              <a:t> </a:t>
            </a:r>
            <a:r>
              <a:rPr lang="en-US" sz="2400" dirty="0"/>
              <a:t>DML commands.</a:t>
            </a:r>
            <a:endParaRPr lang="en-IN" sz="2400" dirty="0"/>
          </a:p>
          <a:p>
            <a:pPr lvl="2">
              <a:lnSpc>
                <a:spcPct val="150000"/>
              </a:lnSpc>
            </a:pPr>
            <a:r>
              <a:rPr lang="en-US" b="1" dirty="0"/>
              <a:t>COMMIT</a:t>
            </a:r>
          </a:p>
          <a:p>
            <a:pPr lvl="2">
              <a:lnSpc>
                <a:spcPct val="150000"/>
              </a:lnSpc>
            </a:pPr>
            <a:r>
              <a:rPr lang="en-US" b="1" dirty="0"/>
              <a:t>ROLLBACK</a:t>
            </a:r>
          </a:p>
          <a:p>
            <a:pPr lvl="2">
              <a:lnSpc>
                <a:spcPct val="150000"/>
              </a:lnSpc>
            </a:pPr>
            <a:r>
              <a:rPr lang="en-US" b="1" dirty="0"/>
              <a:t>SAVEPOINT</a:t>
            </a:r>
          </a:p>
          <a:p>
            <a:pPr lvl="2">
              <a:lnSpc>
                <a:spcPct val="150000"/>
              </a:lnSpc>
            </a:pPr>
            <a:r>
              <a:rPr lang="en-US" b="1" dirty="0"/>
              <a:t>SET </a:t>
            </a:r>
            <a:r>
              <a:rPr lang="en-US" b="1" dirty="0" smtClean="0"/>
              <a:t>TRANSACTIONS</a:t>
            </a:r>
            <a:r>
              <a:rPr lang="en-US" dirty="0"/>
              <a:t/>
            </a:r>
            <a:br>
              <a:rPr lang="en-US" dirty="0"/>
            </a:br>
            <a:endParaRPr lang="en-IN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E6C8C69-63C3-4801-B899-188836A46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263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189" y="300487"/>
            <a:ext cx="9144000" cy="12192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effectLst/>
              </a:rPr>
              <a:t>Difference between DDL and DML commands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IN" sz="3200" b="1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xmlns="" id="{F03A893C-F483-4C62-B895-B8FE991A3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709378"/>
              </p:ext>
            </p:extLst>
          </p:nvPr>
        </p:nvGraphicFramePr>
        <p:xfrm>
          <a:off x="1351471" y="1394603"/>
          <a:ext cx="9074454" cy="5410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818">
                  <a:extLst>
                    <a:ext uri="{9D8B030D-6E8A-4147-A177-3AD203B41FA5}">
                      <a16:colId xmlns:a16="http://schemas.microsoft.com/office/drawing/2014/main" xmlns="" val="3595589273"/>
                    </a:ext>
                  </a:extLst>
                </a:gridCol>
                <a:gridCol w="3024818">
                  <a:extLst>
                    <a:ext uri="{9D8B030D-6E8A-4147-A177-3AD203B41FA5}">
                      <a16:colId xmlns:a16="http://schemas.microsoft.com/office/drawing/2014/main" xmlns="" val="2030507397"/>
                    </a:ext>
                  </a:extLst>
                </a:gridCol>
                <a:gridCol w="3024818">
                  <a:extLst>
                    <a:ext uri="{9D8B030D-6E8A-4147-A177-3AD203B41FA5}">
                      <a16:colId xmlns:a16="http://schemas.microsoft.com/office/drawing/2014/main" xmlns="" val="3618667083"/>
                    </a:ext>
                  </a:extLst>
                </a:gridCol>
              </a:tblGrid>
              <a:tr h="72920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N" sz="2400" b="1" cap="all" dirty="0">
                          <a:solidFill>
                            <a:schemeClr val="tx1"/>
                          </a:solidFill>
                          <a:effectLst/>
                        </a:rPr>
                        <a:t>BASIS FOR COMPARISON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N" sz="2400" b="1" cap="all" dirty="0">
                          <a:solidFill>
                            <a:schemeClr val="tx1"/>
                          </a:solidFill>
                          <a:effectLst/>
                        </a:rPr>
                        <a:t>DDL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N" sz="2400" b="1" cap="all" dirty="0">
                          <a:solidFill>
                            <a:schemeClr val="tx1"/>
                          </a:solidFill>
                          <a:effectLst/>
                        </a:rPr>
                        <a:t>DML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1566367"/>
                  </a:ext>
                </a:extLst>
              </a:tr>
              <a:tr h="105329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IN" sz="2400" dirty="0">
                          <a:effectLst/>
                        </a:rPr>
                        <a:t>Basic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400" dirty="0">
                          <a:effectLst/>
                        </a:rPr>
                        <a:t>DDL is used to create the database schema.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400" dirty="0">
                          <a:effectLst/>
                        </a:rPr>
                        <a:t>DML is used to populate and manipulate database</a:t>
                      </a: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1595910"/>
                  </a:ext>
                </a:extLst>
              </a:tr>
              <a:tr h="72920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IN" sz="2400" dirty="0">
                          <a:effectLst/>
                        </a:rPr>
                        <a:t>Full Form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IN" sz="2400" dirty="0">
                          <a:effectLst/>
                        </a:rPr>
                        <a:t>Data Definition Language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IN" sz="2400" dirty="0">
                          <a:effectLst/>
                        </a:rPr>
                        <a:t>Data Manipulation Language</a:t>
                      </a: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87135069"/>
                  </a:ext>
                </a:extLst>
              </a:tr>
              <a:tr h="1442207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IN" sz="2400" dirty="0">
                          <a:effectLst/>
                        </a:rPr>
                        <a:t>Classification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400" dirty="0">
                          <a:effectLst/>
                        </a:rPr>
                        <a:t>DDL is not classified further.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400" dirty="0">
                          <a:effectLst/>
                        </a:rPr>
                        <a:t>DML is further classified as Procedural and Non-Procedural DMLs.</a:t>
                      </a: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9603258"/>
                  </a:ext>
                </a:extLst>
              </a:tr>
              <a:tr h="102088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IN" sz="2400" dirty="0">
                          <a:effectLst/>
                        </a:rPr>
                        <a:t>Commands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400" dirty="0">
                          <a:effectLst/>
                        </a:rPr>
                        <a:t>CREATE, ALTER, DROP, </a:t>
                      </a:r>
                      <a:endParaRPr lang="en-US" sz="2400"/>
                    </a:p>
                    <a:p>
                      <a:pPr lvl="0" algn="l">
                        <a:buNone/>
                      </a:pPr>
                      <a:r>
                        <a:rPr lang="en-US" sz="2400" dirty="0">
                          <a:effectLst/>
                        </a:rPr>
                        <a:t>etc.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IN" sz="2400" dirty="0">
                          <a:effectLst/>
                        </a:rPr>
                        <a:t>SELECT, INSERT, UPDATE, DELETE</a:t>
                      </a:r>
                      <a:r>
                        <a:rPr lang="en-IN" sz="2400" baseline="0" dirty="0">
                          <a:effectLst/>
                        </a:rPr>
                        <a:t> </a:t>
                      </a:r>
                      <a:r>
                        <a:rPr lang="en-IN" sz="2400" dirty="0">
                          <a:effectLst/>
                        </a:rPr>
                        <a:t>etc.</a:t>
                      </a: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6975032"/>
                  </a:ext>
                </a:extLst>
              </a:tr>
            </a:tbl>
          </a:graphicData>
        </a:graphic>
      </p:graphicFrame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28F5AFA-7746-46D2-97B0-F7F72243A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944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869830" y="1177506"/>
            <a:ext cx="3414622" cy="888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SESSION REVIEW:</a:t>
            </a:r>
            <a:endParaRPr sz="3200" b="1" cap="none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661249" y="2363638"/>
            <a:ext cx="6553200" cy="205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200000"/>
              </a:lnSpc>
            </a:pPr>
            <a:r>
              <a:rPr lang="en-US" sz="2400" dirty="0"/>
              <a:t>Classification of SQL Statements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 DDL vs. DML</a:t>
            </a: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76FBBC5-8303-4B6D-98CA-B889E1E209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8F7AF9-BCD2-4814-AF78-9DCED75B7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Assignments: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78F10E-4E2B-4B15-8736-8DC056FA3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417639"/>
            <a:ext cx="8229600" cy="4525963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200000"/>
              </a:lnSpc>
              <a:spcBef>
                <a:spcPts val="590"/>
              </a:spcBef>
              <a:spcAft>
                <a:spcPts val="0"/>
              </a:spcAft>
              <a:buSzPts val="1200"/>
              <a:buFont typeface="Segoe UI Symbol" panose="020B0502040204020203" pitchFamily="34" charset="0"/>
              <a:buChar char="⮚"/>
              <a:tabLst>
                <a:tab pos="51879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Write</a:t>
            </a:r>
            <a:r>
              <a:rPr lang="en-US" sz="2400" spc="-20" dirty="0">
                <a:effectLst/>
                <a:latin typeface="Calibri" panose="020F0502020204030204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the different processing capabilities of SQL.</a:t>
            </a:r>
            <a:endParaRPr lang="en-IN" sz="2400" dirty="0">
              <a:effectLst/>
              <a:latin typeface="Calibri" panose="020F0502020204030204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590"/>
              </a:spcBef>
              <a:spcAft>
                <a:spcPts val="0"/>
              </a:spcAft>
              <a:buSzPts val="1200"/>
              <a:buFont typeface="Segoe UI Symbol" panose="020B0502040204020203" pitchFamily="34" charset="0"/>
              <a:buChar char="⮚"/>
              <a:tabLst>
                <a:tab pos="51879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What are the features of DDL? Name some DDL commands.</a:t>
            </a:r>
            <a:endParaRPr lang="en-IN" sz="2400" dirty="0">
              <a:effectLst/>
              <a:latin typeface="Calibri" panose="020F0502020204030204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590"/>
              </a:spcBef>
              <a:spcAft>
                <a:spcPts val="0"/>
              </a:spcAft>
              <a:buSzPts val="1200"/>
              <a:buFont typeface="Segoe UI Symbol" panose="020B0502040204020203" pitchFamily="34" charset="0"/>
              <a:buChar char="⮚"/>
              <a:tabLst>
                <a:tab pos="51879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What are the features of DML? Name some DML commands.</a:t>
            </a:r>
            <a:endParaRPr lang="en-IN" sz="2400" dirty="0">
              <a:latin typeface="Calibri" panose="020F0502020204030204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590"/>
              </a:spcBef>
              <a:spcAft>
                <a:spcPts val="0"/>
              </a:spcAft>
              <a:buSzPts val="1200"/>
              <a:buFont typeface="Segoe UI Symbol" panose="020B0502040204020203" pitchFamily="34" charset="0"/>
              <a:buChar char="⮚"/>
              <a:tabLst>
                <a:tab pos="51879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Differentiate between DDL &amp; DML.</a:t>
            </a:r>
            <a:endParaRPr lang="en-IN" sz="2400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5ED4EE8-D590-4077-B07B-CEA1930A2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6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8045615" cy="4275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7426C47-70F3-4D5C-87D3-3DDD355517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611443" y="1155774"/>
            <a:ext cx="10285157" cy="2708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</a:t>
            </a:r>
            <a:r>
              <a:rPr lang="en-US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Outcomes:</a:t>
            </a:r>
            <a:endParaRPr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24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4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Student will understand about different types of SQL commands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US" sz="2400" dirty="0" smtClean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R="0" lvl="4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</a:t>
            </a: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will know the difference between DDL &amp; DML.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7C35D0B-2EF5-47C4-8AA8-1EFDCBAFE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609600" y="1066800"/>
            <a:ext cx="8077200" cy="4216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Discussed so far:</a:t>
            </a:r>
            <a:r>
              <a:rPr lang="en-US" sz="2400" b="1" i="0" u="none" strike="noStrike" cap="none" dirty="0">
                <a:latin typeface="Arial"/>
                <a:ea typeface="Arial"/>
                <a:cs typeface="Arial"/>
              </a:rPr>
              <a:t/>
            </a:r>
            <a:br>
              <a:rPr lang="en-US" sz="2400" b="1" i="0" u="none" strike="noStrike" cap="none" dirty="0">
                <a:latin typeface="Arial"/>
                <a:ea typeface="Arial"/>
                <a:cs typeface="Arial"/>
              </a:rPr>
            </a:br>
            <a:endParaRPr lang="en-US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2286000" lvl="4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Introduction </a:t>
            </a:r>
            <a:r>
              <a:rPr lang="en-US" sz="2400" dirty="0"/>
              <a:t>to  MySQL &amp; SQL</a:t>
            </a:r>
            <a:endParaRPr lang="en-US" sz="2400" dirty="0">
              <a:cs typeface="Calibri"/>
            </a:endParaRPr>
          </a:p>
          <a:p>
            <a:pPr marL="2286000" lvl="4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Client- Server Architecture</a:t>
            </a:r>
            <a:endParaRPr lang="en-US" sz="2400" dirty="0">
              <a:cs typeface="Calibri"/>
            </a:endParaRPr>
          </a:p>
          <a:p>
            <a:pPr marL="2286000" lvl="4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SQL Elements</a:t>
            </a:r>
            <a:endParaRPr lang="en-US" sz="2400" dirty="0">
              <a:cs typeface="Calibri"/>
            </a:endParaRPr>
          </a:p>
          <a:p>
            <a:pPr marL="2286000" lvl="4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 MYSQL Data Types </a:t>
            </a:r>
            <a:endParaRPr lang="en-IN" sz="2400" dirty="0"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186BDDD-8D1D-44A1-B77F-9CF0D590AB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E6D7DB-5B66-4EBD-89DA-C5FE1E401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864" y="935997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Sub</a:t>
            </a:r>
            <a:r>
              <a:rPr lang="en-IN" sz="3200" b="1" dirty="0"/>
              <a:t> </a:t>
            </a:r>
            <a:r>
              <a:rPr lang="en-IN" sz="3200" b="1" dirty="0" smtClean="0">
                <a:solidFill>
                  <a:srgbClr val="FF0000"/>
                </a:solidFill>
              </a:rPr>
              <a:t>Topics</a:t>
            </a:r>
            <a:r>
              <a:rPr lang="en-IN" sz="3200" b="1" dirty="0">
                <a:solidFill>
                  <a:srgbClr val="FF0000"/>
                </a:solidFill>
              </a:rPr>
              <a:t>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F6F851-8E74-4EFB-9E28-9C171D9CF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185" y="2089031"/>
            <a:ext cx="5193102" cy="294016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/>
              <a:t>How to start MySQL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Classification of SQL Statements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DDL </a:t>
            </a:r>
            <a:r>
              <a:rPr lang="en-US" sz="2400" dirty="0"/>
              <a:t>vs. DML</a:t>
            </a:r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2397D47-BA9E-4807-88F0-2C1B150E5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443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0757"/>
            <a:ext cx="8991600" cy="7620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effectLst/>
              </a:rPr>
              <a:t>Starting of </a:t>
            </a:r>
            <a:r>
              <a:rPr lang="en-US" sz="3200" b="1" dirty="0" smtClean="0">
                <a:solidFill>
                  <a:srgbClr val="FF0000"/>
                </a:solidFill>
                <a:effectLst/>
              </a:rPr>
              <a:t>MySQL: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6839" y="1038045"/>
            <a:ext cx="10498347" cy="5562600"/>
          </a:xfrm>
        </p:spPr>
        <p:txBody>
          <a:bodyPr>
            <a:noAutofit/>
          </a:bodyPr>
          <a:lstStyle/>
          <a:p>
            <a:r>
              <a:rPr lang="en-US" sz="2400" dirty="0"/>
              <a:t>To start MySQL, make  sure that MySQL Server is installed on your machines.</a:t>
            </a:r>
          </a:p>
          <a:p>
            <a:pPr>
              <a:buNone/>
            </a:pPr>
            <a:endParaRPr lang="en-IN" sz="2400" dirty="0"/>
          </a:p>
          <a:p>
            <a:r>
              <a:rPr lang="en-US" sz="2400" dirty="0"/>
              <a:t> Once it is installed, you need to click  at </a:t>
            </a:r>
          </a:p>
          <a:p>
            <a:pPr>
              <a:buNone/>
            </a:pPr>
            <a:endParaRPr lang="en-IN" sz="2400" dirty="0"/>
          </a:p>
          <a:p>
            <a:pPr marL="0" indent="0">
              <a:buNone/>
            </a:pPr>
            <a:r>
              <a:rPr lang="en-US" sz="2400" b="1" dirty="0"/>
              <a:t>  Start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          </a:t>
            </a:r>
            <a:r>
              <a:rPr lang="en-US" sz="2400" b="1" u="sng" dirty="0"/>
              <a:t>           </a:t>
            </a:r>
            <a:r>
              <a:rPr lang="en-US" sz="2400" b="1" dirty="0"/>
              <a:t>    All Programs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 </a:t>
            </a:r>
            <a:r>
              <a:rPr lang="en-IN" sz="2400" b="1" dirty="0"/>
              <a:t>	</a:t>
            </a:r>
            <a:r>
              <a:rPr lang="en-US" sz="2400" b="1" dirty="0"/>
              <a:t>	</a:t>
            </a:r>
            <a:r>
              <a:rPr lang="en-US" sz="2400" b="1" u="sng" dirty="0"/>
              <a:t>            </a:t>
            </a:r>
            <a:r>
              <a:rPr lang="en-US" sz="2400" b="1" dirty="0"/>
              <a:t>MySQL</a:t>
            </a:r>
            <a:endParaRPr lang="en-IN" sz="2400" b="1" dirty="0"/>
          </a:p>
          <a:p>
            <a:pPr marL="0" indent="0">
              <a:buNone/>
            </a:pPr>
            <a:r>
              <a:rPr lang="en-IN" sz="2400" b="1" dirty="0"/>
              <a:t>			</a:t>
            </a:r>
            <a:r>
              <a:rPr lang="en-US" sz="2400" b="1" u="sng" dirty="0"/>
              <a:t>           </a:t>
            </a:r>
            <a:r>
              <a:rPr lang="en-US" sz="2400" b="1" dirty="0"/>
              <a:t>  MySQL Server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 				</a:t>
            </a:r>
            <a:r>
              <a:rPr lang="en-US" sz="2400" b="1" u="sng" dirty="0"/>
              <a:t>          </a:t>
            </a:r>
            <a:r>
              <a:rPr lang="en-US" sz="2400" b="1" dirty="0"/>
              <a:t> MySQL Command Line Client </a:t>
            </a:r>
            <a:endParaRPr lang="en-IN" sz="2400" b="1" dirty="0"/>
          </a:p>
          <a:p>
            <a:pPr marL="0" indent="0">
              <a:buNone/>
            </a:pPr>
            <a:r>
              <a:rPr lang="en-US" sz="2400" dirty="0"/>
              <a:t> </a:t>
            </a:r>
            <a:br>
              <a:rPr lang="en-US" sz="2400" dirty="0"/>
            </a:br>
            <a:endParaRPr lang="en-IN" sz="2400" dirty="0"/>
          </a:p>
          <a:p>
            <a:r>
              <a:rPr lang="en-US" sz="2400" dirty="0"/>
              <a:t>It wilI start the MySQL client where you must specify the password before start working. </a:t>
            </a:r>
            <a:endParaRPr lang="en-IN" sz="2400" dirty="0"/>
          </a:p>
          <a:p>
            <a:endParaRPr lang="en-US" sz="2400" dirty="0"/>
          </a:p>
          <a:p>
            <a:r>
              <a:rPr lang="en-US" sz="2400" dirty="0"/>
              <a:t>We can quit from MySQL by typing  Quit at the mysql&gt;  prompt.</a:t>
            </a:r>
            <a:endParaRPr lang="en-IN" sz="2400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4FA6376-35C1-4900-A8FB-842819C43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908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4762"/>
            <a:ext cx="8991600" cy="8382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effectLst/>
              </a:rPr>
              <a:t>Classification of SQL Statements: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4038" y="1393166"/>
            <a:ext cx="9144000" cy="34290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 dirty="0"/>
              <a:t>SQL </a:t>
            </a:r>
            <a:r>
              <a:rPr lang="en-US" sz="2400" dirty="0" smtClean="0"/>
              <a:t>commands  </a:t>
            </a:r>
            <a:r>
              <a:rPr lang="en-US" sz="2400" dirty="0"/>
              <a:t>can be divided into following categories:</a:t>
            </a:r>
          </a:p>
          <a:p>
            <a:pPr marL="0" indent="0">
              <a:buNone/>
            </a:pPr>
            <a:endParaRPr lang="en-IN" sz="2400" dirty="0"/>
          </a:p>
          <a:p>
            <a:r>
              <a:rPr lang="en-US" sz="2400" b="1" dirty="0"/>
              <a:t>   </a:t>
            </a:r>
            <a:r>
              <a:rPr lang="en-US" sz="2400" dirty="0"/>
              <a:t> Data Definition Language  (DDL) commands</a:t>
            </a:r>
            <a:endParaRPr lang="en-IN" sz="2400" dirty="0">
              <a:cs typeface="Calibri"/>
            </a:endParaRPr>
          </a:p>
          <a:p>
            <a:pPr marL="0" indent="0">
              <a:buNone/>
            </a:pPr>
            <a:endParaRPr lang="en-IN" sz="2400" dirty="0">
              <a:cs typeface="Calibri"/>
            </a:endParaRPr>
          </a:p>
          <a:p>
            <a:r>
              <a:rPr lang="en-US" sz="2400" dirty="0"/>
              <a:t>    Data Manipulation Language  (DML) commands</a:t>
            </a:r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IN" sz="2400" dirty="0">
              <a:cs typeface="Calibri"/>
            </a:endParaRPr>
          </a:p>
          <a:p>
            <a:r>
              <a:rPr lang="en-US" sz="2400" dirty="0"/>
              <a:t>    Transaction Control Language  (TCL) commands</a:t>
            </a:r>
            <a:endParaRPr lang="en-IN" sz="2400" dirty="0">
              <a:cs typeface="Calibri"/>
            </a:endParaRPr>
          </a:p>
          <a:p>
            <a:pPr marL="0" indent="0">
              <a:buNone/>
            </a:pPr>
            <a:endParaRPr lang="en-IN" sz="2400" dirty="0">
              <a:cs typeface="Calibri"/>
            </a:endParaRPr>
          </a:p>
          <a:p>
            <a:r>
              <a:rPr lang="en-US" sz="2400" dirty="0"/>
              <a:t>   Session Control commands</a:t>
            </a:r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IN" sz="2400" dirty="0">
              <a:cs typeface="Calibri"/>
            </a:endParaRPr>
          </a:p>
          <a:p>
            <a:r>
              <a:rPr lang="en-US" sz="2400" dirty="0"/>
              <a:t>   System Control commands </a:t>
            </a:r>
            <a:endParaRPr lang="en-IN" sz="2400" dirty="0">
              <a:cs typeface="Calibri"/>
            </a:endParaRPr>
          </a:p>
          <a:p>
            <a:pPr marL="0" indent="0">
              <a:buNone/>
            </a:pPr>
            <a:endParaRPr lang="en-IN" sz="2400" b="1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6818FCF-D815-44E8-A588-5A883F28BD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808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915400" cy="8382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effectLst/>
              </a:rPr>
              <a:t>Data  Definition Language (DDL)  commands: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9599075" cy="531387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DDL commands  allow us to perform tasks related to data definition. One can perform the following tasks.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It should give a unique name to each data-item, record, file and database.</a:t>
            </a:r>
            <a:endParaRPr lang="en-IN" sz="2400" dirty="0"/>
          </a:p>
          <a:p>
            <a:pPr>
              <a:lnSpc>
                <a:spcPct val="200000"/>
              </a:lnSpc>
            </a:pPr>
            <a:r>
              <a:rPr lang="en-US" sz="2400" dirty="0"/>
              <a:t>It should specify the proper data types.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It should identify the data item, segment, record, and data-base  file.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Some DDL commands are: </a:t>
            </a:r>
            <a:r>
              <a:rPr lang="en-US" sz="2400" b="1" dirty="0"/>
              <a:t>Create, </a:t>
            </a:r>
            <a:r>
              <a:rPr lang="en-US" sz="2400" b="1" dirty="0" smtClean="0"/>
              <a:t>Alter ,Drop </a:t>
            </a:r>
            <a:endParaRPr lang="en-IN" sz="2400" b="1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A639730-623D-4515-9541-39261953D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048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415" y="362710"/>
            <a:ext cx="9300713" cy="800419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Data manipulation Language  (DML) commands: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2151" y="1265208"/>
            <a:ext cx="8991600" cy="563880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 dirty="0"/>
              <a:t>DML includes a set of commands that enables user to access or manipulate data .</a:t>
            </a:r>
          </a:p>
          <a:p>
            <a:pPr>
              <a:buNone/>
            </a:pPr>
            <a:endParaRPr lang="en-IN" sz="2400" dirty="0"/>
          </a:p>
          <a:p>
            <a:pPr lvl="1">
              <a:lnSpc>
                <a:spcPct val="150000"/>
              </a:lnSpc>
            </a:pPr>
            <a:r>
              <a:rPr lang="en-US" sz="2400" dirty="0"/>
              <a:t> Retrieval of information stored in database</a:t>
            </a:r>
            <a:endParaRPr lang="en-IN" sz="2400" dirty="0"/>
          </a:p>
          <a:p>
            <a:pPr lvl="1">
              <a:lnSpc>
                <a:spcPct val="150000"/>
              </a:lnSpc>
            </a:pPr>
            <a:r>
              <a:rPr lang="en-US" sz="2400" dirty="0"/>
              <a:t> Insertion of new information into database</a:t>
            </a:r>
            <a:endParaRPr lang="en-IN" sz="2400" dirty="0"/>
          </a:p>
          <a:p>
            <a:pPr lvl="1">
              <a:lnSpc>
                <a:spcPct val="150000"/>
              </a:lnSpc>
            </a:pPr>
            <a:r>
              <a:rPr lang="en-US" sz="2400" dirty="0"/>
              <a:t> Deletion of information from database</a:t>
            </a:r>
            <a:endParaRPr lang="en-IN" sz="2400" dirty="0"/>
          </a:p>
          <a:p>
            <a:pPr lvl="1">
              <a:lnSpc>
                <a:spcPct val="150000"/>
              </a:lnSpc>
            </a:pPr>
            <a:r>
              <a:rPr lang="en-US" sz="2400" dirty="0"/>
              <a:t> Modification of data stored in database</a:t>
            </a:r>
          </a:p>
          <a:p>
            <a:pPr lvl="1">
              <a:lnSpc>
                <a:spcPct val="150000"/>
              </a:lnSpc>
            </a:pPr>
            <a:endParaRPr lang="en-IN" sz="2400" dirty="0"/>
          </a:p>
          <a:p>
            <a:r>
              <a:rPr lang="en-US" sz="2400" dirty="0"/>
              <a:t>Some DML commands  are :</a:t>
            </a:r>
          </a:p>
          <a:p>
            <a:endParaRPr lang="en-IN" sz="2400" dirty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--</a:t>
            </a:r>
            <a:r>
              <a:rPr lang="en-US" sz="2400" dirty="0"/>
              <a:t>  </a:t>
            </a:r>
            <a:r>
              <a:rPr lang="en-US" sz="2400" b="1" dirty="0"/>
              <a:t>INSERT INTO,   UPDATE,   DELETE</a:t>
            </a:r>
            <a:r>
              <a:rPr lang="en-US" sz="2400" dirty="0"/>
              <a:t>:  </a:t>
            </a:r>
          </a:p>
          <a:p>
            <a:pPr>
              <a:lnSpc>
                <a:spcPct val="150000"/>
              </a:lnSpc>
            </a:pPr>
            <a:endParaRPr lang="en-IN" sz="1600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83FCB8F-4E81-477D-ACCC-14A0C25617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972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68FE0F-1B67-449E-A167-20189858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072" y="911526"/>
            <a:ext cx="9773728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500" b="1" dirty="0">
                <a:solidFill>
                  <a:srgbClr val="FF0000"/>
                </a:solidFill>
              </a:rPr>
              <a:t>Types of DMLs:</a:t>
            </a:r>
            <a:endParaRPr lang="en-US" sz="3500" b="1" dirty="0">
              <a:solidFill>
                <a:srgbClr val="FF0000"/>
              </a:solidFill>
              <a:cs typeface="Calibri"/>
            </a:endParaRPr>
          </a:p>
          <a:p>
            <a:pPr marL="0" indent="0">
              <a:buNone/>
            </a:pPr>
            <a:endParaRPr lang="en-IN" sz="3200" b="1" dirty="0">
              <a:solidFill>
                <a:srgbClr val="FF0000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b="1" dirty="0" smtClean="0"/>
              <a:t> </a:t>
            </a:r>
            <a:r>
              <a:rPr lang="en-US" b="1" dirty="0"/>
              <a:t>Procedural DMLs </a:t>
            </a:r>
            <a:r>
              <a:rPr lang="en-US" dirty="0"/>
              <a:t>-These require a user to specify what data is needed and how to get it</a:t>
            </a:r>
            <a:r>
              <a:rPr lang="en-US" dirty="0" smtClean="0"/>
              <a:t>.</a:t>
            </a:r>
          </a:p>
          <a:p>
            <a:pPr marL="914400" lvl="2" indent="0">
              <a:lnSpc>
                <a:spcPct val="150000"/>
              </a:lnSpc>
              <a:buNone/>
            </a:pPr>
            <a:endParaRPr lang="en-IN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b="1" dirty="0"/>
              <a:t> Non-Procedural DMLs - </a:t>
            </a:r>
            <a:r>
              <a:rPr lang="en-US" dirty="0"/>
              <a:t>These require a user to specify what data is needed without specifying how to get it.</a:t>
            </a:r>
            <a:endParaRPr lang="en-IN" dirty="0">
              <a:cs typeface="Calibri"/>
            </a:endParaRPr>
          </a:p>
          <a:p>
            <a:endParaRPr lang="en-IN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D71CDE9-3C43-4A02-806F-00AF36D17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671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387</Words>
  <Application>Microsoft Office PowerPoint</Application>
  <PresentationFormat>Widescreen</PresentationFormat>
  <Paragraphs>101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Segoe UI Symbol</vt:lpstr>
      <vt:lpstr>Office Theme</vt:lpstr>
      <vt:lpstr>PowerPoint Presentation</vt:lpstr>
      <vt:lpstr>PowerPoint Presentation</vt:lpstr>
      <vt:lpstr>PowerPoint Presentation</vt:lpstr>
      <vt:lpstr>Sub Topics:</vt:lpstr>
      <vt:lpstr>Starting of MySQL:</vt:lpstr>
      <vt:lpstr>Classification of SQL Statements:</vt:lpstr>
      <vt:lpstr>Data  Definition Language (DDL)  commands:</vt:lpstr>
      <vt:lpstr>Data manipulation Language  (DML) commands:</vt:lpstr>
      <vt:lpstr>PowerPoint Presentation</vt:lpstr>
      <vt:lpstr>Transaction Control Language (TCL) commands:</vt:lpstr>
      <vt:lpstr>Difference between DDL and DML commands:</vt:lpstr>
      <vt:lpstr>SESSION REVIEW:</vt:lpstr>
      <vt:lpstr>Assignments: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170</cp:revision>
  <dcterms:created xsi:type="dcterms:W3CDTF">2006-08-16T00:00:00Z</dcterms:created>
  <dcterms:modified xsi:type="dcterms:W3CDTF">2021-09-30T17:28:00Z</dcterms:modified>
</cp:coreProperties>
</file>