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257" r:id="rId3"/>
    <p:sldId id="327" r:id="rId4"/>
    <p:sldId id="269" r:id="rId5"/>
    <p:sldId id="291" r:id="rId6"/>
    <p:sldId id="271" r:id="rId7"/>
    <p:sldId id="293" r:id="rId8"/>
    <p:sldId id="273" r:id="rId9"/>
    <p:sldId id="274" r:id="rId10"/>
    <p:sldId id="283" r:id="rId11"/>
    <p:sldId id="284" r:id="rId12"/>
    <p:sldId id="285" r:id="rId13"/>
    <p:sldId id="294" r:id="rId14"/>
    <p:sldId id="287" r:id="rId15"/>
    <p:sldId id="295" r:id="rId16"/>
    <p:sldId id="328" r:id="rId17"/>
    <p:sldId id="329" r:id="rId18"/>
    <p:sldId id="29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E5E539-0CD1-42AA-AFB3-C2CDC82AEF4D}" v="24" dt="2021-09-30T09:35:10.774"/>
    <p1510:client id="{7B296436-FD76-47DB-B6C4-D80C72A9E890}" v="125" dt="2021-09-29T10:39:46.317"/>
    <p1510:client id="{E2358844-A8ED-4A92-8F75-32A568BA0F94}" v="92" dt="2021-09-29T10:52:15.2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26" autoAdjust="0"/>
  </p:normalViewPr>
  <p:slideViewPr>
    <p:cSldViewPr>
      <p:cViewPr varScale="1">
        <p:scale>
          <a:sx n="85" d="100"/>
          <a:sy n="85" d="100"/>
        </p:scale>
        <p:origin x="562" y="5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7B296436-FD76-47DB-B6C4-D80C72A9E890}"/>
    <pc:docChg chg="mod modSld sldOrd modMainMaster setSldSz">
      <pc:chgData name="kuber raj kunal" userId="ff53f78b27f9dcad" providerId="Windows Live" clId="Web-{7B296436-FD76-47DB-B6C4-D80C72A9E890}" dt="2021-09-29T10:39:46.317" v="102" actId="1076"/>
      <pc:docMkLst>
        <pc:docMk/>
      </pc:docMkLst>
      <pc:sldChg chg="delSp modSp">
        <pc:chgData name="kuber raj kunal" userId="ff53f78b27f9dcad" providerId="Windows Live" clId="Web-{7B296436-FD76-47DB-B6C4-D80C72A9E890}" dt="2021-09-29T10:34:53.530" v="22" actId="20577"/>
        <pc:sldMkLst>
          <pc:docMk/>
          <pc:sldMk cId="0" sldId="257"/>
        </pc:sldMkLst>
        <pc:spChg chg="mod">
          <ac:chgData name="kuber raj kunal" userId="ff53f78b27f9dcad" providerId="Windows Live" clId="Web-{7B296436-FD76-47DB-B6C4-D80C72A9E890}" dt="2021-09-29T10:34:53.530" v="22" actId="20577"/>
          <ac:spMkLst>
            <pc:docMk/>
            <pc:sldMk cId="0" sldId="257"/>
            <ac:spMk id="101" creationId="{00000000-0000-0000-0000-000000000000}"/>
          </ac:spMkLst>
        </pc:spChg>
        <pc:picChg chg="del mod">
          <ac:chgData name="kuber raj kunal" userId="ff53f78b27f9dcad" providerId="Windows Live" clId="Web-{7B296436-FD76-47DB-B6C4-D80C72A9E890}" dt="2021-09-29T10:34:21.920" v="11"/>
          <ac:picMkLst>
            <pc:docMk/>
            <pc:sldMk cId="0" sldId="257"/>
            <ac:picMk id="99" creationId="{00000000-0000-0000-0000-000000000000}"/>
          </ac:picMkLst>
        </pc:picChg>
      </pc:sldChg>
      <pc:sldChg chg="delSp modSp">
        <pc:chgData name="kuber raj kunal" userId="ff53f78b27f9dcad" providerId="Windows Live" clId="Web-{7B296436-FD76-47DB-B6C4-D80C72A9E890}" dt="2021-09-29T10:34:15.888" v="9" actId="1076"/>
        <pc:sldMkLst>
          <pc:docMk/>
          <pc:sldMk cId="4186872435" sldId="258"/>
        </pc:sldMkLst>
        <pc:spChg chg="mod">
          <ac:chgData name="kuber raj kunal" userId="ff53f78b27f9dcad" providerId="Windows Live" clId="Web-{7B296436-FD76-47DB-B6C4-D80C72A9E890}" dt="2021-09-29T10:34:01.951" v="4" actId="1076"/>
          <ac:spMkLst>
            <pc:docMk/>
            <pc:sldMk cId="4186872435" sldId="258"/>
            <ac:spMk id="56" creationId="{00000000-0000-0000-0000-000000000000}"/>
          </ac:spMkLst>
        </pc:spChg>
        <pc:spChg chg="mod">
          <ac:chgData name="kuber raj kunal" userId="ff53f78b27f9dcad" providerId="Windows Live" clId="Web-{7B296436-FD76-47DB-B6C4-D80C72A9E890}" dt="2021-09-29T10:34:15.888" v="9" actId="1076"/>
          <ac:spMkLst>
            <pc:docMk/>
            <pc:sldMk cId="4186872435" sldId="258"/>
            <ac:spMk id="57" creationId="{00000000-0000-0000-0000-000000000000}"/>
          </ac:spMkLst>
        </pc:spChg>
        <pc:picChg chg="mod">
          <ac:chgData name="kuber raj kunal" userId="ff53f78b27f9dcad" providerId="Windows Live" clId="Web-{7B296436-FD76-47DB-B6C4-D80C72A9E890}" dt="2021-09-29T10:34:12.716" v="8" actId="14100"/>
          <ac:picMkLst>
            <pc:docMk/>
            <pc:sldMk cId="4186872435" sldId="258"/>
            <ac:picMk id="54" creationId="{00000000-0000-0000-0000-000000000000}"/>
          </ac:picMkLst>
        </pc:picChg>
        <pc:picChg chg="del mod">
          <ac:chgData name="kuber raj kunal" userId="ff53f78b27f9dcad" providerId="Windows Live" clId="Web-{7B296436-FD76-47DB-B6C4-D80C72A9E890}" dt="2021-09-29T10:33:50.419" v="2"/>
          <ac:picMkLst>
            <pc:docMk/>
            <pc:sldMk cId="4186872435" sldId="258"/>
            <ac:picMk id="55" creationId="{00000000-0000-0000-0000-000000000000}"/>
          </ac:picMkLst>
        </pc:picChg>
      </pc:sldChg>
      <pc:sldChg chg="delSp modSp">
        <pc:chgData name="kuber raj kunal" userId="ff53f78b27f9dcad" providerId="Windows Live" clId="Web-{7B296436-FD76-47DB-B6C4-D80C72A9E890}" dt="2021-09-29T10:36:38.969" v="52" actId="1076"/>
        <pc:sldMkLst>
          <pc:docMk/>
          <pc:sldMk cId="3113378528" sldId="269"/>
        </pc:sldMkLst>
        <pc:spChg chg="mod">
          <ac:chgData name="kuber raj kunal" userId="ff53f78b27f9dcad" providerId="Windows Live" clId="Web-{7B296436-FD76-47DB-B6C4-D80C72A9E890}" dt="2021-09-29T10:36:06.094" v="43"/>
          <ac:spMkLst>
            <pc:docMk/>
            <pc:sldMk cId="3113378528" sldId="269"/>
            <ac:spMk id="2" creationId="{00000000-0000-0000-0000-000000000000}"/>
          </ac:spMkLst>
        </pc:spChg>
        <pc:spChg chg="mod">
          <ac:chgData name="kuber raj kunal" userId="ff53f78b27f9dcad" providerId="Windows Live" clId="Web-{7B296436-FD76-47DB-B6C4-D80C72A9E890}" dt="2021-09-29T10:36:38.969" v="52" actId="1076"/>
          <ac:spMkLst>
            <pc:docMk/>
            <pc:sldMk cId="3113378528" sldId="269"/>
            <ac:spMk id="3" creationId="{00000000-0000-0000-0000-000000000000}"/>
          </ac:spMkLst>
        </pc:spChg>
        <pc:picChg chg="del mod">
          <ac:chgData name="kuber raj kunal" userId="ff53f78b27f9dcad" providerId="Windows Live" clId="Web-{7B296436-FD76-47DB-B6C4-D80C72A9E890}" dt="2021-09-29T10:36:11.172" v="45"/>
          <ac:picMkLst>
            <pc:docMk/>
            <pc:sldMk cId="3113378528" sldId="269"/>
            <ac:picMk id="4" creationId="{00000000-0000-0000-0000-000000000000}"/>
          </ac:picMkLst>
        </pc:picChg>
      </pc:sldChg>
      <pc:sldChg chg="delSp modSp">
        <pc:chgData name="kuber raj kunal" userId="ff53f78b27f9dcad" providerId="Windows Live" clId="Web-{7B296436-FD76-47DB-B6C4-D80C72A9E890}" dt="2021-09-29T10:37:30.533" v="67"/>
        <pc:sldMkLst>
          <pc:docMk/>
          <pc:sldMk cId="3496548531" sldId="271"/>
        </pc:sldMkLst>
        <pc:spChg chg="mod">
          <ac:chgData name="kuber raj kunal" userId="ff53f78b27f9dcad" providerId="Windows Live" clId="Web-{7B296436-FD76-47DB-B6C4-D80C72A9E890}" dt="2021-09-29T10:37:19.533" v="65"/>
          <ac:spMkLst>
            <pc:docMk/>
            <pc:sldMk cId="3496548531" sldId="271"/>
            <ac:spMk id="2" creationId="{00000000-0000-0000-0000-000000000000}"/>
          </ac:spMkLst>
        </pc:spChg>
        <pc:spChg chg="mod">
          <ac:chgData name="kuber raj kunal" userId="ff53f78b27f9dcad" providerId="Windows Live" clId="Web-{7B296436-FD76-47DB-B6C4-D80C72A9E890}" dt="2021-09-29T10:37:24.736" v="66" actId="1076"/>
          <ac:spMkLst>
            <pc:docMk/>
            <pc:sldMk cId="3496548531" sldId="271"/>
            <ac:spMk id="3" creationId="{00000000-0000-0000-0000-000000000000}"/>
          </ac:spMkLst>
        </pc:spChg>
        <pc:picChg chg="del mod">
          <ac:chgData name="kuber raj kunal" userId="ff53f78b27f9dcad" providerId="Windows Live" clId="Web-{7B296436-FD76-47DB-B6C4-D80C72A9E890}" dt="2021-09-29T10:37:30.533" v="67"/>
          <ac:picMkLst>
            <pc:docMk/>
            <pc:sldMk cId="3496548531" sldId="271"/>
            <ac:picMk id="4" creationId="{00000000-0000-0000-0000-000000000000}"/>
          </ac:picMkLst>
        </pc:picChg>
      </pc:sldChg>
      <pc:sldChg chg="delSp modSp">
        <pc:chgData name="kuber raj kunal" userId="ff53f78b27f9dcad" providerId="Windows Live" clId="Web-{7B296436-FD76-47DB-B6C4-D80C72A9E890}" dt="2021-09-29T10:39:05.316" v="92"/>
        <pc:sldMkLst>
          <pc:docMk/>
          <pc:sldMk cId="1588981793" sldId="273"/>
        </pc:sldMkLst>
        <pc:spChg chg="mod">
          <ac:chgData name="kuber raj kunal" userId="ff53f78b27f9dcad" providerId="Windows Live" clId="Web-{7B296436-FD76-47DB-B6C4-D80C72A9E890}" dt="2021-09-29T10:38:55.722" v="89"/>
          <ac:spMkLst>
            <pc:docMk/>
            <pc:sldMk cId="1588981793" sldId="273"/>
            <ac:spMk id="2" creationId="{00000000-0000-0000-0000-000000000000}"/>
          </ac:spMkLst>
        </pc:spChg>
        <pc:picChg chg="del mod">
          <ac:chgData name="kuber raj kunal" userId="ff53f78b27f9dcad" providerId="Windows Live" clId="Web-{7B296436-FD76-47DB-B6C4-D80C72A9E890}" dt="2021-09-29T10:39:01.535" v="91"/>
          <ac:picMkLst>
            <pc:docMk/>
            <pc:sldMk cId="1588981793" sldId="273"/>
            <ac:picMk id="4" creationId="{00000000-0000-0000-0000-000000000000}"/>
          </ac:picMkLst>
        </pc:picChg>
        <pc:picChg chg="mod">
          <ac:chgData name="kuber raj kunal" userId="ff53f78b27f9dcad" providerId="Windows Live" clId="Web-{7B296436-FD76-47DB-B6C4-D80C72A9E890}" dt="2021-09-29T10:39:05.316" v="92"/>
          <ac:picMkLst>
            <pc:docMk/>
            <pc:sldMk cId="1588981793" sldId="273"/>
            <ac:picMk id="1027" creationId="{00000000-0000-0000-0000-000000000000}"/>
          </ac:picMkLst>
        </pc:picChg>
      </pc:sldChg>
      <pc:sldChg chg="delSp modSp">
        <pc:chgData name="kuber raj kunal" userId="ff53f78b27f9dcad" providerId="Windows Live" clId="Web-{7B296436-FD76-47DB-B6C4-D80C72A9E890}" dt="2021-09-29T10:39:32.004" v="101" actId="20577"/>
        <pc:sldMkLst>
          <pc:docMk/>
          <pc:sldMk cId="3291319367" sldId="274"/>
        </pc:sldMkLst>
        <pc:spChg chg="mod">
          <ac:chgData name="kuber raj kunal" userId="ff53f78b27f9dcad" providerId="Windows Live" clId="Web-{7B296436-FD76-47DB-B6C4-D80C72A9E890}" dt="2021-09-29T10:39:15.988" v="95"/>
          <ac:spMkLst>
            <pc:docMk/>
            <pc:sldMk cId="3291319367" sldId="274"/>
            <ac:spMk id="2" creationId="{00000000-0000-0000-0000-000000000000}"/>
          </ac:spMkLst>
        </pc:spChg>
        <pc:spChg chg="mod">
          <ac:chgData name="kuber raj kunal" userId="ff53f78b27f9dcad" providerId="Windows Live" clId="Web-{7B296436-FD76-47DB-B6C4-D80C72A9E890}" dt="2021-09-29T10:39:32.004" v="101" actId="20577"/>
          <ac:spMkLst>
            <pc:docMk/>
            <pc:sldMk cId="3291319367" sldId="274"/>
            <ac:spMk id="3" creationId="{00000000-0000-0000-0000-000000000000}"/>
          </ac:spMkLst>
        </pc:spChg>
        <pc:picChg chg="del mod">
          <ac:chgData name="kuber raj kunal" userId="ff53f78b27f9dcad" providerId="Windows Live" clId="Web-{7B296436-FD76-47DB-B6C4-D80C72A9E890}" dt="2021-09-29T10:39:23.926" v="97"/>
          <ac:picMkLst>
            <pc:docMk/>
            <pc:sldMk cId="3291319367" sldId="274"/>
            <ac:picMk id="4" creationId="{00000000-0000-0000-0000-000000000000}"/>
          </ac:picMkLst>
        </pc:picChg>
      </pc:sldChg>
      <pc:sldChg chg="modSp">
        <pc:chgData name="kuber raj kunal" userId="ff53f78b27f9dcad" providerId="Windows Live" clId="Web-{7B296436-FD76-47DB-B6C4-D80C72A9E890}" dt="2021-09-29T10:39:46.317" v="102" actId="1076"/>
        <pc:sldMkLst>
          <pc:docMk/>
          <pc:sldMk cId="3364862267" sldId="283"/>
        </pc:sldMkLst>
        <pc:spChg chg="mod">
          <ac:chgData name="kuber raj kunal" userId="ff53f78b27f9dcad" providerId="Windows Live" clId="Web-{7B296436-FD76-47DB-B6C4-D80C72A9E890}" dt="2021-09-29T10:39:46.317" v="102" actId="1076"/>
          <ac:spMkLst>
            <pc:docMk/>
            <pc:sldMk cId="3364862267" sldId="283"/>
            <ac:spMk id="2" creationId="{00000000-0000-0000-0000-000000000000}"/>
          </ac:spMkLst>
        </pc:spChg>
        <pc:spChg chg="mod">
          <ac:chgData name="kuber raj kunal" userId="ff53f78b27f9dcad" providerId="Windows Live" clId="Web-{7B296436-FD76-47DB-B6C4-D80C72A9E890}" dt="2021-09-29T10:33:13.372" v="0"/>
          <ac:spMkLst>
            <pc:docMk/>
            <pc:sldMk cId="3364862267" sldId="283"/>
            <ac:spMk id="3" creationId="{00000000-0000-0000-0000-000000000000}"/>
          </ac:spMkLst>
        </pc:spChg>
        <pc:picChg chg="mod">
          <ac:chgData name="kuber raj kunal" userId="ff53f78b27f9dcad" providerId="Windows Live" clId="Web-{7B296436-FD76-47DB-B6C4-D80C72A9E890}" dt="2021-09-29T10:33:13.372" v="0"/>
          <ac:picMkLst>
            <pc:docMk/>
            <pc:sldMk cId="3364862267" sldId="283"/>
            <ac:picMk id="4" creationId="{00000000-0000-0000-0000-000000000000}"/>
          </ac:picMkLst>
        </pc:picChg>
      </pc:sldChg>
      <pc:sldChg chg="modSp">
        <pc:chgData name="kuber raj kunal" userId="ff53f78b27f9dcad" providerId="Windows Live" clId="Web-{7B296436-FD76-47DB-B6C4-D80C72A9E890}" dt="2021-09-29T10:33:13.372" v="0"/>
        <pc:sldMkLst>
          <pc:docMk/>
          <pc:sldMk cId="3002837513" sldId="284"/>
        </pc:sldMkLst>
        <pc:spChg chg="mod">
          <ac:chgData name="kuber raj kunal" userId="ff53f78b27f9dcad" providerId="Windows Live" clId="Web-{7B296436-FD76-47DB-B6C4-D80C72A9E890}" dt="2021-09-29T10:33:13.372" v="0"/>
          <ac:spMkLst>
            <pc:docMk/>
            <pc:sldMk cId="3002837513" sldId="284"/>
            <ac:spMk id="2" creationId="{00000000-0000-0000-0000-000000000000}"/>
          </ac:spMkLst>
        </pc:spChg>
        <pc:spChg chg="mod">
          <ac:chgData name="kuber raj kunal" userId="ff53f78b27f9dcad" providerId="Windows Live" clId="Web-{7B296436-FD76-47DB-B6C4-D80C72A9E890}" dt="2021-09-29T10:33:13.372" v="0"/>
          <ac:spMkLst>
            <pc:docMk/>
            <pc:sldMk cId="3002837513" sldId="284"/>
            <ac:spMk id="3" creationId="{00000000-0000-0000-0000-000000000000}"/>
          </ac:spMkLst>
        </pc:spChg>
        <pc:picChg chg="mod">
          <ac:chgData name="kuber raj kunal" userId="ff53f78b27f9dcad" providerId="Windows Live" clId="Web-{7B296436-FD76-47DB-B6C4-D80C72A9E890}" dt="2021-09-29T10:33:13.372" v="0"/>
          <ac:picMkLst>
            <pc:docMk/>
            <pc:sldMk cId="3002837513" sldId="284"/>
            <ac:picMk id="4" creationId="{00000000-0000-0000-0000-000000000000}"/>
          </ac:picMkLst>
        </pc:picChg>
      </pc:sldChg>
      <pc:sldChg chg="modSp">
        <pc:chgData name="kuber raj kunal" userId="ff53f78b27f9dcad" providerId="Windows Live" clId="Web-{7B296436-FD76-47DB-B6C4-D80C72A9E890}" dt="2021-09-29T10:33:13.372" v="0"/>
        <pc:sldMkLst>
          <pc:docMk/>
          <pc:sldMk cId="2938206857" sldId="285"/>
        </pc:sldMkLst>
        <pc:spChg chg="mod">
          <ac:chgData name="kuber raj kunal" userId="ff53f78b27f9dcad" providerId="Windows Live" clId="Web-{7B296436-FD76-47DB-B6C4-D80C72A9E890}" dt="2021-09-29T10:33:13.372" v="0"/>
          <ac:spMkLst>
            <pc:docMk/>
            <pc:sldMk cId="2938206857" sldId="285"/>
            <ac:spMk id="4" creationId="{00000000-0000-0000-0000-000000000000}"/>
          </ac:spMkLst>
        </pc:spChg>
        <pc:picChg chg="mod">
          <ac:chgData name="kuber raj kunal" userId="ff53f78b27f9dcad" providerId="Windows Live" clId="Web-{7B296436-FD76-47DB-B6C4-D80C72A9E890}" dt="2021-09-29T10:33:13.372" v="0"/>
          <ac:picMkLst>
            <pc:docMk/>
            <pc:sldMk cId="2938206857" sldId="285"/>
            <ac:picMk id="5" creationId="{00000000-0000-0000-0000-000000000000}"/>
          </ac:picMkLst>
        </pc:picChg>
      </pc:sldChg>
      <pc:sldChg chg="modSp">
        <pc:chgData name="kuber raj kunal" userId="ff53f78b27f9dcad" providerId="Windows Live" clId="Web-{7B296436-FD76-47DB-B6C4-D80C72A9E890}" dt="2021-09-29T10:33:13.372" v="0"/>
        <pc:sldMkLst>
          <pc:docMk/>
          <pc:sldMk cId="3685368261" sldId="287"/>
        </pc:sldMkLst>
        <pc:picChg chg="mod">
          <ac:chgData name="kuber raj kunal" userId="ff53f78b27f9dcad" providerId="Windows Live" clId="Web-{7B296436-FD76-47DB-B6C4-D80C72A9E890}" dt="2021-09-29T10:33:13.372" v="0"/>
          <ac:picMkLst>
            <pc:docMk/>
            <pc:sldMk cId="3685368261" sldId="287"/>
            <ac:picMk id="3" creationId="{00000000-0000-0000-0000-000000000000}"/>
          </ac:picMkLst>
        </pc:picChg>
        <pc:picChg chg="mod">
          <ac:chgData name="kuber raj kunal" userId="ff53f78b27f9dcad" providerId="Windows Live" clId="Web-{7B296436-FD76-47DB-B6C4-D80C72A9E890}" dt="2021-09-29T10:33:13.372" v="0"/>
          <ac:picMkLst>
            <pc:docMk/>
            <pc:sldMk cId="3685368261" sldId="287"/>
            <ac:picMk id="2050" creationId="{00000000-0000-0000-0000-000000000000}"/>
          </ac:picMkLst>
        </pc:picChg>
      </pc:sldChg>
      <pc:sldChg chg="modSp">
        <pc:chgData name="kuber raj kunal" userId="ff53f78b27f9dcad" providerId="Windows Live" clId="Web-{7B296436-FD76-47DB-B6C4-D80C72A9E890}" dt="2021-09-29T10:33:13.372" v="0"/>
        <pc:sldMkLst>
          <pc:docMk/>
          <pc:sldMk cId="0" sldId="290"/>
        </pc:sldMkLst>
        <pc:spChg chg="mod">
          <ac:chgData name="kuber raj kunal" userId="ff53f78b27f9dcad" providerId="Windows Live" clId="Web-{7B296436-FD76-47DB-B6C4-D80C72A9E890}" dt="2021-09-29T10:33:13.372" v="0"/>
          <ac:spMkLst>
            <pc:docMk/>
            <pc:sldMk cId="0" sldId="290"/>
            <ac:spMk id="77" creationId="{00000000-0000-0000-0000-000000000000}"/>
          </ac:spMkLst>
        </pc:spChg>
        <pc:picChg chg="mod">
          <ac:chgData name="kuber raj kunal" userId="ff53f78b27f9dcad" providerId="Windows Live" clId="Web-{7B296436-FD76-47DB-B6C4-D80C72A9E890}" dt="2021-09-29T10:33:13.372" v="0"/>
          <ac:picMkLst>
            <pc:docMk/>
            <pc:sldMk cId="0" sldId="290"/>
            <ac:picMk id="76" creationId="{00000000-0000-0000-0000-000000000000}"/>
          </ac:picMkLst>
        </pc:picChg>
      </pc:sldChg>
      <pc:sldChg chg="modSp">
        <pc:chgData name="kuber raj kunal" userId="ff53f78b27f9dcad" providerId="Windows Live" clId="Web-{7B296436-FD76-47DB-B6C4-D80C72A9E890}" dt="2021-09-29T10:37:05.360" v="62" actId="1076"/>
        <pc:sldMkLst>
          <pc:docMk/>
          <pc:sldMk cId="0" sldId="291"/>
        </pc:sldMkLst>
        <pc:spChg chg="mod">
          <ac:chgData name="kuber raj kunal" userId="ff53f78b27f9dcad" providerId="Windows Live" clId="Web-{7B296436-FD76-47DB-B6C4-D80C72A9E890}" dt="2021-09-29T10:37:05.360" v="62" actId="1076"/>
          <ac:spMkLst>
            <pc:docMk/>
            <pc:sldMk cId="0" sldId="291"/>
            <ac:spMk id="4" creationId="{00000000-0000-0000-0000-000000000000}"/>
          </ac:spMkLst>
        </pc:spChg>
      </pc:sldChg>
      <pc:sldChg chg="modSp">
        <pc:chgData name="kuber raj kunal" userId="ff53f78b27f9dcad" providerId="Windows Live" clId="Web-{7B296436-FD76-47DB-B6C4-D80C72A9E890}" dt="2021-09-29T10:38:21.159" v="87" actId="20577"/>
        <pc:sldMkLst>
          <pc:docMk/>
          <pc:sldMk cId="624868215" sldId="293"/>
        </pc:sldMkLst>
        <pc:spChg chg="mod">
          <ac:chgData name="kuber raj kunal" userId="ff53f78b27f9dcad" providerId="Windows Live" clId="Web-{7B296436-FD76-47DB-B6C4-D80C72A9E890}" dt="2021-09-29T10:38:21.159" v="87" actId="20577"/>
          <ac:spMkLst>
            <pc:docMk/>
            <pc:sldMk cId="624868215" sldId="293"/>
            <ac:spMk id="5" creationId="{84AFF6D1-EA97-46AF-87B0-43884BB03898}"/>
          </ac:spMkLst>
        </pc:spChg>
      </pc:sldChg>
      <pc:sldChg chg="modSp">
        <pc:chgData name="kuber raj kunal" userId="ff53f78b27f9dcad" providerId="Windows Live" clId="Web-{7B296436-FD76-47DB-B6C4-D80C72A9E890}" dt="2021-09-29T10:33:13.372" v="0"/>
        <pc:sldMkLst>
          <pc:docMk/>
          <pc:sldMk cId="141402423" sldId="294"/>
        </pc:sldMkLst>
        <pc:spChg chg="mod">
          <ac:chgData name="kuber raj kunal" userId="ff53f78b27f9dcad" providerId="Windows Live" clId="Web-{7B296436-FD76-47DB-B6C4-D80C72A9E890}" dt="2021-09-29T10:33:13.372" v="0"/>
          <ac:spMkLst>
            <pc:docMk/>
            <pc:sldMk cId="141402423" sldId="294"/>
            <ac:spMk id="3" creationId="{9E06C9E0-FDBE-41C5-B55F-B7A461B0DC03}"/>
          </ac:spMkLst>
        </pc:spChg>
      </pc:sldChg>
      <pc:sldChg chg="modSp">
        <pc:chgData name="kuber raj kunal" userId="ff53f78b27f9dcad" providerId="Windows Live" clId="Web-{7B296436-FD76-47DB-B6C4-D80C72A9E890}" dt="2021-09-29T10:33:13.372" v="0"/>
        <pc:sldMkLst>
          <pc:docMk/>
          <pc:sldMk cId="3696039033" sldId="295"/>
        </pc:sldMkLst>
        <pc:picChg chg="mod">
          <ac:chgData name="kuber raj kunal" userId="ff53f78b27f9dcad" providerId="Windows Live" clId="Web-{7B296436-FD76-47DB-B6C4-D80C72A9E890}" dt="2021-09-29T10:33:13.372" v="0"/>
          <ac:picMkLst>
            <pc:docMk/>
            <pc:sldMk cId="3696039033" sldId="295"/>
            <ac:picMk id="2" creationId="{3E4B3BF1-87BB-4047-BC5F-849E3C93933A}"/>
          </ac:picMkLst>
        </pc:picChg>
      </pc:sldChg>
      <pc:sldChg chg="modSp">
        <pc:chgData name="kuber raj kunal" userId="ff53f78b27f9dcad" providerId="Windows Live" clId="Web-{7B296436-FD76-47DB-B6C4-D80C72A9E890}" dt="2021-09-29T10:35:59.375" v="41" actId="1076"/>
        <pc:sldMkLst>
          <pc:docMk/>
          <pc:sldMk cId="384406213" sldId="327"/>
        </pc:sldMkLst>
        <pc:spChg chg="mod">
          <ac:chgData name="kuber raj kunal" userId="ff53f78b27f9dcad" providerId="Windows Live" clId="Web-{7B296436-FD76-47DB-B6C4-D80C72A9E890}" dt="2021-09-29T10:35:47.406" v="38" actId="1076"/>
          <ac:spMkLst>
            <pc:docMk/>
            <pc:sldMk cId="384406213" sldId="327"/>
            <ac:spMk id="2" creationId="{F5DFAAD3-9D50-4566-8434-BF889A9A462F}"/>
          </ac:spMkLst>
        </pc:spChg>
        <pc:spChg chg="mod">
          <ac:chgData name="kuber raj kunal" userId="ff53f78b27f9dcad" providerId="Windows Live" clId="Web-{7B296436-FD76-47DB-B6C4-D80C72A9E890}" dt="2021-09-29T10:35:59.375" v="41" actId="1076"/>
          <ac:spMkLst>
            <pc:docMk/>
            <pc:sldMk cId="384406213" sldId="327"/>
            <ac:spMk id="3" creationId="{F94FB6B5-6B2C-4390-BB7C-17E7FE51130C}"/>
          </ac:spMkLst>
        </pc:spChg>
      </pc:sldChg>
      <pc:sldChg chg="modSp">
        <pc:chgData name="kuber raj kunal" userId="ff53f78b27f9dcad" providerId="Windows Live" clId="Web-{7B296436-FD76-47DB-B6C4-D80C72A9E890}" dt="2021-09-29T10:33:13.372" v="0"/>
        <pc:sldMkLst>
          <pc:docMk/>
          <pc:sldMk cId="0" sldId="328"/>
        </pc:sldMkLst>
        <pc:spChg chg="mod">
          <ac:chgData name="kuber raj kunal" userId="ff53f78b27f9dcad" providerId="Windows Live" clId="Web-{7B296436-FD76-47DB-B6C4-D80C72A9E890}" dt="2021-09-29T10:33:13.372" v="0"/>
          <ac:spMkLst>
            <pc:docMk/>
            <pc:sldMk cId="0" sldId="328"/>
            <ac:spMk id="188" creationId="{00000000-0000-0000-0000-000000000000}"/>
          </ac:spMkLst>
        </pc:spChg>
        <pc:spChg chg="mod">
          <ac:chgData name="kuber raj kunal" userId="ff53f78b27f9dcad" providerId="Windows Live" clId="Web-{7B296436-FD76-47DB-B6C4-D80C72A9E890}" dt="2021-09-29T10:33:13.372" v="0"/>
          <ac:spMkLst>
            <pc:docMk/>
            <pc:sldMk cId="0" sldId="328"/>
            <ac:spMk id="189" creationId="{00000000-0000-0000-0000-000000000000}"/>
          </ac:spMkLst>
        </pc:spChg>
        <pc:picChg chg="mod">
          <ac:chgData name="kuber raj kunal" userId="ff53f78b27f9dcad" providerId="Windows Live" clId="Web-{7B296436-FD76-47DB-B6C4-D80C72A9E890}" dt="2021-09-29T10:33:13.372" v="0"/>
          <ac:picMkLst>
            <pc:docMk/>
            <pc:sldMk cId="0" sldId="328"/>
            <ac:picMk id="190" creationId="{00000000-0000-0000-0000-000000000000}"/>
          </ac:picMkLst>
        </pc:picChg>
      </pc:sldChg>
      <pc:sldChg chg="modSp ord">
        <pc:chgData name="kuber raj kunal" userId="ff53f78b27f9dcad" providerId="Windows Live" clId="Web-{7B296436-FD76-47DB-B6C4-D80C72A9E890}" dt="2021-09-29T10:33:38.919" v="1"/>
        <pc:sldMkLst>
          <pc:docMk/>
          <pc:sldMk cId="2414153097" sldId="329"/>
        </pc:sldMkLst>
        <pc:spChg chg="mod">
          <ac:chgData name="kuber raj kunal" userId="ff53f78b27f9dcad" providerId="Windows Live" clId="Web-{7B296436-FD76-47DB-B6C4-D80C72A9E890}" dt="2021-09-29T10:33:13.372" v="0"/>
          <ac:spMkLst>
            <pc:docMk/>
            <pc:sldMk cId="2414153097" sldId="329"/>
            <ac:spMk id="2" creationId="{1094F9F2-3768-4D75-B73C-394602433C90}"/>
          </ac:spMkLst>
        </pc:spChg>
        <pc:spChg chg="mod">
          <ac:chgData name="kuber raj kunal" userId="ff53f78b27f9dcad" providerId="Windows Live" clId="Web-{7B296436-FD76-47DB-B6C4-D80C72A9E890}" dt="2021-09-29T10:33:13.372" v="0"/>
          <ac:spMkLst>
            <pc:docMk/>
            <pc:sldMk cId="2414153097" sldId="329"/>
            <ac:spMk id="3" creationId="{4ECB9FDF-6093-479F-B317-793E229A7400}"/>
          </ac:spMkLst>
        </pc:spChg>
      </pc:sldChg>
      <pc:sldMasterChg chg="modSp modSldLayout">
        <pc:chgData name="kuber raj kunal" userId="ff53f78b27f9dcad" providerId="Windows Live" clId="Web-{7B296436-FD76-47DB-B6C4-D80C72A9E890}" dt="2021-09-29T10:33:13.372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7B296436-FD76-47DB-B6C4-D80C72A9E890}" dt="2021-09-29T10:33:13.372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7B296436-FD76-47DB-B6C4-D80C72A9E890}" dt="2021-09-29T10:33:13.372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7B296436-FD76-47DB-B6C4-D80C72A9E890}" dt="2021-09-29T10:33:13.372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7B296436-FD76-47DB-B6C4-D80C72A9E890}" dt="2021-09-29T10:33:13.372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7B296436-FD76-47DB-B6C4-D80C72A9E890}" dt="2021-09-29T10:33:13.372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7B296436-FD76-47DB-B6C4-D80C72A9E890}" dt="2021-09-29T10:33:13.372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7B296436-FD76-47DB-B6C4-D80C72A9E890}" dt="2021-09-29T10:33:13.372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7B296436-FD76-47DB-B6C4-D80C72A9E890}" dt="2021-09-29T10:33:13.372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7B296436-FD76-47DB-B6C4-D80C72A9E890}" dt="2021-09-29T10:33:13.372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7B296436-FD76-47DB-B6C4-D80C72A9E890}" dt="2021-09-29T10:33:13.372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7B296436-FD76-47DB-B6C4-D80C72A9E890}" dt="2021-09-29T10:33:13.372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7B296436-FD76-47DB-B6C4-D80C72A9E890}" dt="2021-09-29T10:33:13.372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7B296436-FD76-47DB-B6C4-D80C72A9E890}" dt="2021-09-29T10:33:13.372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7B296436-FD76-47DB-B6C4-D80C72A9E890}" dt="2021-09-29T10:33:13.372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7B296436-FD76-47DB-B6C4-D80C72A9E890}" dt="2021-09-29T10:33:13.372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7B296436-FD76-47DB-B6C4-D80C72A9E890}" dt="2021-09-29T10:33:13.372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7B296436-FD76-47DB-B6C4-D80C72A9E890}" dt="2021-09-29T10:33:13.372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7B296436-FD76-47DB-B6C4-D80C72A9E890}" dt="2021-09-29T10:33:13.372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7B296436-FD76-47DB-B6C4-D80C72A9E890}" dt="2021-09-29T10:33:13.372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7B296436-FD76-47DB-B6C4-D80C72A9E890}" dt="2021-09-29T10:33:13.372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7B296436-FD76-47DB-B6C4-D80C72A9E890}" dt="2021-09-29T10:33:13.372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7B296436-FD76-47DB-B6C4-D80C72A9E890}" dt="2021-09-29T10:33:13.372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7B296436-FD76-47DB-B6C4-D80C72A9E890}" dt="2021-09-29T10:33:13.372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7B296436-FD76-47DB-B6C4-D80C72A9E890}" dt="2021-09-29T10:33:13.372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7B296436-FD76-47DB-B6C4-D80C72A9E890}" dt="2021-09-29T10:33:13.372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7B296436-FD76-47DB-B6C4-D80C72A9E890}" dt="2021-09-29T10:33:13.372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7B296436-FD76-47DB-B6C4-D80C72A9E890}" dt="2021-09-29T10:33:13.372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7B296436-FD76-47DB-B6C4-D80C72A9E890}" dt="2021-09-29T10:33:13.372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7B296436-FD76-47DB-B6C4-D80C72A9E890}" dt="2021-09-29T10:33:13.372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7B296436-FD76-47DB-B6C4-D80C72A9E890}" dt="2021-09-29T10:33:13.372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7B296436-FD76-47DB-B6C4-D80C72A9E890}" dt="2021-09-29T10:33:13.372" v="0"/>
          <pc:sldLayoutMkLst>
            <pc:docMk/>
            <pc:sldMasterMk cId="0" sldId="2147483648"/>
            <pc:sldLayoutMk cId="2784494382" sldId="2147483660"/>
          </pc:sldLayoutMkLst>
          <pc:spChg chg="mod">
            <ac:chgData name="kuber raj kunal" userId="ff53f78b27f9dcad" providerId="Windows Live" clId="Web-{7B296436-FD76-47DB-B6C4-D80C72A9E890}" dt="2021-09-29T10:33:13.372" v="0"/>
            <ac:spMkLst>
              <pc:docMk/>
              <pc:sldMasterMk cId="0" sldId="2147483648"/>
              <pc:sldLayoutMk cId="2784494382" sldId="2147483660"/>
              <ac:spMk id="22" creationId="{00000000-0000-0000-0000-000000000000}"/>
            </ac:spMkLst>
          </pc:spChg>
          <pc:spChg chg="mod">
            <ac:chgData name="kuber raj kunal" userId="ff53f78b27f9dcad" providerId="Windows Live" clId="Web-{7B296436-FD76-47DB-B6C4-D80C72A9E890}" dt="2021-09-29T10:33:13.372" v="0"/>
            <ac:spMkLst>
              <pc:docMk/>
              <pc:sldMasterMk cId="0" sldId="2147483648"/>
              <pc:sldLayoutMk cId="2784494382" sldId="2147483660"/>
              <ac:spMk id="23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E2358844-A8ED-4A92-8F75-32A568BA0F94}"/>
    <pc:docChg chg="modSld">
      <pc:chgData name="kuber raj kunal" userId="ff53f78b27f9dcad" providerId="Windows Live" clId="Web-{E2358844-A8ED-4A92-8F75-32A568BA0F94}" dt="2021-09-29T10:52:13.274" v="76" actId="20577"/>
      <pc:docMkLst>
        <pc:docMk/>
      </pc:docMkLst>
      <pc:sldChg chg="modSp">
        <pc:chgData name="kuber raj kunal" userId="ff53f78b27f9dcad" providerId="Windows Live" clId="Web-{E2358844-A8ED-4A92-8F75-32A568BA0F94}" dt="2021-09-29T10:52:13.274" v="76" actId="20577"/>
        <pc:sldMkLst>
          <pc:docMk/>
          <pc:sldMk cId="0" sldId="257"/>
        </pc:sldMkLst>
        <pc:spChg chg="mod">
          <ac:chgData name="kuber raj kunal" userId="ff53f78b27f9dcad" providerId="Windows Live" clId="Web-{E2358844-A8ED-4A92-8F75-32A568BA0F94}" dt="2021-09-29T10:52:13.274" v="76" actId="20577"/>
          <ac:spMkLst>
            <pc:docMk/>
            <pc:sldMk cId="0" sldId="257"/>
            <ac:spMk id="101" creationId="{00000000-0000-0000-0000-000000000000}"/>
          </ac:spMkLst>
        </pc:spChg>
      </pc:sldChg>
      <pc:sldChg chg="modSp">
        <pc:chgData name="kuber raj kunal" userId="ff53f78b27f9dcad" providerId="Windows Live" clId="Web-{E2358844-A8ED-4A92-8F75-32A568BA0F94}" dt="2021-09-29T10:48:13.473" v="1" actId="20577"/>
        <pc:sldMkLst>
          <pc:docMk/>
          <pc:sldMk cId="3113378528" sldId="269"/>
        </pc:sldMkLst>
        <pc:spChg chg="mod">
          <ac:chgData name="kuber raj kunal" userId="ff53f78b27f9dcad" providerId="Windows Live" clId="Web-{E2358844-A8ED-4A92-8F75-32A568BA0F94}" dt="2021-09-29T10:48:13.473" v="1" actId="20577"/>
          <ac:spMkLst>
            <pc:docMk/>
            <pc:sldMk cId="3113378528" sldId="269"/>
            <ac:spMk id="2" creationId="{00000000-0000-0000-0000-000000000000}"/>
          </ac:spMkLst>
        </pc:spChg>
      </pc:sldChg>
      <pc:sldChg chg="modSp">
        <pc:chgData name="kuber raj kunal" userId="ff53f78b27f9dcad" providerId="Windows Live" clId="Web-{E2358844-A8ED-4A92-8F75-32A568BA0F94}" dt="2021-09-29T10:48:20.411" v="3" actId="20577"/>
        <pc:sldMkLst>
          <pc:docMk/>
          <pc:sldMk cId="3496548531" sldId="271"/>
        </pc:sldMkLst>
        <pc:spChg chg="mod">
          <ac:chgData name="kuber raj kunal" userId="ff53f78b27f9dcad" providerId="Windows Live" clId="Web-{E2358844-A8ED-4A92-8F75-32A568BA0F94}" dt="2021-09-29T10:48:20.411" v="3" actId="20577"/>
          <ac:spMkLst>
            <pc:docMk/>
            <pc:sldMk cId="3496548531" sldId="271"/>
            <ac:spMk id="2" creationId="{00000000-0000-0000-0000-000000000000}"/>
          </ac:spMkLst>
        </pc:spChg>
      </pc:sldChg>
      <pc:sldChg chg="modSp">
        <pc:chgData name="kuber raj kunal" userId="ff53f78b27f9dcad" providerId="Windows Live" clId="Web-{E2358844-A8ED-4A92-8F75-32A568BA0F94}" dt="2021-09-29T10:48:26.755" v="4" actId="20577"/>
        <pc:sldMkLst>
          <pc:docMk/>
          <pc:sldMk cId="1588981793" sldId="273"/>
        </pc:sldMkLst>
        <pc:spChg chg="mod">
          <ac:chgData name="kuber raj kunal" userId="ff53f78b27f9dcad" providerId="Windows Live" clId="Web-{E2358844-A8ED-4A92-8F75-32A568BA0F94}" dt="2021-09-29T10:48:26.755" v="4" actId="20577"/>
          <ac:spMkLst>
            <pc:docMk/>
            <pc:sldMk cId="1588981793" sldId="273"/>
            <ac:spMk id="2" creationId="{00000000-0000-0000-0000-000000000000}"/>
          </ac:spMkLst>
        </pc:spChg>
      </pc:sldChg>
      <pc:sldChg chg="modSp">
        <pc:chgData name="kuber raj kunal" userId="ff53f78b27f9dcad" providerId="Windows Live" clId="Web-{E2358844-A8ED-4A92-8F75-32A568BA0F94}" dt="2021-09-29T10:48:31.395" v="5" actId="20577"/>
        <pc:sldMkLst>
          <pc:docMk/>
          <pc:sldMk cId="3291319367" sldId="274"/>
        </pc:sldMkLst>
        <pc:spChg chg="mod">
          <ac:chgData name="kuber raj kunal" userId="ff53f78b27f9dcad" providerId="Windows Live" clId="Web-{E2358844-A8ED-4A92-8F75-32A568BA0F94}" dt="2021-09-29T10:48:31.395" v="5" actId="20577"/>
          <ac:spMkLst>
            <pc:docMk/>
            <pc:sldMk cId="3291319367" sldId="274"/>
            <ac:spMk id="2" creationId="{00000000-0000-0000-0000-000000000000}"/>
          </ac:spMkLst>
        </pc:spChg>
      </pc:sldChg>
      <pc:sldChg chg="delSp modSp">
        <pc:chgData name="kuber raj kunal" userId="ff53f78b27f9dcad" providerId="Windows Live" clId="Web-{E2358844-A8ED-4A92-8F75-32A568BA0F94}" dt="2021-09-29T10:49:27.396" v="21" actId="20577"/>
        <pc:sldMkLst>
          <pc:docMk/>
          <pc:sldMk cId="3364862267" sldId="283"/>
        </pc:sldMkLst>
        <pc:spChg chg="mod">
          <ac:chgData name="kuber raj kunal" userId="ff53f78b27f9dcad" providerId="Windows Live" clId="Web-{E2358844-A8ED-4A92-8F75-32A568BA0F94}" dt="2021-09-29T10:49:27.396" v="21" actId="20577"/>
          <ac:spMkLst>
            <pc:docMk/>
            <pc:sldMk cId="3364862267" sldId="283"/>
            <ac:spMk id="2" creationId="{00000000-0000-0000-0000-000000000000}"/>
          </ac:spMkLst>
        </pc:spChg>
        <pc:spChg chg="mod">
          <ac:chgData name="kuber raj kunal" userId="ff53f78b27f9dcad" providerId="Windows Live" clId="Web-{E2358844-A8ED-4A92-8F75-32A568BA0F94}" dt="2021-09-29T10:49:20.662" v="20" actId="20577"/>
          <ac:spMkLst>
            <pc:docMk/>
            <pc:sldMk cId="3364862267" sldId="283"/>
            <ac:spMk id="3" creationId="{00000000-0000-0000-0000-000000000000}"/>
          </ac:spMkLst>
        </pc:spChg>
        <pc:picChg chg="del">
          <ac:chgData name="kuber raj kunal" userId="ff53f78b27f9dcad" providerId="Windows Live" clId="Web-{E2358844-A8ED-4A92-8F75-32A568BA0F94}" dt="2021-09-29T10:48:58.005" v="12"/>
          <ac:picMkLst>
            <pc:docMk/>
            <pc:sldMk cId="3364862267" sldId="283"/>
            <ac:picMk id="4" creationId="{00000000-0000-0000-0000-000000000000}"/>
          </ac:picMkLst>
        </pc:picChg>
      </pc:sldChg>
      <pc:sldChg chg="delSp modSp">
        <pc:chgData name="kuber raj kunal" userId="ff53f78b27f9dcad" providerId="Windows Live" clId="Web-{E2358844-A8ED-4A92-8F75-32A568BA0F94}" dt="2021-09-29T10:49:48.037" v="28"/>
        <pc:sldMkLst>
          <pc:docMk/>
          <pc:sldMk cId="3002837513" sldId="284"/>
        </pc:sldMkLst>
        <pc:spChg chg="mod">
          <ac:chgData name="kuber raj kunal" userId="ff53f78b27f9dcad" providerId="Windows Live" clId="Web-{E2358844-A8ED-4A92-8F75-32A568BA0F94}" dt="2021-09-29T10:49:43.834" v="26" actId="1076"/>
          <ac:spMkLst>
            <pc:docMk/>
            <pc:sldMk cId="3002837513" sldId="284"/>
            <ac:spMk id="2" creationId="{00000000-0000-0000-0000-000000000000}"/>
          </ac:spMkLst>
        </pc:spChg>
        <pc:spChg chg="mod">
          <ac:chgData name="kuber raj kunal" userId="ff53f78b27f9dcad" providerId="Windows Live" clId="Web-{E2358844-A8ED-4A92-8F75-32A568BA0F94}" dt="2021-09-29T10:49:46.475" v="27" actId="1076"/>
          <ac:spMkLst>
            <pc:docMk/>
            <pc:sldMk cId="3002837513" sldId="284"/>
            <ac:spMk id="3" creationId="{00000000-0000-0000-0000-000000000000}"/>
          </ac:spMkLst>
        </pc:spChg>
        <pc:picChg chg="del">
          <ac:chgData name="kuber raj kunal" userId="ff53f78b27f9dcad" providerId="Windows Live" clId="Web-{E2358844-A8ED-4A92-8F75-32A568BA0F94}" dt="2021-09-29T10:49:48.037" v="28"/>
          <ac:picMkLst>
            <pc:docMk/>
            <pc:sldMk cId="3002837513" sldId="284"/>
            <ac:picMk id="4" creationId="{00000000-0000-0000-0000-000000000000}"/>
          </ac:picMkLst>
        </pc:picChg>
      </pc:sldChg>
      <pc:sldChg chg="delSp modSp">
        <pc:chgData name="kuber raj kunal" userId="ff53f78b27f9dcad" providerId="Windows Live" clId="Web-{E2358844-A8ED-4A92-8F75-32A568BA0F94}" dt="2021-09-29T10:50:27.272" v="42"/>
        <pc:sldMkLst>
          <pc:docMk/>
          <pc:sldMk cId="2938206857" sldId="285"/>
        </pc:sldMkLst>
        <pc:spChg chg="mod">
          <ac:chgData name="kuber raj kunal" userId="ff53f78b27f9dcad" providerId="Windows Live" clId="Web-{E2358844-A8ED-4A92-8F75-32A568BA0F94}" dt="2021-09-29T10:50:22.335" v="41" actId="20577"/>
          <ac:spMkLst>
            <pc:docMk/>
            <pc:sldMk cId="2938206857" sldId="285"/>
            <ac:spMk id="4" creationId="{00000000-0000-0000-0000-000000000000}"/>
          </ac:spMkLst>
        </pc:spChg>
        <pc:picChg chg="del">
          <ac:chgData name="kuber raj kunal" userId="ff53f78b27f9dcad" providerId="Windows Live" clId="Web-{E2358844-A8ED-4A92-8F75-32A568BA0F94}" dt="2021-09-29T10:50:27.272" v="42"/>
          <ac:picMkLst>
            <pc:docMk/>
            <pc:sldMk cId="2938206857" sldId="285"/>
            <ac:picMk id="5" creationId="{00000000-0000-0000-0000-000000000000}"/>
          </ac:picMkLst>
        </pc:picChg>
      </pc:sldChg>
      <pc:sldChg chg="delSp modSp">
        <pc:chgData name="kuber raj kunal" userId="ff53f78b27f9dcad" providerId="Windows Live" clId="Web-{E2358844-A8ED-4A92-8F75-32A568BA0F94}" dt="2021-09-29T10:51:15.445" v="60" actId="1076"/>
        <pc:sldMkLst>
          <pc:docMk/>
          <pc:sldMk cId="3685368261" sldId="287"/>
        </pc:sldMkLst>
        <pc:picChg chg="del">
          <ac:chgData name="kuber raj kunal" userId="ff53f78b27f9dcad" providerId="Windows Live" clId="Web-{E2358844-A8ED-4A92-8F75-32A568BA0F94}" dt="2021-09-29T10:51:12.648" v="59"/>
          <ac:picMkLst>
            <pc:docMk/>
            <pc:sldMk cId="3685368261" sldId="287"/>
            <ac:picMk id="3" creationId="{00000000-0000-0000-0000-000000000000}"/>
          </ac:picMkLst>
        </pc:picChg>
        <pc:picChg chg="mod">
          <ac:chgData name="kuber raj kunal" userId="ff53f78b27f9dcad" providerId="Windows Live" clId="Web-{E2358844-A8ED-4A92-8F75-32A568BA0F94}" dt="2021-09-29T10:51:15.445" v="60" actId="1076"/>
          <ac:picMkLst>
            <pc:docMk/>
            <pc:sldMk cId="3685368261" sldId="287"/>
            <ac:picMk id="2050" creationId="{00000000-0000-0000-0000-000000000000}"/>
          </ac:picMkLst>
        </pc:picChg>
      </pc:sldChg>
      <pc:sldChg chg="delSp">
        <pc:chgData name="kuber raj kunal" userId="ff53f78b27f9dcad" providerId="Windows Live" clId="Web-{E2358844-A8ED-4A92-8F75-32A568BA0F94}" dt="2021-09-29T10:52:03.883" v="74"/>
        <pc:sldMkLst>
          <pc:docMk/>
          <pc:sldMk cId="0" sldId="290"/>
        </pc:sldMkLst>
        <pc:picChg chg="del">
          <ac:chgData name="kuber raj kunal" userId="ff53f78b27f9dcad" providerId="Windows Live" clId="Web-{E2358844-A8ED-4A92-8F75-32A568BA0F94}" dt="2021-09-29T10:52:03.883" v="74"/>
          <ac:picMkLst>
            <pc:docMk/>
            <pc:sldMk cId="0" sldId="290"/>
            <ac:picMk id="76" creationId="{00000000-0000-0000-0000-000000000000}"/>
          </ac:picMkLst>
        </pc:picChg>
      </pc:sldChg>
      <pc:sldChg chg="modSp">
        <pc:chgData name="kuber raj kunal" userId="ff53f78b27f9dcad" providerId="Windows Live" clId="Web-{E2358844-A8ED-4A92-8F75-32A568BA0F94}" dt="2021-09-29T10:48:17.864" v="2" actId="20577"/>
        <pc:sldMkLst>
          <pc:docMk/>
          <pc:sldMk cId="0" sldId="291"/>
        </pc:sldMkLst>
        <pc:spChg chg="mod">
          <ac:chgData name="kuber raj kunal" userId="ff53f78b27f9dcad" providerId="Windows Live" clId="Web-{E2358844-A8ED-4A92-8F75-32A568BA0F94}" dt="2021-09-29T10:48:17.864" v="2" actId="20577"/>
          <ac:spMkLst>
            <pc:docMk/>
            <pc:sldMk cId="0" sldId="291"/>
            <ac:spMk id="4" creationId="{00000000-0000-0000-0000-000000000000}"/>
          </ac:spMkLst>
        </pc:spChg>
      </pc:sldChg>
      <pc:sldChg chg="modSp">
        <pc:chgData name="kuber raj kunal" userId="ff53f78b27f9dcad" providerId="Windows Live" clId="Web-{E2358844-A8ED-4A92-8F75-32A568BA0F94}" dt="2021-09-29T10:51:02.710" v="57" actId="1076"/>
        <pc:sldMkLst>
          <pc:docMk/>
          <pc:sldMk cId="141402423" sldId="294"/>
        </pc:sldMkLst>
        <pc:spChg chg="mod">
          <ac:chgData name="kuber raj kunal" userId="ff53f78b27f9dcad" providerId="Windows Live" clId="Web-{E2358844-A8ED-4A92-8F75-32A568BA0F94}" dt="2021-09-29T10:50:40.507" v="46" actId="1076"/>
          <ac:spMkLst>
            <pc:docMk/>
            <pc:sldMk cId="141402423" sldId="294"/>
            <ac:spMk id="2" creationId="{0D2A0370-43D4-41EE-A0C3-F3A2A50A1D94}"/>
          </ac:spMkLst>
        </pc:spChg>
        <pc:spChg chg="mod">
          <ac:chgData name="kuber raj kunal" userId="ff53f78b27f9dcad" providerId="Windows Live" clId="Web-{E2358844-A8ED-4A92-8F75-32A568BA0F94}" dt="2021-09-29T10:51:02.710" v="57" actId="1076"/>
          <ac:spMkLst>
            <pc:docMk/>
            <pc:sldMk cId="141402423" sldId="294"/>
            <ac:spMk id="3" creationId="{9E06C9E0-FDBE-41C5-B55F-B7A461B0DC03}"/>
          </ac:spMkLst>
        </pc:spChg>
      </pc:sldChg>
      <pc:sldChg chg="modSp">
        <pc:chgData name="kuber raj kunal" userId="ff53f78b27f9dcad" providerId="Windows Live" clId="Web-{E2358844-A8ED-4A92-8F75-32A568BA0F94}" dt="2021-09-29T10:51:19.976" v="61"/>
        <pc:sldMkLst>
          <pc:docMk/>
          <pc:sldMk cId="3696039033" sldId="295"/>
        </pc:sldMkLst>
        <pc:picChg chg="mod">
          <ac:chgData name="kuber raj kunal" userId="ff53f78b27f9dcad" providerId="Windows Live" clId="Web-{E2358844-A8ED-4A92-8F75-32A568BA0F94}" dt="2021-09-29T10:51:19.976" v="61"/>
          <ac:picMkLst>
            <pc:docMk/>
            <pc:sldMk cId="3696039033" sldId="295"/>
            <ac:picMk id="2" creationId="{3E4B3BF1-87BB-4047-BC5F-849E3C93933A}"/>
          </ac:picMkLst>
        </pc:picChg>
      </pc:sldChg>
      <pc:sldChg chg="delSp modSp">
        <pc:chgData name="kuber raj kunal" userId="ff53f78b27f9dcad" providerId="Windows Live" clId="Web-{E2358844-A8ED-4A92-8F75-32A568BA0F94}" dt="2021-09-29T10:51:59.258" v="73"/>
        <pc:sldMkLst>
          <pc:docMk/>
          <pc:sldMk cId="0" sldId="328"/>
        </pc:sldMkLst>
        <pc:spChg chg="mod">
          <ac:chgData name="kuber raj kunal" userId="ff53f78b27f9dcad" providerId="Windows Live" clId="Web-{E2358844-A8ED-4A92-8F75-32A568BA0F94}" dt="2021-09-29T10:51:33.930" v="66" actId="1076"/>
          <ac:spMkLst>
            <pc:docMk/>
            <pc:sldMk cId="0" sldId="328"/>
            <ac:spMk id="188" creationId="{00000000-0000-0000-0000-000000000000}"/>
          </ac:spMkLst>
        </pc:spChg>
        <pc:spChg chg="mod">
          <ac:chgData name="kuber raj kunal" userId="ff53f78b27f9dcad" providerId="Windows Live" clId="Web-{E2358844-A8ED-4A92-8F75-32A568BA0F94}" dt="2021-09-29T10:51:36.789" v="68"/>
          <ac:spMkLst>
            <pc:docMk/>
            <pc:sldMk cId="0" sldId="328"/>
            <ac:spMk id="189" creationId="{00000000-0000-0000-0000-000000000000}"/>
          </ac:spMkLst>
        </pc:spChg>
        <pc:picChg chg="del">
          <ac:chgData name="kuber raj kunal" userId="ff53f78b27f9dcad" providerId="Windows Live" clId="Web-{E2358844-A8ED-4A92-8F75-32A568BA0F94}" dt="2021-09-29T10:51:59.258" v="73"/>
          <ac:picMkLst>
            <pc:docMk/>
            <pc:sldMk cId="0" sldId="328"/>
            <ac:picMk id="190" creationId="{00000000-0000-0000-0000-000000000000}"/>
          </ac:picMkLst>
        </pc:picChg>
      </pc:sldChg>
      <pc:sldChg chg="modSp">
        <pc:chgData name="kuber raj kunal" userId="ff53f78b27f9dcad" providerId="Windows Live" clId="Web-{E2358844-A8ED-4A92-8F75-32A568BA0F94}" dt="2021-09-29T10:51:52.633" v="72" actId="20577"/>
        <pc:sldMkLst>
          <pc:docMk/>
          <pc:sldMk cId="2414153097" sldId="329"/>
        </pc:sldMkLst>
        <pc:spChg chg="mod">
          <ac:chgData name="kuber raj kunal" userId="ff53f78b27f9dcad" providerId="Windows Live" clId="Web-{E2358844-A8ED-4A92-8F75-32A568BA0F94}" dt="2021-09-29T10:51:52.633" v="72" actId="20577"/>
          <ac:spMkLst>
            <pc:docMk/>
            <pc:sldMk cId="2414153097" sldId="329"/>
            <ac:spMk id="3" creationId="{4ECB9FDF-6093-479F-B317-793E229A7400}"/>
          </ac:spMkLst>
        </pc:spChg>
      </pc:sldChg>
    </pc:docChg>
  </pc:docChgLst>
  <pc:docChgLst>
    <pc:chgData name="kuber raj kunal" userId="ff53f78b27f9dcad" providerId="Windows Live" clId="Web-{1AE5E539-0CD1-42AA-AFB3-C2CDC82AEF4D}"/>
    <pc:docChg chg="addSld delSld modSld">
      <pc:chgData name="kuber raj kunal" userId="ff53f78b27f9dcad" providerId="Windows Live" clId="Web-{1AE5E539-0CD1-42AA-AFB3-C2CDC82AEF4D}" dt="2021-09-30T09:35:10.774" v="22"/>
      <pc:docMkLst>
        <pc:docMk/>
      </pc:docMkLst>
      <pc:sldChg chg="addSp">
        <pc:chgData name="kuber raj kunal" userId="ff53f78b27f9dcad" providerId="Windows Live" clId="Web-{1AE5E539-0CD1-42AA-AFB3-C2CDC82AEF4D}" dt="2021-09-30T09:34:39.351" v="14"/>
        <pc:sldMkLst>
          <pc:docMk/>
          <pc:sldMk cId="0" sldId="257"/>
        </pc:sldMkLst>
        <pc:picChg chg="add">
          <ac:chgData name="kuber raj kunal" userId="ff53f78b27f9dcad" providerId="Windows Live" clId="Web-{1AE5E539-0CD1-42AA-AFB3-C2CDC82AEF4D}" dt="2021-09-30T09:34:39.351" v="14"/>
          <ac:picMkLst>
            <pc:docMk/>
            <pc:sldMk cId="0" sldId="257"/>
            <ac:picMk id="2" creationId="{42412289-2D68-4A96-927D-7CCF82D4B1B8}"/>
          </ac:picMkLst>
        </pc:picChg>
      </pc:sldChg>
      <pc:sldChg chg="addSp">
        <pc:chgData name="kuber raj kunal" userId="ff53f78b27f9dcad" providerId="Windows Live" clId="Web-{1AE5E539-0CD1-42AA-AFB3-C2CDC82AEF4D}" dt="2021-09-30T09:34:37.585" v="13"/>
        <pc:sldMkLst>
          <pc:docMk/>
          <pc:sldMk cId="4186872435" sldId="258"/>
        </pc:sldMkLst>
        <pc:picChg chg="add">
          <ac:chgData name="kuber raj kunal" userId="ff53f78b27f9dcad" providerId="Windows Live" clId="Web-{1AE5E539-0CD1-42AA-AFB3-C2CDC82AEF4D}" dt="2021-09-30T09:34:37.585" v="13"/>
          <ac:picMkLst>
            <pc:docMk/>
            <pc:sldMk cId="4186872435" sldId="258"/>
            <ac:picMk id="2" creationId="{5DE54315-2804-471D-855B-5C8BEDB397DD}"/>
          </ac:picMkLst>
        </pc:picChg>
      </pc:sldChg>
      <pc:sldChg chg="addSp">
        <pc:chgData name="kuber raj kunal" userId="ff53f78b27f9dcad" providerId="Windows Live" clId="Web-{1AE5E539-0CD1-42AA-AFB3-C2CDC82AEF4D}" dt="2021-09-30T09:34:42.773" v="16"/>
        <pc:sldMkLst>
          <pc:docMk/>
          <pc:sldMk cId="3113378528" sldId="269"/>
        </pc:sldMkLst>
        <pc:picChg chg="add">
          <ac:chgData name="kuber raj kunal" userId="ff53f78b27f9dcad" providerId="Windows Live" clId="Web-{1AE5E539-0CD1-42AA-AFB3-C2CDC82AEF4D}" dt="2021-09-30T09:34:42.773" v="16"/>
          <ac:picMkLst>
            <pc:docMk/>
            <pc:sldMk cId="3113378528" sldId="269"/>
            <ac:picMk id="5" creationId="{B8700DE5-5F09-4126-984A-EA52499A3FE1}"/>
          </ac:picMkLst>
        </pc:picChg>
      </pc:sldChg>
      <pc:sldChg chg="addSp">
        <pc:chgData name="kuber raj kunal" userId="ff53f78b27f9dcad" providerId="Windows Live" clId="Web-{1AE5E539-0CD1-42AA-AFB3-C2CDC82AEF4D}" dt="2021-09-30T09:34:54.336" v="18"/>
        <pc:sldMkLst>
          <pc:docMk/>
          <pc:sldMk cId="3496548531" sldId="271"/>
        </pc:sldMkLst>
        <pc:picChg chg="add">
          <ac:chgData name="kuber raj kunal" userId="ff53f78b27f9dcad" providerId="Windows Live" clId="Web-{1AE5E539-0CD1-42AA-AFB3-C2CDC82AEF4D}" dt="2021-09-30T09:34:54.336" v="18"/>
          <ac:picMkLst>
            <pc:docMk/>
            <pc:sldMk cId="3496548531" sldId="271"/>
            <ac:picMk id="5" creationId="{9D3D6804-DE76-4597-B9D8-957CDAB0457A}"/>
          </ac:picMkLst>
        </pc:picChg>
      </pc:sldChg>
      <pc:sldChg chg="addSp">
        <pc:chgData name="kuber raj kunal" userId="ff53f78b27f9dcad" providerId="Windows Live" clId="Web-{1AE5E539-0CD1-42AA-AFB3-C2CDC82AEF4D}" dt="2021-09-30T09:35:04.117" v="20"/>
        <pc:sldMkLst>
          <pc:docMk/>
          <pc:sldMk cId="1588981793" sldId="273"/>
        </pc:sldMkLst>
        <pc:picChg chg="add">
          <ac:chgData name="kuber raj kunal" userId="ff53f78b27f9dcad" providerId="Windows Live" clId="Web-{1AE5E539-0CD1-42AA-AFB3-C2CDC82AEF4D}" dt="2021-09-30T09:35:04.117" v="20"/>
          <ac:picMkLst>
            <pc:docMk/>
            <pc:sldMk cId="1588981793" sldId="273"/>
            <ac:picMk id="3" creationId="{EEFD60AD-54FB-4984-84F0-182C21CCB149}"/>
          </ac:picMkLst>
        </pc:picChg>
      </pc:sldChg>
      <pc:sldChg chg="addSp">
        <pc:chgData name="kuber raj kunal" userId="ff53f78b27f9dcad" providerId="Windows Live" clId="Web-{1AE5E539-0CD1-42AA-AFB3-C2CDC82AEF4D}" dt="2021-09-30T09:35:07.102" v="21"/>
        <pc:sldMkLst>
          <pc:docMk/>
          <pc:sldMk cId="3291319367" sldId="274"/>
        </pc:sldMkLst>
        <pc:picChg chg="add">
          <ac:chgData name="kuber raj kunal" userId="ff53f78b27f9dcad" providerId="Windows Live" clId="Web-{1AE5E539-0CD1-42AA-AFB3-C2CDC82AEF4D}" dt="2021-09-30T09:35:07.102" v="21"/>
          <ac:picMkLst>
            <pc:docMk/>
            <pc:sldMk cId="3291319367" sldId="274"/>
            <ac:picMk id="5" creationId="{B5EA8460-5802-41F7-8CD0-C6A4CB7C501B}"/>
          </ac:picMkLst>
        </pc:picChg>
      </pc:sldChg>
      <pc:sldChg chg="addSp">
        <pc:chgData name="kuber raj kunal" userId="ff53f78b27f9dcad" providerId="Windows Live" clId="Web-{1AE5E539-0CD1-42AA-AFB3-C2CDC82AEF4D}" dt="2021-09-30T09:35:10.774" v="22"/>
        <pc:sldMkLst>
          <pc:docMk/>
          <pc:sldMk cId="3364862267" sldId="283"/>
        </pc:sldMkLst>
        <pc:picChg chg="add">
          <ac:chgData name="kuber raj kunal" userId="ff53f78b27f9dcad" providerId="Windows Live" clId="Web-{1AE5E539-0CD1-42AA-AFB3-C2CDC82AEF4D}" dt="2021-09-30T09:35:10.774" v="22"/>
          <ac:picMkLst>
            <pc:docMk/>
            <pc:sldMk cId="3364862267" sldId="283"/>
            <ac:picMk id="5" creationId="{7E81CED8-F276-4752-8FB0-1CC5AE03C7D4}"/>
          </ac:picMkLst>
        </pc:picChg>
      </pc:sldChg>
      <pc:sldChg chg="addSp">
        <pc:chgData name="kuber raj kunal" userId="ff53f78b27f9dcad" providerId="Windows Live" clId="Web-{1AE5E539-0CD1-42AA-AFB3-C2CDC82AEF4D}" dt="2021-09-30T09:34:31.663" v="12"/>
        <pc:sldMkLst>
          <pc:docMk/>
          <pc:sldMk cId="3002837513" sldId="284"/>
        </pc:sldMkLst>
        <pc:picChg chg="add">
          <ac:chgData name="kuber raj kunal" userId="ff53f78b27f9dcad" providerId="Windows Live" clId="Web-{1AE5E539-0CD1-42AA-AFB3-C2CDC82AEF4D}" dt="2021-09-30T09:34:31.663" v="12"/>
          <ac:picMkLst>
            <pc:docMk/>
            <pc:sldMk cId="3002837513" sldId="284"/>
            <ac:picMk id="5" creationId="{A229503F-CFC2-43AD-A0D8-9238357499D9}"/>
          </ac:picMkLst>
        </pc:picChg>
      </pc:sldChg>
      <pc:sldChg chg="addSp">
        <pc:chgData name="kuber raj kunal" userId="ff53f78b27f9dcad" providerId="Windows Live" clId="Web-{1AE5E539-0CD1-42AA-AFB3-C2CDC82AEF4D}" dt="2021-09-30T09:34:29.929" v="11"/>
        <pc:sldMkLst>
          <pc:docMk/>
          <pc:sldMk cId="2938206857" sldId="285"/>
        </pc:sldMkLst>
        <pc:picChg chg="add">
          <ac:chgData name="kuber raj kunal" userId="ff53f78b27f9dcad" providerId="Windows Live" clId="Web-{1AE5E539-0CD1-42AA-AFB3-C2CDC82AEF4D}" dt="2021-09-30T09:34:29.929" v="11"/>
          <ac:picMkLst>
            <pc:docMk/>
            <pc:sldMk cId="2938206857" sldId="285"/>
            <ac:picMk id="3" creationId="{09947962-DA95-410F-8755-DDEF3E76BA28}"/>
          </ac:picMkLst>
        </pc:picChg>
      </pc:sldChg>
      <pc:sldChg chg="addSp modSp">
        <pc:chgData name="kuber raj kunal" userId="ff53f78b27f9dcad" providerId="Windows Live" clId="Web-{1AE5E539-0CD1-42AA-AFB3-C2CDC82AEF4D}" dt="2021-09-30T09:34:20.976" v="9" actId="1076"/>
        <pc:sldMkLst>
          <pc:docMk/>
          <pc:sldMk cId="3685368261" sldId="287"/>
        </pc:sldMkLst>
        <pc:picChg chg="add mod">
          <ac:chgData name="kuber raj kunal" userId="ff53f78b27f9dcad" providerId="Windows Live" clId="Web-{1AE5E539-0CD1-42AA-AFB3-C2CDC82AEF4D}" dt="2021-09-30T09:34:20.976" v="9" actId="1076"/>
          <ac:picMkLst>
            <pc:docMk/>
            <pc:sldMk cId="3685368261" sldId="287"/>
            <ac:picMk id="2" creationId="{A1DF2E2F-A357-49BF-9D14-907C924B2927}"/>
          </ac:picMkLst>
        </pc:picChg>
      </pc:sldChg>
      <pc:sldChg chg="addSp modSp">
        <pc:chgData name="kuber raj kunal" userId="ff53f78b27f9dcad" providerId="Windows Live" clId="Web-{1AE5E539-0CD1-42AA-AFB3-C2CDC82AEF4D}" dt="2021-09-30T09:33:57.928" v="3" actId="1076"/>
        <pc:sldMkLst>
          <pc:docMk/>
          <pc:sldMk cId="0" sldId="290"/>
        </pc:sldMkLst>
        <pc:picChg chg="add mod">
          <ac:chgData name="kuber raj kunal" userId="ff53f78b27f9dcad" providerId="Windows Live" clId="Web-{1AE5E539-0CD1-42AA-AFB3-C2CDC82AEF4D}" dt="2021-09-30T09:33:57.928" v="3" actId="1076"/>
          <ac:picMkLst>
            <pc:docMk/>
            <pc:sldMk cId="0" sldId="290"/>
            <ac:picMk id="2" creationId="{6939CF04-344E-4311-BBCA-C3D59CB1D5C7}"/>
          </ac:picMkLst>
        </pc:picChg>
      </pc:sldChg>
      <pc:sldChg chg="addSp">
        <pc:chgData name="kuber raj kunal" userId="ff53f78b27f9dcad" providerId="Windows Live" clId="Web-{1AE5E539-0CD1-42AA-AFB3-C2CDC82AEF4D}" dt="2021-09-30T09:34:48.039" v="17"/>
        <pc:sldMkLst>
          <pc:docMk/>
          <pc:sldMk cId="0" sldId="291"/>
        </pc:sldMkLst>
        <pc:picChg chg="add">
          <ac:chgData name="kuber raj kunal" userId="ff53f78b27f9dcad" providerId="Windows Live" clId="Web-{1AE5E539-0CD1-42AA-AFB3-C2CDC82AEF4D}" dt="2021-09-30T09:34:48.039" v="17"/>
          <ac:picMkLst>
            <pc:docMk/>
            <pc:sldMk cId="0" sldId="291"/>
            <ac:picMk id="2" creationId="{27181357-4E12-4EAE-8730-3ED182A136C3}"/>
          </ac:picMkLst>
        </pc:picChg>
      </pc:sldChg>
      <pc:sldChg chg="addSp">
        <pc:chgData name="kuber raj kunal" userId="ff53f78b27f9dcad" providerId="Windows Live" clId="Web-{1AE5E539-0CD1-42AA-AFB3-C2CDC82AEF4D}" dt="2021-09-30T09:34:59.945" v="19"/>
        <pc:sldMkLst>
          <pc:docMk/>
          <pc:sldMk cId="624868215" sldId="293"/>
        </pc:sldMkLst>
        <pc:picChg chg="add">
          <ac:chgData name="kuber raj kunal" userId="ff53f78b27f9dcad" providerId="Windows Live" clId="Web-{1AE5E539-0CD1-42AA-AFB3-C2CDC82AEF4D}" dt="2021-09-30T09:34:59.945" v="19"/>
          <ac:picMkLst>
            <pc:docMk/>
            <pc:sldMk cId="624868215" sldId="293"/>
            <ac:picMk id="2" creationId="{3D0FBCC8-85D8-4810-85A7-1A37E73D94FE}"/>
          </ac:picMkLst>
        </pc:picChg>
      </pc:sldChg>
      <pc:sldChg chg="addSp">
        <pc:chgData name="kuber raj kunal" userId="ff53f78b27f9dcad" providerId="Windows Live" clId="Web-{1AE5E539-0CD1-42AA-AFB3-C2CDC82AEF4D}" dt="2021-09-30T09:34:27.382" v="10"/>
        <pc:sldMkLst>
          <pc:docMk/>
          <pc:sldMk cId="141402423" sldId="294"/>
        </pc:sldMkLst>
        <pc:picChg chg="add">
          <ac:chgData name="kuber raj kunal" userId="ff53f78b27f9dcad" providerId="Windows Live" clId="Web-{1AE5E539-0CD1-42AA-AFB3-C2CDC82AEF4D}" dt="2021-09-30T09:34:27.382" v="10"/>
          <ac:picMkLst>
            <pc:docMk/>
            <pc:sldMk cId="141402423" sldId="294"/>
            <ac:picMk id="5" creationId="{E9F71A23-38CB-40AD-A496-F2F120FAF0FA}"/>
          </ac:picMkLst>
        </pc:picChg>
      </pc:sldChg>
      <pc:sldChg chg="addSp">
        <pc:chgData name="kuber raj kunal" userId="ff53f78b27f9dcad" providerId="Windows Live" clId="Web-{1AE5E539-0CD1-42AA-AFB3-C2CDC82AEF4D}" dt="2021-09-30T09:34:14.163" v="6"/>
        <pc:sldMkLst>
          <pc:docMk/>
          <pc:sldMk cId="3696039033" sldId="295"/>
        </pc:sldMkLst>
        <pc:picChg chg="add">
          <ac:chgData name="kuber raj kunal" userId="ff53f78b27f9dcad" providerId="Windows Live" clId="Web-{1AE5E539-0CD1-42AA-AFB3-C2CDC82AEF4D}" dt="2021-09-30T09:34:14.163" v="6"/>
          <ac:picMkLst>
            <pc:docMk/>
            <pc:sldMk cId="3696039033" sldId="295"/>
            <ac:picMk id="4" creationId="{8E22ADE6-CAD0-4DF7-BC2A-82416B98BEA0}"/>
          </ac:picMkLst>
        </pc:picChg>
      </pc:sldChg>
      <pc:sldChg chg="addSp">
        <pc:chgData name="kuber raj kunal" userId="ff53f78b27f9dcad" providerId="Windows Live" clId="Web-{1AE5E539-0CD1-42AA-AFB3-C2CDC82AEF4D}" dt="2021-09-30T09:34:41.164" v="15"/>
        <pc:sldMkLst>
          <pc:docMk/>
          <pc:sldMk cId="384406213" sldId="327"/>
        </pc:sldMkLst>
        <pc:picChg chg="add">
          <ac:chgData name="kuber raj kunal" userId="ff53f78b27f9dcad" providerId="Windows Live" clId="Web-{1AE5E539-0CD1-42AA-AFB3-C2CDC82AEF4D}" dt="2021-09-30T09:34:41.164" v="15"/>
          <ac:picMkLst>
            <pc:docMk/>
            <pc:sldMk cId="384406213" sldId="327"/>
            <ac:picMk id="5" creationId="{8205EB4C-87B0-41E7-9ED5-D8AF7118D7CB}"/>
          </ac:picMkLst>
        </pc:picChg>
      </pc:sldChg>
      <pc:sldChg chg="addSp">
        <pc:chgData name="kuber raj kunal" userId="ff53f78b27f9dcad" providerId="Windows Live" clId="Web-{1AE5E539-0CD1-42AA-AFB3-C2CDC82AEF4D}" dt="2021-09-30T09:34:04.632" v="5"/>
        <pc:sldMkLst>
          <pc:docMk/>
          <pc:sldMk cId="0" sldId="328"/>
        </pc:sldMkLst>
        <pc:picChg chg="add">
          <ac:chgData name="kuber raj kunal" userId="ff53f78b27f9dcad" providerId="Windows Live" clId="Web-{1AE5E539-0CD1-42AA-AFB3-C2CDC82AEF4D}" dt="2021-09-30T09:34:04.632" v="5"/>
          <ac:picMkLst>
            <pc:docMk/>
            <pc:sldMk cId="0" sldId="328"/>
            <ac:picMk id="2" creationId="{94A2252F-F119-4A3A-A31F-ADC6709CEE73}"/>
          </ac:picMkLst>
        </pc:picChg>
      </pc:sldChg>
      <pc:sldChg chg="addSp">
        <pc:chgData name="kuber raj kunal" userId="ff53f78b27f9dcad" providerId="Windows Live" clId="Web-{1AE5E539-0CD1-42AA-AFB3-C2CDC82AEF4D}" dt="2021-09-30T09:34:02.757" v="4"/>
        <pc:sldMkLst>
          <pc:docMk/>
          <pc:sldMk cId="2414153097" sldId="329"/>
        </pc:sldMkLst>
        <pc:picChg chg="add">
          <ac:chgData name="kuber raj kunal" userId="ff53f78b27f9dcad" providerId="Windows Live" clId="Web-{1AE5E539-0CD1-42AA-AFB3-C2CDC82AEF4D}" dt="2021-09-30T09:34:02.757" v="4"/>
          <ac:picMkLst>
            <pc:docMk/>
            <pc:sldMk cId="2414153097" sldId="329"/>
            <ac:picMk id="5" creationId="{8FC2B6E9-70B9-4959-A51C-B6D00A481483}"/>
          </ac:picMkLst>
        </pc:picChg>
      </pc:sldChg>
      <pc:sldChg chg="add del replId">
        <pc:chgData name="kuber raj kunal" userId="ff53f78b27f9dcad" providerId="Windows Live" clId="Web-{1AE5E539-0CD1-42AA-AFB3-C2CDC82AEF4D}" dt="2021-09-30T09:33:39.819" v="1"/>
        <pc:sldMkLst>
          <pc:docMk/>
          <pc:sldMk cId="3919624643" sldId="330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BC2DF-18DC-40EE-A948-9D7181760D86}" type="datetimeFigureOut">
              <a:rPr lang="en-IN" smtClean="0"/>
              <a:pPr/>
              <a:t>30-09-2021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42D91-5C25-4FC6-A358-46D67FD32CE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737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8304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2503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71282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637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84494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mysql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338753"/>
            <a:ext cx="12192000" cy="1519248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326312" y="930216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rgbClr val="000000"/>
              </a:buClr>
              <a:buSzPts val="3100"/>
            </a:pPr>
            <a:r>
              <a:rPr lang="en-US" sz="3200" b="1" dirty="0">
                <a:solidFill>
                  <a:srgbClr val="FF0000"/>
                </a:solidFill>
              </a:rPr>
              <a:t>Introduction to MySQL and SQL </a:t>
            </a: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PERIOD-1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255416" y="2971800"/>
            <a:ext cx="2904791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/>
              <a:t>SUBJECT: </a:t>
            </a:r>
            <a:r>
              <a:rPr lang="en" sz="1800" b="1" dirty="0"/>
              <a:t>Computer Science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NUMBER</a:t>
            </a:r>
            <a:r>
              <a:rPr lang="en" sz="1800" b="1" dirty="0" smtClean="0"/>
              <a:t>: 2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</a:t>
            </a:r>
            <a:r>
              <a:rPr lang="en" sz="1800" b="1" dirty="0" smtClean="0"/>
              <a:t>NAME: SQL</a:t>
            </a:r>
            <a:endParaRPr sz="1800" b="1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872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3" y="310551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  <a:effectLst/>
              </a:rPr>
              <a:t>Some MySQL SQL Elements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3886200" cy="3605841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3">
              <a:lnSpc>
                <a:spcPct val="200000"/>
              </a:lnSpc>
              <a:buChar char="•"/>
            </a:pPr>
            <a:r>
              <a:rPr lang="en-US" sz="2400" b="1" dirty="0"/>
              <a:t> Literals</a:t>
            </a:r>
            <a:endParaRPr lang="en-IN" sz="2400" b="1" dirty="0">
              <a:cs typeface="Calibri"/>
            </a:endParaRPr>
          </a:p>
          <a:p>
            <a:pPr lvl="3">
              <a:lnSpc>
                <a:spcPct val="200000"/>
              </a:lnSpc>
              <a:buChar char="•"/>
            </a:pPr>
            <a:r>
              <a:rPr lang="en-US" sz="2400" b="1" dirty="0"/>
              <a:t> Data types</a:t>
            </a:r>
            <a:endParaRPr lang="en-IN" sz="2400" b="1" dirty="0">
              <a:cs typeface="Calibri"/>
            </a:endParaRPr>
          </a:p>
          <a:p>
            <a:pPr lvl="3">
              <a:lnSpc>
                <a:spcPct val="200000"/>
              </a:lnSpc>
              <a:buChar char="•"/>
            </a:pPr>
            <a:r>
              <a:rPr lang="en-US" sz="2400" b="1" dirty="0"/>
              <a:t> Nulls</a:t>
            </a:r>
            <a:endParaRPr lang="en-IN" sz="2400" b="1" dirty="0">
              <a:cs typeface="Calibri"/>
            </a:endParaRPr>
          </a:p>
          <a:p>
            <a:pPr lvl="3">
              <a:lnSpc>
                <a:spcPct val="200000"/>
              </a:lnSpc>
              <a:buChar char="•"/>
            </a:pPr>
            <a:r>
              <a:rPr lang="en-US" sz="2400" b="1" dirty="0"/>
              <a:t> Comments. </a:t>
            </a:r>
            <a:endParaRPr lang="en-IN" sz="2400" b="1" dirty="0">
              <a:cs typeface="Calibri"/>
            </a:endParaRPr>
          </a:p>
        </p:txBody>
      </p:sp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7E81CED8-F276-4752-8FB0-1CC5AE03C7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862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33097"/>
            <a:ext cx="8686800" cy="563562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Literals:</a:t>
            </a:r>
            <a:endParaRPr lang="en-IN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143000"/>
            <a:ext cx="9144000" cy="4953000"/>
          </a:xfrm>
        </p:spPr>
        <p:txBody>
          <a:bodyPr>
            <a:noAutofit/>
          </a:bodyPr>
          <a:lstStyle/>
          <a:p>
            <a:pPr>
              <a:lnSpc>
                <a:spcPct val="210000"/>
              </a:lnSpc>
            </a:pPr>
            <a:r>
              <a:rPr lang="en-US" sz="2400" dirty="0"/>
              <a:t>Literals  are fixed data values.</a:t>
            </a:r>
            <a:endParaRPr lang="en-IN" sz="2400" dirty="0"/>
          </a:p>
          <a:p>
            <a:pPr>
              <a:lnSpc>
                <a:spcPct val="210000"/>
              </a:lnSpc>
            </a:pPr>
            <a:r>
              <a:rPr lang="en-US" sz="2400" dirty="0"/>
              <a:t>A fixed data value may be of character type or numeric literal.</a:t>
            </a:r>
            <a:endParaRPr lang="en-IN" sz="2400" dirty="0"/>
          </a:p>
          <a:p>
            <a:r>
              <a:rPr lang="en-US" sz="2400" dirty="0"/>
              <a:t>All character literals are enclosed in single quotation  marks or double quotation marks e.g.,  '</a:t>
            </a:r>
            <a:r>
              <a:rPr lang="en-US" sz="2400" dirty="0" err="1"/>
              <a:t>Synthiya</a:t>
            </a:r>
            <a:r>
              <a:rPr lang="en-US" sz="2400" dirty="0"/>
              <a:t>',  '</a:t>
            </a:r>
            <a:r>
              <a:rPr lang="en-US" sz="2400" dirty="0" err="1"/>
              <a:t>Ronak</a:t>
            </a:r>
            <a:r>
              <a:rPr lang="en-US" sz="2400" dirty="0"/>
              <a:t> Raj  Singh‘, ‘8’.</a:t>
            </a:r>
            <a:endParaRPr lang="en-IN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Numbers  that are not enclosed  in quotation marks are numeric literals e.g., 22,  18,  1997.</a:t>
            </a:r>
            <a:endParaRPr lang="en-IN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Numeric literals can either be integer literals or be real literals e.g.,  17  is an integer literal but 17.0 and 17 .5 are real literals.</a:t>
            </a:r>
            <a:endParaRPr lang="en-IN" sz="2400" dirty="0"/>
          </a:p>
          <a:p>
            <a:pPr>
              <a:lnSpc>
                <a:spcPct val="150000"/>
              </a:lnSpc>
              <a:buNone/>
            </a:pPr>
            <a:r>
              <a:rPr lang="en-IN" sz="2400" dirty="0">
                <a:solidFill>
                  <a:srgbClr val="FF0000"/>
                </a:solidFill>
              </a:rPr>
              <a:t/>
            </a:r>
            <a:br>
              <a:rPr lang="en-IN" sz="2400" dirty="0">
                <a:solidFill>
                  <a:srgbClr val="FF0000"/>
                </a:solidFill>
              </a:rPr>
            </a:b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A229503F-CFC2-43AD-A0D8-9238357499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837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70626" y="760562"/>
            <a:ext cx="10811774" cy="518160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b="1" dirty="0">
                <a:solidFill>
                  <a:srgbClr val="FF0000"/>
                </a:solidFill>
              </a:rPr>
              <a:t>Data  types:</a:t>
            </a:r>
          </a:p>
          <a:p>
            <a:pPr>
              <a:buNone/>
            </a:pPr>
            <a:endParaRPr lang="en-US" sz="2800" dirty="0"/>
          </a:p>
          <a:p>
            <a:pPr lvl="3">
              <a:buNone/>
            </a:pPr>
            <a:r>
              <a:rPr lang="en-US" sz="2400" dirty="0"/>
              <a:t>MySQL uses many different data types, divided into </a:t>
            </a:r>
            <a:r>
              <a:rPr lang="en-US" sz="2400" dirty="0" smtClean="0"/>
              <a:t>three categories:</a:t>
            </a:r>
            <a:endParaRPr lang="en-US" sz="2400" dirty="0">
              <a:cs typeface="Calibri"/>
            </a:endParaRPr>
          </a:p>
          <a:p>
            <a:pPr lvl="3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/>
              <a:t>Numeric</a:t>
            </a:r>
            <a:r>
              <a:rPr lang="en-US" sz="2400" b="1" dirty="0"/>
              <a:t>        </a:t>
            </a:r>
            <a:endParaRPr lang="en-US" sz="2400" b="1" dirty="0"/>
          </a:p>
          <a:p>
            <a:pPr lvl="3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/>
              <a:t>Date </a:t>
            </a:r>
            <a:r>
              <a:rPr lang="en-US" sz="2400" b="1" dirty="0"/>
              <a:t>and </a:t>
            </a:r>
            <a:r>
              <a:rPr lang="en-US" sz="2400" b="1" dirty="0" smtClean="0"/>
              <a:t>Time</a:t>
            </a:r>
          </a:p>
          <a:p>
            <a:pPr lvl="3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/>
              <a:t>String </a:t>
            </a:r>
            <a:r>
              <a:rPr lang="en-US" sz="2400" b="1" dirty="0"/>
              <a:t>types</a:t>
            </a:r>
            <a:endParaRPr lang="en-IN" sz="2400" b="1" dirty="0">
              <a:cs typeface="Calibri"/>
            </a:endParaRPr>
          </a:p>
          <a:p>
            <a:pPr marL="2171700" lvl="5" indent="0">
              <a:lnSpc>
                <a:spcPct val="210000"/>
              </a:lnSpc>
              <a:buNone/>
            </a:pPr>
            <a:endParaRPr lang="en-IN" sz="3200" dirty="0">
              <a:cs typeface="Calibri"/>
            </a:endParaRPr>
          </a:p>
          <a:p>
            <a:pPr>
              <a:lnSpc>
                <a:spcPct val="150000"/>
              </a:lnSpc>
              <a:buNone/>
            </a:pPr>
            <a:endParaRPr lang="en-US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IN" sz="2800" dirty="0"/>
          </a:p>
        </p:txBody>
      </p:sp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09947962-DA95-410F-8755-DDEF3E76BA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206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2A0370-43D4-41EE-A0C3-F3A2A50A1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430" y="749091"/>
            <a:ext cx="109728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Commonly used data types: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E06C9E0-FDBE-41C5-B55F-B7A461B0D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981200"/>
            <a:ext cx="3858884" cy="301634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Char (character)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Int (integer)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Real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Float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Date </a:t>
            </a:r>
            <a:endParaRPr lang="en-US" sz="2400" dirty="0">
              <a:cs typeface="Calibri"/>
            </a:endParaRPr>
          </a:p>
        </p:txBody>
      </p:sp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E9F71A23-38CB-40AD-A496-F2F120FAF0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02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18" t="-2272" r="349" b="51136"/>
          <a:stretch/>
        </p:blipFill>
        <p:spPr bwMode="auto">
          <a:xfrm>
            <a:off x="1876245" y="831122"/>
            <a:ext cx="8077200" cy="52059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A1DF2E2F-A357-49BF-9D14-907C924B29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368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3E4B3BF1-87BB-4047-BC5F-849E3C9393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9" t="48387" r="-446" b="6451"/>
          <a:stretch/>
        </p:blipFill>
        <p:spPr bwMode="auto">
          <a:xfrm>
            <a:off x="1828800" y="762000"/>
            <a:ext cx="8077200" cy="381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8E22ADE6-CAD0-4DF7-BC2A-82416B98BE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039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658483" y="792192"/>
            <a:ext cx="4205377" cy="917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>
                <a:solidFill>
                  <a:srgbClr val="FF0000"/>
                </a:solidFill>
              </a:rPr>
              <a:t>SESSION REVIEW:</a:t>
            </a:r>
            <a:endParaRPr sz="3200" b="1" cap="none">
              <a:solidFill>
                <a:srgbClr val="FF0000"/>
              </a:solidFill>
            </a:endParaRPr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2296064" y="1834551"/>
            <a:ext cx="6553200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Introduction to  MySQL &amp; SQL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SQL –Client  SQL-Server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SQL Elements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Features of SQL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MYSQL Data Types </a:t>
            </a:r>
            <a:endParaRPr lang="en-IN"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94A2252F-F119-4A3A-A31F-ADC6709CEE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94F9F2-3768-4D75-B73C-394602433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Assignment: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CB9FDF-6093-479F-B317-793E229A7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4166" y="1600201"/>
            <a:ext cx="10972800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lvl="0" indent="-342900">
              <a:lnSpc>
                <a:spcPct val="150000"/>
              </a:lnSpc>
              <a:spcBef>
                <a:spcPts val="51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396875" algn="l"/>
              </a:tabLst>
            </a:pPr>
            <a:r>
              <a:rPr lang="en-US" sz="2400" spc="9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What</a:t>
            </a:r>
            <a:r>
              <a:rPr lang="en-US" sz="240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spc="9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is the difference between MySQL &amp; SQL?</a:t>
            </a:r>
            <a:endParaRPr lang="en-IN" sz="2400" spc="9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51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396875" algn="l"/>
              </a:tabLst>
            </a:pPr>
            <a:r>
              <a:rPr lang="en-US" sz="2400" spc="9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Explain client-server technique relating to database?</a:t>
            </a:r>
            <a:endParaRPr lang="en-IN" sz="2400" spc="9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396875" algn="l"/>
              </a:tabLst>
            </a:pPr>
            <a:r>
              <a:rPr lang="en-US" sz="2400" spc="9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Name the different SQL elements.</a:t>
            </a:r>
            <a:endParaRPr lang="en-IN" sz="2400" spc="9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marR="363855" lvl="0" indent="-342900">
              <a:lnSpc>
                <a:spcPct val="150000"/>
              </a:lnSpc>
              <a:spcBef>
                <a:spcPts val="74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●"/>
              <a:tabLst>
                <a:tab pos="396875" algn="l"/>
              </a:tabLst>
            </a:pPr>
            <a:r>
              <a:rPr lang="en-US" sz="2400" spc="9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What is the difference between char and varchar?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R="363855">
              <a:lnSpc>
                <a:spcPct val="150000"/>
              </a:lnSpc>
              <a:spcBef>
                <a:spcPts val="740"/>
              </a:spcBef>
              <a:buSzPts val="1200"/>
              <a:buFont typeface="Times New Roman" panose="02020603050405020304" pitchFamily="18" charset="0"/>
              <a:buChar char="●"/>
            </a:pPr>
            <a:r>
              <a:rPr lang="en-US" sz="2400" dirty="0">
                <a:effectLst/>
                <a:latin typeface="Calibri"/>
                <a:ea typeface="Calibri" panose="020F0502020204030204" pitchFamily="34" charset="0"/>
                <a:cs typeface="Calibri"/>
              </a:rPr>
              <a:t>Name some commonly used data types in SQL.</a:t>
            </a:r>
            <a:endParaRPr lang="en-IN" sz="2400" dirty="0">
              <a:latin typeface="Calibri"/>
              <a:cs typeface="Calibri"/>
            </a:endParaRPr>
          </a:p>
        </p:txBody>
      </p:sp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8FC2B6E9-70B9-4959-A51C-B6D00A4814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1530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6939CF04-344E-4311-BBCA-C3D59CB1D5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1800" y="304800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654575" y="925736"/>
            <a:ext cx="9183298" cy="4308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Arial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  <a:ea typeface="Arial"/>
                <a:cs typeface="Arial"/>
                <a:sym typeface="Arial"/>
              </a:rPr>
              <a:t>Outcomes:</a:t>
            </a:r>
            <a:endParaRPr lang="en-US" sz="3200" dirty="0">
              <a:latin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2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4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Student will understand about MYSQL &amp; SQL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R="0" lvl="4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They will know about the features of SQL.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R="0" lvl="4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They can know the uses of SQL 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Elements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.</a:t>
            </a:r>
            <a:endParaRPr lang="en-US" sz="1800" dirty="0">
              <a:cs typeface="Calibri"/>
            </a:endParaRPr>
          </a:p>
          <a:p>
            <a:pPr marR="0" lvl="4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Will know about the different data types used in SQL.</a:t>
            </a: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42412289-2D68-4A96-927D-7CCF82D4B1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DFAAD3-9D50-4566-8434-BF889A9A4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502" y="993506"/>
            <a:ext cx="3240657" cy="832419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Sub-Concepts:</a:t>
            </a:r>
            <a:endParaRPr lang="en-IN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4FB6B5-6B2C-4390-BB7C-17E7FE511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5487" y="2175295"/>
            <a:ext cx="109728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Introduction to  MySQL &amp; SQL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Client- Server Architecture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SQL Elements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MYSQL Data Types </a:t>
            </a:r>
            <a:endParaRPr lang="en-IN" sz="2400" dirty="0"/>
          </a:p>
        </p:txBody>
      </p:sp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8205EB4C-87B0-41E7-9ED5-D8AF7118D7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06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811" y="357996"/>
            <a:ext cx="6096000" cy="9906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  <a:effectLst/>
                <a:latin typeface="+mn-lt"/>
              </a:rPr>
              <a:t>Introduction to MySQL and SQL</a:t>
            </a:r>
            <a:r>
              <a:rPr lang="en-US" sz="3200" b="1" dirty="0">
                <a:solidFill>
                  <a:srgbClr val="FF0000"/>
                </a:solidFill>
                <a:latin typeface="+mn-lt"/>
              </a:rPr>
              <a:t>:</a:t>
            </a:r>
            <a:r>
              <a:rPr lang="en-IN" sz="3200" b="1" dirty="0">
                <a:solidFill>
                  <a:srgbClr val="FF0000"/>
                </a:solidFill>
                <a:effectLst/>
                <a:latin typeface="+mn-lt"/>
              </a:rPr>
              <a:t/>
            </a:r>
            <a:br>
              <a:rPr lang="en-IN" sz="3200" b="1" dirty="0">
                <a:solidFill>
                  <a:srgbClr val="FF0000"/>
                </a:solidFill>
                <a:effectLst/>
                <a:latin typeface="+mn-lt"/>
              </a:rPr>
            </a:br>
            <a:endParaRPr lang="en-IN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7736" y="1239328"/>
            <a:ext cx="9144000" cy="51816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MySQL:</a:t>
            </a:r>
            <a:endParaRPr lang="en-US" b="1" dirty="0">
              <a:solidFill>
                <a:srgbClr val="FF0000"/>
              </a:solidFill>
              <a:cs typeface="Calibri"/>
            </a:endParaRPr>
          </a:p>
          <a:p>
            <a:pPr marL="0" indent="0">
              <a:buNone/>
            </a:pPr>
            <a:endParaRPr lang="en-IN" sz="2400" b="1" dirty="0">
              <a:solidFill>
                <a:srgbClr val="FF0000"/>
              </a:solidFill>
            </a:endParaRPr>
          </a:p>
          <a:p>
            <a:pPr lvl="2"/>
            <a:r>
              <a:rPr lang="en-US" dirty="0"/>
              <a:t>MySQL is a freely available open-source Relational  Database  Management  System (RDBMS)  that uses</a:t>
            </a:r>
            <a:r>
              <a:rPr lang="en-IN" dirty="0"/>
              <a:t> </a:t>
            </a:r>
            <a:r>
              <a:rPr lang="en-US" dirty="0"/>
              <a:t>Structured Query Language (SQL).</a:t>
            </a:r>
            <a:endParaRPr lang="en-US" dirty="0">
              <a:cs typeface="Calibri"/>
            </a:endParaRPr>
          </a:p>
          <a:p>
            <a:pPr lvl="2">
              <a:buNone/>
            </a:pPr>
            <a:endParaRPr lang="en-IN" dirty="0">
              <a:cs typeface="Calibri"/>
            </a:endParaRPr>
          </a:p>
          <a:p>
            <a:pPr lvl="2"/>
            <a:r>
              <a:rPr lang="en-US" dirty="0"/>
              <a:t>MySQL can be downloaded from </a:t>
            </a:r>
            <a:r>
              <a:rPr lang="en-US" dirty="0">
                <a:hlinkClick r:id="rId2"/>
              </a:rPr>
              <a:t>www.mysql.org</a:t>
            </a:r>
            <a:r>
              <a:rPr lang="en-US" dirty="0"/>
              <a:t>.  It  is created and supported  by MySQLAB, a company  based in Sweden.</a:t>
            </a:r>
            <a:endParaRPr lang="en-US" dirty="0">
              <a:cs typeface="Calibri"/>
            </a:endParaRPr>
          </a:p>
          <a:p>
            <a:pPr lvl="2">
              <a:buNone/>
            </a:pPr>
            <a:endParaRPr lang="en-IN" dirty="0">
              <a:cs typeface="Calibri"/>
            </a:endParaRPr>
          </a:p>
          <a:p>
            <a:pPr lvl="2"/>
            <a:r>
              <a:rPr lang="en-US" dirty="0"/>
              <a:t>In MySQL database,  information is stored in Tables. A single MySQL database can contain many tables at once and store thousands  of individuals records.</a:t>
            </a:r>
            <a:endParaRPr lang="en-US" dirty="0">
              <a:cs typeface="Calibri"/>
            </a:endParaRP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400" dirty="0"/>
          </a:p>
        </p:txBody>
      </p:sp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B8700DE5-5F09-4126-984A-EA52499A3F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378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685800"/>
            <a:ext cx="9185694" cy="594008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Structured  Query Language (SQL):</a:t>
            </a:r>
            <a:endParaRPr lang="en-US" sz="3200" b="1" dirty="0">
              <a:solidFill>
                <a:srgbClr val="FF0000"/>
              </a:solidFill>
              <a:cs typeface="Calibri"/>
            </a:endParaRPr>
          </a:p>
          <a:p>
            <a:pPr>
              <a:buNone/>
            </a:pPr>
            <a:endParaRPr lang="en-US" sz="2800" b="1" dirty="0">
              <a:solidFill>
                <a:srgbClr val="FF0000"/>
              </a:solidFill>
            </a:endParaRP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US" sz="2400" dirty="0"/>
              <a:t>SQL is a language that enables you to create and operate on relational database</a:t>
            </a:r>
            <a:r>
              <a:rPr lang="en-US" sz="2400" dirty="0" smtClean="0"/>
              <a:t>.</a:t>
            </a:r>
          </a:p>
          <a:p>
            <a:pPr lvl="3"/>
            <a:endParaRPr lang="en-US" sz="2400" dirty="0">
              <a:cs typeface="Calibri"/>
            </a:endParaRPr>
          </a:p>
          <a:p>
            <a:pPr marL="1828800" lvl="3" indent="-457200">
              <a:buFont typeface="Arial" panose="020B0604020202020204" pitchFamily="34" charset="0"/>
              <a:buChar char="•"/>
            </a:pPr>
            <a:endParaRPr lang="en-US" sz="2400" dirty="0">
              <a:cs typeface="Calibri"/>
            </a:endParaRP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US" sz="2400" dirty="0"/>
              <a:t>It is the set of commands that is recognized by all RDBMS.</a:t>
            </a:r>
            <a:endParaRPr lang="en-US" sz="2400" dirty="0">
              <a:cs typeface="Calibri"/>
            </a:endParaRPr>
          </a:p>
          <a:p>
            <a:pPr marL="1828800" lvl="3" indent="-457200">
              <a:buFont typeface="Arial" panose="020B0604020202020204" pitchFamily="34" charset="0"/>
              <a:buChar char="•"/>
            </a:pPr>
            <a:endParaRPr lang="en-US" sz="2400" dirty="0">
              <a:cs typeface="Calibri"/>
            </a:endParaRPr>
          </a:p>
          <a:p>
            <a:pPr marL="1828800" lvl="3" indent="-457200">
              <a:buFont typeface="Arial" panose="020B0604020202020204" pitchFamily="34" charset="0"/>
              <a:buChar char="•"/>
            </a:pPr>
            <a:endParaRPr lang="en-US" sz="2400" dirty="0">
              <a:cs typeface="Calibri"/>
            </a:endParaRP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US" sz="2400" dirty="0"/>
              <a:t>In order to access data within the MySQL database, all programmers and users must use SQL.</a:t>
            </a:r>
            <a:endParaRPr lang="en-US" sz="2400" dirty="0">
              <a:cs typeface="Calibri"/>
            </a:endParaRPr>
          </a:p>
          <a:p>
            <a:pPr marL="1828800" lvl="3" indent="-457200">
              <a:buFont typeface="Arial" panose="020B0604020202020204" pitchFamily="34" charset="0"/>
              <a:buChar char="•"/>
            </a:pPr>
            <a:endParaRPr lang="en-US" sz="2400" dirty="0">
              <a:cs typeface="Calibri"/>
            </a:endParaRPr>
          </a:p>
          <a:p>
            <a:pPr marL="1828800" lvl="3" indent="-457200">
              <a:buFont typeface="Arial" panose="020B0604020202020204" pitchFamily="34" charset="0"/>
              <a:buChar char="•"/>
            </a:pPr>
            <a:endParaRPr lang="en-IN" sz="2400" dirty="0">
              <a:cs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IN" sz="2800" dirty="0"/>
          </a:p>
          <a:p>
            <a:endParaRPr lang="en-IN" sz="28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27181357-4E12-4EAE-8730-3ED182A136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792" y="471577"/>
            <a:ext cx="6107250" cy="7620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   </a:t>
            </a:r>
            <a:r>
              <a:rPr lang="en-US" sz="3200" b="1" dirty="0">
                <a:solidFill>
                  <a:srgbClr val="FF0000"/>
                </a:solidFill>
                <a:effectLst/>
              </a:rPr>
              <a:t> MySQL Database System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716657"/>
            <a:ext cx="9372600" cy="2971800"/>
          </a:xfrm>
        </p:spPr>
        <p:txBody>
          <a:bodyPr>
            <a:noAutofit/>
          </a:bodyPr>
          <a:lstStyle/>
          <a:p>
            <a:r>
              <a:rPr lang="en-US" sz="2400" dirty="0"/>
              <a:t>MySQL Database  System is a combination of a </a:t>
            </a:r>
            <a:r>
              <a:rPr lang="en-US" sz="2400" b="1" u="sng" dirty="0"/>
              <a:t>MySQL server instance</a:t>
            </a:r>
            <a:r>
              <a:rPr lang="en-US" sz="2400" b="1" dirty="0"/>
              <a:t>  </a:t>
            </a:r>
            <a:r>
              <a:rPr lang="en-US" sz="2400" dirty="0"/>
              <a:t>and a </a:t>
            </a:r>
            <a:r>
              <a:rPr lang="en-US" sz="2400" b="1" u="sng" dirty="0"/>
              <a:t>MySQL client database</a:t>
            </a:r>
            <a:r>
              <a:rPr lang="en-US" sz="2400" b="1" dirty="0" smtClean="0"/>
              <a:t>.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 MySQL database system operates using </a:t>
            </a:r>
            <a:r>
              <a:rPr lang="en-US" sz="2400" b="1" u="sng" dirty="0"/>
              <a:t>client/server architecture</a:t>
            </a:r>
            <a:r>
              <a:rPr lang="en-US" sz="2400" dirty="0"/>
              <a:t>, in which the server runs on the machine containing  the databases  and clients connect to the server over a network.</a:t>
            </a:r>
          </a:p>
          <a:p>
            <a:endParaRPr lang="en-IN" sz="2400" dirty="0"/>
          </a:p>
        </p:txBody>
      </p:sp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9D3D6804-DE76-4597-B9D8-957CDAB045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548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4AFF6D1-EA97-46AF-87B0-43884BB03898}"/>
              </a:ext>
            </a:extLst>
          </p:cNvPr>
          <p:cNvSpPr txBox="1"/>
          <p:nvPr/>
        </p:nvSpPr>
        <p:spPr>
          <a:xfrm>
            <a:off x="762000" y="424132"/>
            <a:ext cx="9829800" cy="58169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MySQL Server :</a:t>
            </a:r>
            <a:endParaRPr lang="en-US" sz="3200" b="1" dirty="0">
              <a:solidFill>
                <a:srgbClr val="FF0000"/>
              </a:solidFill>
              <a:cs typeface="Calibri"/>
            </a:endParaRPr>
          </a:p>
          <a:p>
            <a:pPr marL="1257300" lvl="2" indent="-342900">
              <a:lnSpc>
                <a:spcPct val="150000"/>
              </a:lnSpc>
              <a:buFont typeface="Arial"/>
              <a:buChar char="•"/>
            </a:pPr>
            <a:r>
              <a:rPr lang="en-US" sz="2400" dirty="0" smtClean="0"/>
              <a:t>Listens </a:t>
            </a:r>
            <a:r>
              <a:rPr lang="en-US" sz="2400" dirty="0"/>
              <a:t>for client request coming in over the network.</a:t>
            </a:r>
            <a:endParaRPr lang="en-IN" sz="2400" dirty="0">
              <a:cs typeface="Calibri"/>
            </a:endParaRPr>
          </a:p>
          <a:p>
            <a:pPr marL="1257300" lvl="2" indent="-342900">
              <a:lnSpc>
                <a:spcPct val="150000"/>
              </a:lnSpc>
              <a:buFont typeface="Arial"/>
              <a:buChar char="•"/>
            </a:pPr>
            <a:r>
              <a:rPr lang="en-US" sz="2400" dirty="0"/>
              <a:t>Accesses  database  contents  according to those requests and provides  contents to the clients.</a:t>
            </a:r>
            <a:endParaRPr lang="en-IN" sz="2400" dirty="0">
              <a:cs typeface="Calibri"/>
            </a:endParaRPr>
          </a:p>
          <a:p>
            <a:pPr marL="0" indent="0">
              <a:buNone/>
            </a:pPr>
            <a:endParaRPr lang="en-IN" sz="2800" dirty="0"/>
          </a:p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MySQL Clients:</a:t>
            </a:r>
            <a:r>
              <a:rPr lang="en-US" sz="3200" dirty="0">
                <a:solidFill>
                  <a:srgbClr val="FF0000"/>
                </a:solidFill>
              </a:rPr>
              <a:t> </a:t>
            </a:r>
            <a:endParaRPr lang="en-US" sz="3200" dirty="0">
              <a:solidFill>
                <a:srgbClr val="FF0000"/>
              </a:solidFill>
              <a:cs typeface="Calibri"/>
            </a:endParaRPr>
          </a:p>
          <a:p>
            <a:pPr marL="0" indent="0"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 marL="1257300" lvl="2" indent="-342900">
              <a:lnSpc>
                <a:spcPct val="150000"/>
              </a:lnSpc>
              <a:buFont typeface="Arial"/>
              <a:buChar char="•"/>
            </a:pPr>
            <a:r>
              <a:rPr lang="en-US" sz="2400" dirty="0"/>
              <a:t>MySQL clients are programs that connect to the MySQL server and issue queries in a pre-specified format.</a:t>
            </a:r>
            <a:endParaRPr lang="en-IN" sz="2400" dirty="0">
              <a:cs typeface="Calibri"/>
            </a:endParaRPr>
          </a:p>
          <a:p>
            <a:pPr marL="1257300" lvl="2" indent="-342900">
              <a:lnSpc>
                <a:spcPct val="150000"/>
              </a:lnSpc>
              <a:buFont typeface="Arial"/>
              <a:buChar char="•"/>
            </a:pPr>
            <a:r>
              <a:rPr lang="en-US" sz="2400" dirty="0"/>
              <a:t>MySQL is compatible with SQL. The client program may contact the server programmatically or manually.</a:t>
            </a:r>
            <a:endParaRPr lang="en-IN" sz="2400" dirty="0">
              <a:solidFill>
                <a:srgbClr val="FF0000"/>
              </a:solidFill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3D0FBCC8-85D8-4810-85A7-1A37E73D94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868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281257"/>
            <a:ext cx="8006751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C</a:t>
            </a:r>
            <a:r>
              <a:rPr lang="en-US" sz="3200" b="1" dirty="0" smtClean="0">
                <a:solidFill>
                  <a:srgbClr val="FF0000"/>
                </a:solidFill>
                <a:effectLst/>
              </a:rPr>
              <a:t>lient/Server Architecture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981200"/>
            <a:ext cx="7391400" cy="3962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EEFD60AD-54FB-4984-84F0-182C21CCB1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981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321" y="531962"/>
            <a:ext cx="8991600" cy="858982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rgbClr val="FF0000"/>
                </a:solidFill>
                <a:effectLst/>
              </a:rPr>
              <a:t/>
            </a:r>
            <a:br>
              <a:rPr lang="en-US" sz="3200" dirty="0">
                <a:solidFill>
                  <a:srgbClr val="FF0000"/>
                </a:solidFill>
                <a:effectLst/>
              </a:rPr>
            </a:br>
            <a:r>
              <a:rPr lang="en-US" sz="3200" dirty="0">
                <a:solidFill>
                  <a:srgbClr val="FF0000"/>
                </a:solidFill>
                <a:effectLst/>
              </a:rPr>
              <a:t/>
            </a:r>
            <a:br>
              <a:rPr lang="en-US" sz="3200" dirty="0">
                <a:solidFill>
                  <a:srgbClr val="FF0000"/>
                </a:solidFill>
                <a:effectLst/>
              </a:rPr>
            </a:br>
            <a:r>
              <a:rPr lang="en-US" sz="3200" b="1" dirty="0">
                <a:solidFill>
                  <a:srgbClr val="FF0000"/>
                </a:solidFill>
                <a:effectLst/>
              </a:rPr>
              <a:t>Features and Advantages of MySQL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  <a:r>
              <a:rPr lang="en-IN" sz="3200" dirty="0">
                <a:solidFill>
                  <a:srgbClr val="FF0000"/>
                </a:solidFill>
                <a:effectLst/>
              </a:rPr>
              <a:t/>
            </a:r>
            <a:br>
              <a:rPr lang="en-IN" sz="3200" dirty="0">
                <a:solidFill>
                  <a:srgbClr val="FF0000"/>
                </a:solidFill>
                <a:effectLst/>
              </a:rPr>
            </a:br>
            <a:r>
              <a:rPr lang="en-US" sz="3200" dirty="0">
                <a:solidFill>
                  <a:srgbClr val="FF0000"/>
                </a:solidFill>
                <a:effectLst/>
              </a:rPr>
              <a:t/>
            </a:r>
            <a:br>
              <a:rPr lang="en-US" sz="3200" dirty="0">
                <a:solidFill>
                  <a:srgbClr val="FF0000"/>
                </a:solidFill>
                <a:effectLst/>
              </a:rPr>
            </a:br>
            <a:endParaRPr lang="en-IN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1483" y="1275925"/>
            <a:ext cx="8991600" cy="459147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/>
              <a:t>Speed: </a:t>
            </a:r>
            <a:r>
              <a:rPr lang="en-US" sz="2400" dirty="0"/>
              <a:t>If the server hardware  is optimal, MySQL runs very fast.</a:t>
            </a:r>
            <a:endParaRPr lang="en-IN" sz="2400" dirty="0"/>
          </a:p>
          <a:p>
            <a:pPr>
              <a:lnSpc>
                <a:spcPct val="200000"/>
              </a:lnSpc>
            </a:pPr>
            <a:r>
              <a:rPr lang="en-US" sz="2400" b="1" dirty="0"/>
              <a:t>Cost: </a:t>
            </a:r>
            <a:r>
              <a:rPr lang="en-US" sz="2400" dirty="0"/>
              <a:t>Available free of cost.</a:t>
            </a:r>
            <a:endParaRPr lang="en-IN" sz="2400" dirty="0"/>
          </a:p>
          <a:p>
            <a:r>
              <a:rPr lang="en-US" sz="2400" b="1" dirty="0"/>
              <a:t>Portability</a:t>
            </a:r>
            <a:r>
              <a:rPr lang="en-US" sz="2400" dirty="0"/>
              <a:t>: Provides portability as it has been  tested  with a broad range of different compiler and can work on many  different platforms.</a:t>
            </a:r>
            <a:endParaRPr lang="en-IN" sz="2400" dirty="0"/>
          </a:p>
          <a:p>
            <a:r>
              <a:rPr lang="en-US" sz="2400" b="1" dirty="0"/>
              <a:t>Data Types</a:t>
            </a:r>
            <a:r>
              <a:rPr lang="en-US" sz="2400" dirty="0"/>
              <a:t>: Provide many  data types to support  different types  of data.</a:t>
            </a:r>
            <a:endParaRPr lang="en-IN" sz="2400" dirty="0"/>
          </a:p>
          <a:p>
            <a:r>
              <a:rPr lang="en-US" sz="2400" b="1" dirty="0"/>
              <a:t>Security</a:t>
            </a:r>
            <a:r>
              <a:rPr lang="en-US" sz="2400" dirty="0"/>
              <a:t>: Offers a privilege and password system  that is very flexible and secure.</a:t>
            </a:r>
            <a:endParaRPr lang="en-IN" sz="2400" b="1" dirty="0"/>
          </a:p>
        </p:txBody>
      </p:sp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B5EA8460-5802-41F7-8CD0-C6A4CB7C50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319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367</Words>
  <Application>Microsoft Office PowerPoint</Application>
  <PresentationFormat>Widescreen</PresentationFormat>
  <Paragraphs>96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Sub-Concepts:</vt:lpstr>
      <vt:lpstr>Introduction to MySQL and SQL: </vt:lpstr>
      <vt:lpstr>PowerPoint Presentation</vt:lpstr>
      <vt:lpstr>    MySQL Database System:</vt:lpstr>
      <vt:lpstr>PowerPoint Presentation</vt:lpstr>
      <vt:lpstr>Client/Server Architecture:</vt:lpstr>
      <vt:lpstr>  Features and Advantages of MySQL:  </vt:lpstr>
      <vt:lpstr>Some MySQL SQL Elements:</vt:lpstr>
      <vt:lpstr>Literals:</vt:lpstr>
      <vt:lpstr> </vt:lpstr>
      <vt:lpstr>Commonly used data types:</vt:lpstr>
      <vt:lpstr>PowerPoint Presentation</vt:lpstr>
      <vt:lpstr>PowerPoint Presentation</vt:lpstr>
      <vt:lpstr>SESSION REVIEW:</vt:lpstr>
      <vt:lpstr>Assignment: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KALYAN SAHOO</cp:lastModifiedBy>
  <cp:revision>195</cp:revision>
  <dcterms:created xsi:type="dcterms:W3CDTF">2006-08-16T00:00:00Z</dcterms:created>
  <dcterms:modified xsi:type="dcterms:W3CDTF">2021-09-30T17:19:09Z</dcterms:modified>
</cp:coreProperties>
</file>