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3" r:id="rId14"/>
    <p:sldId id="269" r:id="rId15"/>
    <p:sldId id="268" r:id="rId16"/>
    <p:sldId id="271" r:id="rId1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3" roundtripDataSignature="AMtx7mga/7M6pIB2XAWWBGurPTaVogbcbw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6C570A-0C4F-4290-B1F1-BC0DB700354A}" v="155" dt="2021-10-01T10:54:10.867"/>
    <p1510:client id="{C89D58D4-A567-41F0-BFEE-DFFE93AFD2D9}" v="3" dt="2021-09-30T13:23:37.760"/>
    <p1510:client id="{E9CBA68D-3267-4860-9A9B-FAC1C592E373}" v="1546" dt="2021-10-01T15:29:50.8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customschemas.google.com/relationships/presentationmetadata" Target="meta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ber raj kunal" userId="ff53f78b27f9dcad" providerId="Windows Live" clId="Web-{C89D58D4-A567-41F0-BFEE-DFFE93AFD2D9}"/>
    <pc:docChg chg="mod modSld modMainMaster setSldSz">
      <pc:chgData name="kuber raj kunal" userId="ff53f78b27f9dcad" providerId="Windows Live" clId="Web-{C89D58D4-A567-41F0-BFEE-DFFE93AFD2D9}" dt="2021-09-30T13:23:37.760" v="1"/>
      <pc:docMkLst>
        <pc:docMk/>
      </pc:docMkLst>
      <pc:sldChg chg="addSp modSp">
        <pc:chgData name="kuber raj kunal" userId="ff53f78b27f9dcad" providerId="Windows Live" clId="Web-{C89D58D4-A567-41F0-BFEE-DFFE93AFD2D9}" dt="2021-09-30T13:23:37.760" v="1"/>
        <pc:sldMkLst>
          <pc:docMk/>
          <pc:sldMk cId="0" sldId="256"/>
        </pc:sldMkLst>
        <pc:spChg chg="mod">
          <ac:chgData name="kuber raj kunal" userId="ff53f78b27f9dcad" providerId="Windows Live" clId="Web-{C89D58D4-A567-41F0-BFEE-DFFE93AFD2D9}" dt="2021-09-30T13:23:37.760" v="1"/>
          <ac:spMkLst>
            <pc:docMk/>
            <pc:sldMk cId="0" sldId="256"/>
            <ac:spMk id="93" creationId="{00000000-0000-0000-0000-000000000000}"/>
          </ac:spMkLst>
        </pc:spChg>
        <pc:spChg chg="mod">
          <ac:chgData name="kuber raj kunal" userId="ff53f78b27f9dcad" providerId="Windows Live" clId="Web-{C89D58D4-A567-41F0-BFEE-DFFE93AFD2D9}" dt="2021-09-30T13:23:37.760" v="1"/>
          <ac:spMkLst>
            <pc:docMk/>
            <pc:sldMk cId="0" sldId="256"/>
            <ac:spMk id="94" creationId="{00000000-0000-0000-0000-000000000000}"/>
          </ac:spMkLst>
        </pc:spChg>
        <pc:picChg chg="add mod">
          <ac:chgData name="kuber raj kunal" userId="ff53f78b27f9dcad" providerId="Windows Live" clId="Web-{C89D58D4-A567-41F0-BFEE-DFFE93AFD2D9}" dt="2021-09-30T13:23:37.760" v="1"/>
          <ac:picMkLst>
            <pc:docMk/>
            <pc:sldMk cId="0" sldId="256"/>
            <ac:picMk id="2" creationId="{EF04F620-8556-4221-B06E-C1D3B9FB4530}"/>
          </ac:picMkLst>
        </pc:picChg>
        <pc:picChg chg="mod">
          <ac:chgData name="kuber raj kunal" userId="ff53f78b27f9dcad" providerId="Windows Live" clId="Web-{C89D58D4-A567-41F0-BFEE-DFFE93AFD2D9}" dt="2021-09-30T13:23:37.760" v="1"/>
          <ac:picMkLst>
            <pc:docMk/>
            <pc:sldMk cId="0" sldId="256"/>
            <ac:picMk id="91" creationId="{00000000-0000-0000-0000-000000000000}"/>
          </ac:picMkLst>
        </pc:picChg>
        <pc:picChg chg="mod">
          <ac:chgData name="kuber raj kunal" userId="ff53f78b27f9dcad" providerId="Windows Live" clId="Web-{C89D58D4-A567-41F0-BFEE-DFFE93AFD2D9}" dt="2021-09-30T13:23:37.760" v="1"/>
          <ac:picMkLst>
            <pc:docMk/>
            <pc:sldMk cId="0" sldId="256"/>
            <ac:picMk id="92" creationId="{00000000-0000-0000-0000-000000000000}"/>
          </ac:picMkLst>
        </pc:picChg>
      </pc:sldChg>
      <pc:sldChg chg="modSp">
        <pc:chgData name="kuber raj kunal" userId="ff53f78b27f9dcad" providerId="Windows Live" clId="Web-{C89D58D4-A567-41F0-BFEE-DFFE93AFD2D9}" dt="2021-09-30T13:23:37.760" v="1"/>
        <pc:sldMkLst>
          <pc:docMk/>
          <pc:sldMk cId="0" sldId="257"/>
        </pc:sldMkLst>
        <pc:spChg chg="mod">
          <ac:chgData name="kuber raj kunal" userId="ff53f78b27f9dcad" providerId="Windows Live" clId="Web-{C89D58D4-A567-41F0-BFEE-DFFE93AFD2D9}" dt="2021-09-30T13:23:37.760" v="1"/>
          <ac:spMkLst>
            <pc:docMk/>
            <pc:sldMk cId="0" sldId="257"/>
            <ac:spMk id="100" creationId="{00000000-0000-0000-0000-000000000000}"/>
          </ac:spMkLst>
        </pc:spChg>
        <pc:spChg chg="mod">
          <ac:chgData name="kuber raj kunal" userId="ff53f78b27f9dcad" providerId="Windows Live" clId="Web-{C89D58D4-A567-41F0-BFEE-DFFE93AFD2D9}" dt="2021-09-30T13:23:37.760" v="1"/>
          <ac:spMkLst>
            <pc:docMk/>
            <pc:sldMk cId="0" sldId="257"/>
            <ac:spMk id="101" creationId="{00000000-0000-0000-0000-000000000000}"/>
          </ac:spMkLst>
        </pc:spChg>
        <pc:picChg chg="mod">
          <ac:chgData name="kuber raj kunal" userId="ff53f78b27f9dcad" providerId="Windows Live" clId="Web-{C89D58D4-A567-41F0-BFEE-DFFE93AFD2D9}" dt="2021-09-30T13:23:37.760" v="1"/>
          <ac:picMkLst>
            <pc:docMk/>
            <pc:sldMk cId="0" sldId="257"/>
            <ac:picMk id="99" creationId="{00000000-0000-0000-0000-000000000000}"/>
          </ac:picMkLst>
        </pc:picChg>
      </pc:sldChg>
      <pc:sldChg chg="modSp">
        <pc:chgData name="kuber raj kunal" userId="ff53f78b27f9dcad" providerId="Windows Live" clId="Web-{C89D58D4-A567-41F0-BFEE-DFFE93AFD2D9}" dt="2021-09-30T13:23:37.760" v="1"/>
        <pc:sldMkLst>
          <pc:docMk/>
          <pc:sldMk cId="0" sldId="258"/>
        </pc:sldMkLst>
        <pc:spChg chg="mod">
          <ac:chgData name="kuber raj kunal" userId="ff53f78b27f9dcad" providerId="Windows Live" clId="Web-{C89D58D4-A567-41F0-BFEE-DFFE93AFD2D9}" dt="2021-09-30T13:23:37.760" v="1"/>
          <ac:spMkLst>
            <pc:docMk/>
            <pc:sldMk cId="0" sldId="258"/>
            <ac:spMk id="107" creationId="{00000000-0000-0000-0000-000000000000}"/>
          </ac:spMkLst>
        </pc:spChg>
        <pc:spChg chg="mod">
          <ac:chgData name="kuber raj kunal" userId="ff53f78b27f9dcad" providerId="Windows Live" clId="Web-{C89D58D4-A567-41F0-BFEE-DFFE93AFD2D9}" dt="2021-09-30T13:23:37.760" v="1"/>
          <ac:spMkLst>
            <pc:docMk/>
            <pc:sldMk cId="0" sldId="258"/>
            <ac:spMk id="108" creationId="{00000000-0000-0000-0000-000000000000}"/>
          </ac:spMkLst>
        </pc:spChg>
        <pc:spChg chg="mod">
          <ac:chgData name="kuber raj kunal" userId="ff53f78b27f9dcad" providerId="Windows Live" clId="Web-{C89D58D4-A567-41F0-BFEE-DFFE93AFD2D9}" dt="2021-09-30T13:23:37.760" v="1"/>
          <ac:spMkLst>
            <pc:docMk/>
            <pc:sldMk cId="0" sldId="258"/>
            <ac:spMk id="110" creationId="{00000000-0000-0000-0000-000000000000}"/>
          </ac:spMkLst>
        </pc:spChg>
        <pc:picChg chg="mod">
          <ac:chgData name="kuber raj kunal" userId="ff53f78b27f9dcad" providerId="Windows Live" clId="Web-{C89D58D4-A567-41F0-BFEE-DFFE93AFD2D9}" dt="2021-09-30T13:23:37.760" v="1"/>
          <ac:picMkLst>
            <pc:docMk/>
            <pc:sldMk cId="0" sldId="258"/>
            <ac:picMk id="109" creationId="{00000000-0000-0000-0000-000000000000}"/>
          </ac:picMkLst>
        </pc:picChg>
      </pc:sldChg>
      <pc:sldChg chg="modSp">
        <pc:chgData name="kuber raj kunal" userId="ff53f78b27f9dcad" providerId="Windows Live" clId="Web-{C89D58D4-A567-41F0-BFEE-DFFE93AFD2D9}" dt="2021-09-30T13:23:37.760" v="1"/>
        <pc:sldMkLst>
          <pc:docMk/>
          <pc:sldMk cId="0" sldId="259"/>
        </pc:sldMkLst>
        <pc:spChg chg="mod">
          <ac:chgData name="kuber raj kunal" userId="ff53f78b27f9dcad" providerId="Windows Live" clId="Web-{C89D58D4-A567-41F0-BFEE-DFFE93AFD2D9}" dt="2021-09-30T13:23:37.760" v="1"/>
          <ac:spMkLst>
            <pc:docMk/>
            <pc:sldMk cId="0" sldId="259"/>
            <ac:spMk id="115" creationId="{00000000-0000-0000-0000-000000000000}"/>
          </ac:spMkLst>
        </pc:spChg>
        <pc:spChg chg="mod">
          <ac:chgData name="kuber raj kunal" userId="ff53f78b27f9dcad" providerId="Windows Live" clId="Web-{C89D58D4-A567-41F0-BFEE-DFFE93AFD2D9}" dt="2021-09-30T13:23:37.760" v="1"/>
          <ac:spMkLst>
            <pc:docMk/>
            <pc:sldMk cId="0" sldId="259"/>
            <ac:spMk id="116" creationId="{00000000-0000-0000-0000-000000000000}"/>
          </ac:spMkLst>
        </pc:spChg>
        <pc:picChg chg="mod">
          <ac:chgData name="kuber raj kunal" userId="ff53f78b27f9dcad" providerId="Windows Live" clId="Web-{C89D58D4-A567-41F0-BFEE-DFFE93AFD2D9}" dt="2021-09-30T13:23:37.760" v="1"/>
          <ac:picMkLst>
            <pc:docMk/>
            <pc:sldMk cId="0" sldId="259"/>
            <ac:picMk id="117" creationId="{00000000-0000-0000-0000-000000000000}"/>
          </ac:picMkLst>
        </pc:picChg>
      </pc:sldChg>
      <pc:sldChg chg="modSp">
        <pc:chgData name="kuber raj kunal" userId="ff53f78b27f9dcad" providerId="Windows Live" clId="Web-{C89D58D4-A567-41F0-BFEE-DFFE93AFD2D9}" dt="2021-09-30T13:23:37.760" v="1"/>
        <pc:sldMkLst>
          <pc:docMk/>
          <pc:sldMk cId="0" sldId="260"/>
        </pc:sldMkLst>
        <pc:spChg chg="mod">
          <ac:chgData name="kuber raj kunal" userId="ff53f78b27f9dcad" providerId="Windows Live" clId="Web-{C89D58D4-A567-41F0-BFEE-DFFE93AFD2D9}" dt="2021-09-30T13:23:37.760" v="1"/>
          <ac:spMkLst>
            <pc:docMk/>
            <pc:sldMk cId="0" sldId="260"/>
            <ac:spMk id="122" creationId="{00000000-0000-0000-0000-000000000000}"/>
          </ac:spMkLst>
        </pc:spChg>
        <pc:spChg chg="mod">
          <ac:chgData name="kuber raj kunal" userId="ff53f78b27f9dcad" providerId="Windows Live" clId="Web-{C89D58D4-A567-41F0-BFEE-DFFE93AFD2D9}" dt="2021-09-30T13:23:37.760" v="1"/>
          <ac:spMkLst>
            <pc:docMk/>
            <pc:sldMk cId="0" sldId="260"/>
            <ac:spMk id="123" creationId="{00000000-0000-0000-0000-000000000000}"/>
          </ac:spMkLst>
        </pc:spChg>
        <pc:picChg chg="mod">
          <ac:chgData name="kuber raj kunal" userId="ff53f78b27f9dcad" providerId="Windows Live" clId="Web-{C89D58D4-A567-41F0-BFEE-DFFE93AFD2D9}" dt="2021-09-30T13:23:37.760" v="1"/>
          <ac:picMkLst>
            <pc:docMk/>
            <pc:sldMk cId="0" sldId="260"/>
            <ac:picMk id="124" creationId="{00000000-0000-0000-0000-000000000000}"/>
          </ac:picMkLst>
        </pc:picChg>
      </pc:sldChg>
      <pc:sldChg chg="modSp">
        <pc:chgData name="kuber raj kunal" userId="ff53f78b27f9dcad" providerId="Windows Live" clId="Web-{C89D58D4-A567-41F0-BFEE-DFFE93AFD2D9}" dt="2021-09-30T13:23:37.760" v="1"/>
        <pc:sldMkLst>
          <pc:docMk/>
          <pc:sldMk cId="0" sldId="261"/>
        </pc:sldMkLst>
        <pc:spChg chg="mod">
          <ac:chgData name="kuber raj kunal" userId="ff53f78b27f9dcad" providerId="Windows Live" clId="Web-{C89D58D4-A567-41F0-BFEE-DFFE93AFD2D9}" dt="2021-09-30T13:23:37.760" v="1"/>
          <ac:spMkLst>
            <pc:docMk/>
            <pc:sldMk cId="0" sldId="261"/>
            <ac:spMk id="129" creationId="{00000000-0000-0000-0000-000000000000}"/>
          </ac:spMkLst>
        </pc:spChg>
        <pc:spChg chg="mod">
          <ac:chgData name="kuber raj kunal" userId="ff53f78b27f9dcad" providerId="Windows Live" clId="Web-{C89D58D4-A567-41F0-BFEE-DFFE93AFD2D9}" dt="2021-09-30T13:23:37.760" v="1"/>
          <ac:spMkLst>
            <pc:docMk/>
            <pc:sldMk cId="0" sldId="261"/>
            <ac:spMk id="130" creationId="{00000000-0000-0000-0000-000000000000}"/>
          </ac:spMkLst>
        </pc:spChg>
        <pc:picChg chg="mod">
          <ac:chgData name="kuber raj kunal" userId="ff53f78b27f9dcad" providerId="Windows Live" clId="Web-{C89D58D4-A567-41F0-BFEE-DFFE93AFD2D9}" dt="2021-09-30T13:23:37.760" v="1"/>
          <ac:picMkLst>
            <pc:docMk/>
            <pc:sldMk cId="0" sldId="261"/>
            <ac:picMk id="131" creationId="{00000000-0000-0000-0000-000000000000}"/>
          </ac:picMkLst>
        </pc:picChg>
      </pc:sldChg>
      <pc:sldChg chg="modSp">
        <pc:chgData name="kuber raj kunal" userId="ff53f78b27f9dcad" providerId="Windows Live" clId="Web-{C89D58D4-A567-41F0-BFEE-DFFE93AFD2D9}" dt="2021-09-30T13:23:37.760" v="1"/>
        <pc:sldMkLst>
          <pc:docMk/>
          <pc:sldMk cId="0" sldId="262"/>
        </pc:sldMkLst>
        <pc:spChg chg="mod">
          <ac:chgData name="kuber raj kunal" userId="ff53f78b27f9dcad" providerId="Windows Live" clId="Web-{C89D58D4-A567-41F0-BFEE-DFFE93AFD2D9}" dt="2021-09-30T13:23:37.760" v="1"/>
          <ac:spMkLst>
            <pc:docMk/>
            <pc:sldMk cId="0" sldId="262"/>
            <ac:spMk id="136" creationId="{00000000-0000-0000-0000-000000000000}"/>
          </ac:spMkLst>
        </pc:spChg>
        <pc:spChg chg="mod">
          <ac:chgData name="kuber raj kunal" userId="ff53f78b27f9dcad" providerId="Windows Live" clId="Web-{C89D58D4-A567-41F0-BFEE-DFFE93AFD2D9}" dt="2021-09-30T13:23:37.760" v="1"/>
          <ac:spMkLst>
            <pc:docMk/>
            <pc:sldMk cId="0" sldId="262"/>
            <ac:spMk id="138" creationId="{00000000-0000-0000-0000-000000000000}"/>
          </ac:spMkLst>
        </pc:spChg>
        <pc:spChg chg="mod">
          <ac:chgData name="kuber raj kunal" userId="ff53f78b27f9dcad" providerId="Windows Live" clId="Web-{C89D58D4-A567-41F0-BFEE-DFFE93AFD2D9}" dt="2021-09-30T13:23:37.760" v="1"/>
          <ac:spMkLst>
            <pc:docMk/>
            <pc:sldMk cId="0" sldId="262"/>
            <ac:spMk id="139" creationId="{00000000-0000-0000-0000-000000000000}"/>
          </ac:spMkLst>
        </pc:spChg>
        <pc:cxnChg chg="mod">
          <ac:chgData name="kuber raj kunal" userId="ff53f78b27f9dcad" providerId="Windows Live" clId="Web-{C89D58D4-A567-41F0-BFEE-DFFE93AFD2D9}" dt="2021-09-30T13:23:37.760" v="1"/>
          <ac:cxnSpMkLst>
            <pc:docMk/>
            <pc:sldMk cId="0" sldId="262"/>
            <ac:cxnSpMk id="137" creationId="{00000000-0000-0000-0000-000000000000}"/>
          </ac:cxnSpMkLst>
        </pc:cxnChg>
      </pc:sldChg>
      <pc:sldChg chg="modSp">
        <pc:chgData name="kuber raj kunal" userId="ff53f78b27f9dcad" providerId="Windows Live" clId="Web-{C89D58D4-A567-41F0-BFEE-DFFE93AFD2D9}" dt="2021-09-30T13:23:37.760" v="1"/>
        <pc:sldMkLst>
          <pc:docMk/>
          <pc:sldMk cId="0" sldId="263"/>
        </pc:sldMkLst>
        <pc:spChg chg="mod">
          <ac:chgData name="kuber raj kunal" userId="ff53f78b27f9dcad" providerId="Windows Live" clId="Web-{C89D58D4-A567-41F0-BFEE-DFFE93AFD2D9}" dt="2021-09-30T13:23:37.760" v="1"/>
          <ac:spMkLst>
            <pc:docMk/>
            <pc:sldMk cId="0" sldId="263"/>
            <ac:spMk id="144" creationId="{00000000-0000-0000-0000-000000000000}"/>
          </ac:spMkLst>
        </pc:spChg>
        <pc:spChg chg="mod">
          <ac:chgData name="kuber raj kunal" userId="ff53f78b27f9dcad" providerId="Windows Live" clId="Web-{C89D58D4-A567-41F0-BFEE-DFFE93AFD2D9}" dt="2021-09-30T13:23:37.760" v="1"/>
          <ac:spMkLst>
            <pc:docMk/>
            <pc:sldMk cId="0" sldId="263"/>
            <ac:spMk id="145" creationId="{00000000-0000-0000-0000-000000000000}"/>
          </ac:spMkLst>
        </pc:spChg>
        <pc:picChg chg="mod">
          <ac:chgData name="kuber raj kunal" userId="ff53f78b27f9dcad" providerId="Windows Live" clId="Web-{C89D58D4-A567-41F0-BFEE-DFFE93AFD2D9}" dt="2021-09-30T13:23:37.760" v="1"/>
          <ac:picMkLst>
            <pc:docMk/>
            <pc:sldMk cId="0" sldId="263"/>
            <ac:picMk id="146" creationId="{00000000-0000-0000-0000-000000000000}"/>
          </ac:picMkLst>
        </pc:picChg>
      </pc:sldChg>
      <pc:sldChg chg="modSp">
        <pc:chgData name="kuber raj kunal" userId="ff53f78b27f9dcad" providerId="Windows Live" clId="Web-{C89D58D4-A567-41F0-BFEE-DFFE93AFD2D9}" dt="2021-09-30T13:23:37.760" v="1"/>
        <pc:sldMkLst>
          <pc:docMk/>
          <pc:sldMk cId="0" sldId="264"/>
        </pc:sldMkLst>
        <pc:spChg chg="mod">
          <ac:chgData name="kuber raj kunal" userId="ff53f78b27f9dcad" providerId="Windows Live" clId="Web-{C89D58D4-A567-41F0-BFEE-DFFE93AFD2D9}" dt="2021-09-30T13:23:37.760" v="1"/>
          <ac:spMkLst>
            <pc:docMk/>
            <pc:sldMk cId="0" sldId="264"/>
            <ac:spMk id="151" creationId="{00000000-0000-0000-0000-000000000000}"/>
          </ac:spMkLst>
        </pc:spChg>
        <pc:spChg chg="mod">
          <ac:chgData name="kuber raj kunal" userId="ff53f78b27f9dcad" providerId="Windows Live" clId="Web-{C89D58D4-A567-41F0-BFEE-DFFE93AFD2D9}" dt="2021-09-30T13:23:37.760" v="1"/>
          <ac:spMkLst>
            <pc:docMk/>
            <pc:sldMk cId="0" sldId="264"/>
            <ac:spMk id="155" creationId="{00000000-0000-0000-0000-000000000000}"/>
          </ac:spMkLst>
        </pc:spChg>
        <pc:spChg chg="mod">
          <ac:chgData name="kuber raj kunal" userId="ff53f78b27f9dcad" providerId="Windows Live" clId="Web-{C89D58D4-A567-41F0-BFEE-DFFE93AFD2D9}" dt="2021-09-30T13:23:37.760" v="1"/>
          <ac:spMkLst>
            <pc:docMk/>
            <pc:sldMk cId="0" sldId="264"/>
            <ac:spMk id="156" creationId="{00000000-0000-0000-0000-000000000000}"/>
          </ac:spMkLst>
        </pc:spChg>
        <pc:spChg chg="mod">
          <ac:chgData name="kuber raj kunal" userId="ff53f78b27f9dcad" providerId="Windows Live" clId="Web-{C89D58D4-A567-41F0-BFEE-DFFE93AFD2D9}" dt="2021-09-30T13:23:37.760" v="1"/>
          <ac:spMkLst>
            <pc:docMk/>
            <pc:sldMk cId="0" sldId="264"/>
            <ac:spMk id="157" creationId="{00000000-0000-0000-0000-000000000000}"/>
          </ac:spMkLst>
        </pc:spChg>
        <pc:cxnChg chg="mod">
          <ac:chgData name="kuber raj kunal" userId="ff53f78b27f9dcad" providerId="Windows Live" clId="Web-{C89D58D4-A567-41F0-BFEE-DFFE93AFD2D9}" dt="2021-09-30T13:23:37.760" v="1"/>
          <ac:cxnSpMkLst>
            <pc:docMk/>
            <pc:sldMk cId="0" sldId="264"/>
            <ac:cxnSpMk id="152" creationId="{00000000-0000-0000-0000-000000000000}"/>
          </ac:cxnSpMkLst>
        </pc:cxnChg>
        <pc:cxnChg chg="mod">
          <ac:chgData name="kuber raj kunal" userId="ff53f78b27f9dcad" providerId="Windows Live" clId="Web-{C89D58D4-A567-41F0-BFEE-DFFE93AFD2D9}" dt="2021-09-30T13:23:37.760" v="1"/>
          <ac:cxnSpMkLst>
            <pc:docMk/>
            <pc:sldMk cId="0" sldId="264"/>
            <ac:cxnSpMk id="153" creationId="{00000000-0000-0000-0000-000000000000}"/>
          </ac:cxnSpMkLst>
        </pc:cxnChg>
        <pc:cxnChg chg="mod">
          <ac:chgData name="kuber raj kunal" userId="ff53f78b27f9dcad" providerId="Windows Live" clId="Web-{C89D58D4-A567-41F0-BFEE-DFFE93AFD2D9}" dt="2021-09-30T13:23:37.760" v="1"/>
          <ac:cxnSpMkLst>
            <pc:docMk/>
            <pc:sldMk cId="0" sldId="264"/>
            <ac:cxnSpMk id="154" creationId="{00000000-0000-0000-0000-000000000000}"/>
          </ac:cxnSpMkLst>
        </pc:cxnChg>
      </pc:sldChg>
      <pc:sldChg chg="modSp">
        <pc:chgData name="kuber raj kunal" userId="ff53f78b27f9dcad" providerId="Windows Live" clId="Web-{C89D58D4-A567-41F0-BFEE-DFFE93AFD2D9}" dt="2021-09-30T13:23:37.760" v="1"/>
        <pc:sldMkLst>
          <pc:docMk/>
          <pc:sldMk cId="0" sldId="265"/>
        </pc:sldMkLst>
        <pc:spChg chg="mod">
          <ac:chgData name="kuber raj kunal" userId="ff53f78b27f9dcad" providerId="Windows Live" clId="Web-{C89D58D4-A567-41F0-BFEE-DFFE93AFD2D9}" dt="2021-09-30T13:23:37.760" v="1"/>
          <ac:spMkLst>
            <pc:docMk/>
            <pc:sldMk cId="0" sldId="265"/>
            <ac:spMk id="162" creationId="{00000000-0000-0000-0000-000000000000}"/>
          </ac:spMkLst>
        </pc:spChg>
        <pc:spChg chg="mod">
          <ac:chgData name="kuber raj kunal" userId="ff53f78b27f9dcad" providerId="Windows Live" clId="Web-{C89D58D4-A567-41F0-BFEE-DFFE93AFD2D9}" dt="2021-09-30T13:23:37.760" v="1"/>
          <ac:spMkLst>
            <pc:docMk/>
            <pc:sldMk cId="0" sldId="265"/>
            <ac:spMk id="163" creationId="{00000000-0000-0000-0000-000000000000}"/>
          </ac:spMkLst>
        </pc:spChg>
        <pc:picChg chg="mod">
          <ac:chgData name="kuber raj kunal" userId="ff53f78b27f9dcad" providerId="Windows Live" clId="Web-{C89D58D4-A567-41F0-BFEE-DFFE93AFD2D9}" dt="2021-09-30T13:23:37.760" v="1"/>
          <ac:picMkLst>
            <pc:docMk/>
            <pc:sldMk cId="0" sldId="265"/>
            <ac:picMk id="164" creationId="{00000000-0000-0000-0000-000000000000}"/>
          </ac:picMkLst>
        </pc:picChg>
      </pc:sldChg>
      <pc:sldChg chg="modSp">
        <pc:chgData name="kuber raj kunal" userId="ff53f78b27f9dcad" providerId="Windows Live" clId="Web-{C89D58D4-A567-41F0-BFEE-DFFE93AFD2D9}" dt="2021-09-30T13:23:37.760" v="1"/>
        <pc:sldMkLst>
          <pc:docMk/>
          <pc:sldMk cId="0" sldId="266"/>
        </pc:sldMkLst>
        <pc:spChg chg="mod">
          <ac:chgData name="kuber raj kunal" userId="ff53f78b27f9dcad" providerId="Windows Live" clId="Web-{C89D58D4-A567-41F0-BFEE-DFFE93AFD2D9}" dt="2021-09-30T13:23:37.760" v="1"/>
          <ac:spMkLst>
            <pc:docMk/>
            <pc:sldMk cId="0" sldId="266"/>
            <ac:spMk id="169" creationId="{00000000-0000-0000-0000-000000000000}"/>
          </ac:spMkLst>
        </pc:spChg>
        <pc:spChg chg="mod">
          <ac:chgData name="kuber raj kunal" userId="ff53f78b27f9dcad" providerId="Windows Live" clId="Web-{C89D58D4-A567-41F0-BFEE-DFFE93AFD2D9}" dt="2021-09-30T13:23:37.760" v="1"/>
          <ac:spMkLst>
            <pc:docMk/>
            <pc:sldMk cId="0" sldId="266"/>
            <ac:spMk id="170" creationId="{00000000-0000-0000-0000-000000000000}"/>
          </ac:spMkLst>
        </pc:spChg>
      </pc:sldChg>
      <pc:sldChg chg="modSp">
        <pc:chgData name="kuber raj kunal" userId="ff53f78b27f9dcad" providerId="Windows Live" clId="Web-{C89D58D4-A567-41F0-BFEE-DFFE93AFD2D9}" dt="2021-09-30T13:23:37.760" v="1"/>
        <pc:sldMkLst>
          <pc:docMk/>
          <pc:sldMk cId="0" sldId="267"/>
        </pc:sldMkLst>
        <pc:spChg chg="mod">
          <ac:chgData name="kuber raj kunal" userId="ff53f78b27f9dcad" providerId="Windows Live" clId="Web-{C89D58D4-A567-41F0-BFEE-DFFE93AFD2D9}" dt="2021-09-30T13:23:37.760" v="1"/>
          <ac:spMkLst>
            <pc:docMk/>
            <pc:sldMk cId="0" sldId="267"/>
            <ac:spMk id="175" creationId="{00000000-0000-0000-0000-000000000000}"/>
          </ac:spMkLst>
        </pc:spChg>
        <pc:picChg chg="mod">
          <ac:chgData name="kuber raj kunal" userId="ff53f78b27f9dcad" providerId="Windows Live" clId="Web-{C89D58D4-A567-41F0-BFEE-DFFE93AFD2D9}" dt="2021-09-30T13:23:37.760" v="1"/>
          <ac:picMkLst>
            <pc:docMk/>
            <pc:sldMk cId="0" sldId="267"/>
            <ac:picMk id="176" creationId="{00000000-0000-0000-0000-000000000000}"/>
          </ac:picMkLst>
        </pc:picChg>
        <pc:picChg chg="mod">
          <ac:chgData name="kuber raj kunal" userId="ff53f78b27f9dcad" providerId="Windows Live" clId="Web-{C89D58D4-A567-41F0-BFEE-DFFE93AFD2D9}" dt="2021-09-30T13:23:37.760" v="1"/>
          <ac:picMkLst>
            <pc:docMk/>
            <pc:sldMk cId="0" sldId="267"/>
            <ac:picMk id="177" creationId="{00000000-0000-0000-0000-000000000000}"/>
          </ac:picMkLst>
        </pc:picChg>
      </pc:sldChg>
      <pc:sldChg chg="modSp">
        <pc:chgData name="kuber raj kunal" userId="ff53f78b27f9dcad" providerId="Windows Live" clId="Web-{C89D58D4-A567-41F0-BFEE-DFFE93AFD2D9}" dt="2021-09-30T13:23:37.760" v="1"/>
        <pc:sldMkLst>
          <pc:docMk/>
          <pc:sldMk cId="0" sldId="268"/>
        </pc:sldMkLst>
        <pc:spChg chg="mod">
          <ac:chgData name="kuber raj kunal" userId="ff53f78b27f9dcad" providerId="Windows Live" clId="Web-{C89D58D4-A567-41F0-BFEE-DFFE93AFD2D9}" dt="2021-09-30T13:23:37.760" v="1"/>
          <ac:spMkLst>
            <pc:docMk/>
            <pc:sldMk cId="0" sldId="268"/>
            <ac:spMk id="182" creationId="{00000000-0000-0000-0000-000000000000}"/>
          </ac:spMkLst>
        </pc:spChg>
        <pc:spChg chg="mod">
          <ac:chgData name="kuber raj kunal" userId="ff53f78b27f9dcad" providerId="Windows Live" clId="Web-{C89D58D4-A567-41F0-BFEE-DFFE93AFD2D9}" dt="2021-09-30T13:23:37.760" v="1"/>
          <ac:spMkLst>
            <pc:docMk/>
            <pc:sldMk cId="0" sldId="268"/>
            <ac:spMk id="183" creationId="{00000000-0000-0000-0000-000000000000}"/>
          </ac:spMkLst>
        </pc:spChg>
        <pc:picChg chg="mod">
          <ac:chgData name="kuber raj kunal" userId="ff53f78b27f9dcad" providerId="Windows Live" clId="Web-{C89D58D4-A567-41F0-BFEE-DFFE93AFD2D9}" dt="2021-09-30T13:23:37.760" v="1"/>
          <ac:picMkLst>
            <pc:docMk/>
            <pc:sldMk cId="0" sldId="268"/>
            <ac:picMk id="184" creationId="{00000000-0000-0000-0000-000000000000}"/>
          </ac:picMkLst>
        </pc:picChg>
      </pc:sldChg>
      <pc:sldChg chg="modSp">
        <pc:chgData name="kuber raj kunal" userId="ff53f78b27f9dcad" providerId="Windows Live" clId="Web-{C89D58D4-A567-41F0-BFEE-DFFE93AFD2D9}" dt="2021-09-30T13:23:37.760" v="1"/>
        <pc:sldMkLst>
          <pc:docMk/>
          <pc:sldMk cId="0" sldId="269"/>
        </pc:sldMkLst>
        <pc:spChg chg="mod">
          <ac:chgData name="kuber raj kunal" userId="ff53f78b27f9dcad" providerId="Windows Live" clId="Web-{C89D58D4-A567-41F0-BFEE-DFFE93AFD2D9}" dt="2021-09-30T13:23:37.760" v="1"/>
          <ac:spMkLst>
            <pc:docMk/>
            <pc:sldMk cId="0" sldId="269"/>
            <ac:spMk id="189" creationId="{00000000-0000-0000-0000-000000000000}"/>
          </ac:spMkLst>
        </pc:spChg>
        <pc:spChg chg="mod">
          <ac:chgData name="kuber raj kunal" userId="ff53f78b27f9dcad" providerId="Windows Live" clId="Web-{C89D58D4-A567-41F0-BFEE-DFFE93AFD2D9}" dt="2021-09-30T13:23:37.760" v="1"/>
          <ac:spMkLst>
            <pc:docMk/>
            <pc:sldMk cId="0" sldId="269"/>
            <ac:spMk id="190" creationId="{00000000-0000-0000-0000-000000000000}"/>
          </ac:spMkLst>
        </pc:spChg>
        <pc:picChg chg="mod">
          <ac:chgData name="kuber raj kunal" userId="ff53f78b27f9dcad" providerId="Windows Live" clId="Web-{C89D58D4-A567-41F0-BFEE-DFFE93AFD2D9}" dt="2021-09-30T13:23:37.760" v="1"/>
          <ac:picMkLst>
            <pc:docMk/>
            <pc:sldMk cId="0" sldId="269"/>
            <ac:picMk id="191" creationId="{00000000-0000-0000-0000-000000000000}"/>
          </ac:picMkLst>
        </pc:picChg>
      </pc:sldChg>
      <pc:sldChg chg="modSp">
        <pc:chgData name="kuber raj kunal" userId="ff53f78b27f9dcad" providerId="Windows Live" clId="Web-{C89D58D4-A567-41F0-BFEE-DFFE93AFD2D9}" dt="2021-09-30T13:23:37.760" v="1"/>
        <pc:sldMkLst>
          <pc:docMk/>
          <pc:sldMk cId="0" sldId="270"/>
        </pc:sldMkLst>
        <pc:spChg chg="mod">
          <ac:chgData name="kuber raj kunal" userId="ff53f78b27f9dcad" providerId="Windows Live" clId="Web-{C89D58D4-A567-41F0-BFEE-DFFE93AFD2D9}" dt="2021-09-30T13:23:37.760" v="1"/>
          <ac:spMkLst>
            <pc:docMk/>
            <pc:sldMk cId="0" sldId="270"/>
            <ac:spMk id="196" creationId="{00000000-0000-0000-0000-000000000000}"/>
          </ac:spMkLst>
        </pc:spChg>
        <pc:spChg chg="mod">
          <ac:chgData name="kuber raj kunal" userId="ff53f78b27f9dcad" providerId="Windows Live" clId="Web-{C89D58D4-A567-41F0-BFEE-DFFE93AFD2D9}" dt="2021-09-30T13:23:37.760" v="1"/>
          <ac:spMkLst>
            <pc:docMk/>
            <pc:sldMk cId="0" sldId="270"/>
            <ac:spMk id="198" creationId="{00000000-0000-0000-0000-000000000000}"/>
          </ac:spMkLst>
        </pc:spChg>
        <pc:picChg chg="mod">
          <ac:chgData name="kuber raj kunal" userId="ff53f78b27f9dcad" providerId="Windows Live" clId="Web-{C89D58D4-A567-41F0-BFEE-DFFE93AFD2D9}" dt="2021-09-30T13:23:37.760" v="1"/>
          <ac:picMkLst>
            <pc:docMk/>
            <pc:sldMk cId="0" sldId="270"/>
            <ac:picMk id="197" creationId="{00000000-0000-0000-0000-000000000000}"/>
          </ac:picMkLst>
        </pc:picChg>
      </pc:sldChg>
      <pc:sldChg chg="modSp">
        <pc:chgData name="kuber raj kunal" userId="ff53f78b27f9dcad" providerId="Windows Live" clId="Web-{C89D58D4-A567-41F0-BFEE-DFFE93AFD2D9}" dt="2021-09-30T13:23:37.760" v="1"/>
        <pc:sldMkLst>
          <pc:docMk/>
          <pc:sldMk cId="0" sldId="271"/>
        </pc:sldMkLst>
        <pc:spChg chg="mod">
          <ac:chgData name="kuber raj kunal" userId="ff53f78b27f9dcad" providerId="Windows Live" clId="Web-{C89D58D4-A567-41F0-BFEE-DFFE93AFD2D9}" dt="2021-09-30T13:23:37.760" v="1"/>
          <ac:spMkLst>
            <pc:docMk/>
            <pc:sldMk cId="0" sldId="271"/>
            <ac:spMk id="204" creationId="{00000000-0000-0000-0000-000000000000}"/>
          </ac:spMkLst>
        </pc:spChg>
        <pc:picChg chg="mod">
          <ac:chgData name="kuber raj kunal" userId="ff53f78b27f9dcad" providerId="Windows Live" clId="Web-{C89D58D4-A567-41F0-BFEE-DFFE93AFD2D9}" dt="2021-09-30T13:23:37.760" v="1"/>
          <ac:picMkLst>
            <pc:docMk/>
            <pc:sldMk cId="0" sldId="271"/>
            <ac:picMk id="203" creationId="{00000000-0000-0000-0000-000000000000}"/>
          </ac:picMkLst>
        </pc:picChg>
      </pc:sldChg>
      <pc:sldMasterChg chg="modSp modSldLayout">
        <pc:chgData name="kuber raj kunal" userId="ff53f78b27f9dcad" providerId="Windows Live" clId="Web-{C89D58D4-A567-41F0-BFEE-DFFE93AFD2D9}" dt="2021-09-30T13:23:37.760" v="1"/>
        <pc:sldMasterMkLst>
          <pc:docMk/>
          <pc:sldMasterMk cId="0" sldId="2147483648"/>
        </pc:sldMasterMkLst>
        <pc:spChg chg="mod">
          <ac:chgData name="kuber raj kunal" userId="ff53f78b27f9dcad" providerId="Windows Live" clId="Web-{C89D58D4-A567-41F0-BFEE-DFFE93AFD2D9}" dt="2021-09-30T13:23:37.760" v="1"/>
          <ac:spMkLst>
            <pc:docMk/>
            <pc:sldMasterMk cId="0" sldId="2147483648"/>
            <ac:spMk id="10" creationId="{00000000-0000-0000-0000-000000000000}"/>
          </ac:spMkLst>
        </pc:spChg>
        <pc:spChg chg="mod">
          <ac:chgData name="kuber raj kunal" userId="ff53f78b27f9dcad" providerId="Windows Live" clId="Web-{C89D58D4-A567-41F0-BFEE-DFFE93AFD2D9}" dt="2021-09-30T13:23:37.760" v="1"/>
          <ac:spMkLst>
            <pc:docMk/>
            <pc:sldMasterMk cId="0" sldId="2147483648"/>
            <ac:spMk id="11" creationId="{00000000-0000-0000-0000-000000000000}"/>
          </ac:spMkLst>
        </pc:spChg>
        <pc:spChg chg="mod">
          <ac:chgData name="kuber raj kunal" userId="ff53f78b27f9dcad" providerId="Windows Live" clId="Web-{C89D58D4-A567-41F0-BFEE-DFFE93AFD2D9}" dt="2021-09-30T13:23:37.760" v="1"/>
          <ac:spMkLst>
            <pc:docMk/>
            <pc:sldMasterMk cId="0" sldId="2147483648"/>
            <ac:spMk id="12" creationId="{00000000-0000-0000-0000-000000000000}"/>
          </ac:spMkLst>
        </pc:spChg>
        <pc:spChg chg="mod">
          <ac:chgData name="kuber raj kunal" userId="ff53f78b27f9dcad" providerId="Windows Live" clId="Web-{C89D58D4-A567-41F0-BFEE-DFFE93AFD2D9}" dt="2021-09-30T13:23:37.760" v="1"/>
          <ac:spMkLst>
            <pc:docMk/>
            <pc:sldMasterMk cId="0" sldId="2147483648"/>
            <ac:spMk id="13" creationId="{00000000-0000-0000-0000-000000000000}"/>
          </ac:spMkLst>
        </pc:spChg>
        <pc:spChg chg="mod">
          <ac:chgData name="kuber raj kunal" userId="ff53f78b27f9dcad" providerId="Windows Live" clId="Web-{C89D58D4-A567-41F0-BFEE-DFFE93AFD2D9}" dt="2021-09-30T13:23:37.760" v="1"/>
          <ac:spMkLst>
            <pc:docMk/>
            <pc:sldMasterMk cId="0" sldId="2147483648"/>
            <ac:spMk id="14" creationId="{00000000-0000-0000-0000-000000000000}"/>
          </ac:spMkLst>
        </pc:spChg>
        <pc:sldLayoutChg chg="modSp">
          <pc:chgData name="kuber raj kunal" userId="ff53f78b27f9dcad" providerId="Windows Live" clId="Web-{C89D58D4-A567-41F0-BFEE-DFFE93AFD2D9}" dt="2021-09-30T13:23:37.760" v="1"/>
          <pc:sldLayoutMkLst>
            <pc:docMk/>
            <pc:sldMasterMk cId="0" sldId="2147483648"/>
            <pc:sldLayoutMk cId="0" sldId="2147483649"/>
          </pc:sldLayoutMkLst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49"/>
              <ac:spMk id="16" creationId="{00000000-0000-0000-0000-000000000000}"/>
            </ac:spMkLst>
          </pc:spChg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49"/>
              <ac:spMk id="17" creationId="{00000000-0000-0000-0000-000000000000}"/>
            </ac:spMkLst>
          </pc:spChg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49"/>
              <ac:spMk id="18" creationId="{00000000-0000-0000-0000-000000000000}"/>
            </ac:spMkLst>
          </pc:spChg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49"/>
              <ac:spMk id="19" creationId="{00000000-0000-0000-0000-000000000000}"/>
            </ac:spMkLst>
          </pc:spChg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49"/>
              <ac:spMk id="20" creationId="{00000000-0000-0000-0000-000000000000}"/>
            </ac:spMkLst>
          </pc:spChg>
        </pc:sldLayoutChg>
        <pc:sldLayoutChg chg="modSp">
          <pc:chgData name="kuber raj kunal" userId="ff53f78b27f9dcad" providerId="Windows Live" clId="Web-{C89D58D4-A567-41F0-BFEE-DFFE93AFD2D9}" dt="2021-09-30T13:23:37.760" v="1"/>
          <pc:sldLayoutMkLst>
            <pc:docMk/>
            <pc:sldMasterMk cId="0" sldId="2147483648"/>
            <pc:sldLayoutMk cId="0" sldId="2147483650"/>
          </pc:sldLayoutMkLst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50"/>
              <ac:spMk id="22" creationId="{00000000-0000-0000-0000-000000000000}"/>
            </ac:spMkLst>
          </pc:spChg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50"/>
              <ac:spMk id="23" creationId="{00000000-0000-0000-0000-000000000000}"/>
            </ac:spMkLst>
          </pc:spChg>
        </pc:sldLayoutChg>
        <pc:sldLayoutChg chg="modSp">
          <pc:chgData name="kuber raj kunal" userId="ff53f78b27f9dcad" providerId="Windows Live" clId="Web-{C89D58D4-A567-41F0-BFEE-DFFE93AFD2D9}" dt="2021-09-30T13:23:37.760" v="1"/>
          <pc:sldLayoutMkLst>
            <pc:docMk/>
            <pc:sldMasterMk cId="0" sldId="2147483648"/>
            <pc:sldLayoutMk cId="0" sldId="2147483651"/>
          </pc:sldLayoutMkLst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51"/>
              <ac:spMk id="25" creationId="{00000000-0000-0000-0000-000000000000}"/>
            </ac:spMkLst>
          </pc:spChg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51"/>
              <ac:spMk id="26" creationId="{00000000-0000-0000-0000-000000000000}"/>
            </ac:spMkLst>
          </pc:spChg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51"/>
              <ac:spMk id="27" creationId="{00000000-0000-0000-0000-000000000000}"/>
            </ac:spMkLst>
          </pc:spChg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51"/>
              <ac:spMk id="28" creationId="{00000000-0000-0000-0000-000000000000}"/>
            </ac:spMkLst>
          </pc:spChg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51"/>
              <ac:spMk id="29" creationId="{00000000-0000-0000-0000-000000000000}"/>
            </ac:spMkLst>
          </pc:spChg>
        </pc:sldLayoutChg>
        <pc:sldLayoutChg chg="modSp">
          <pc:chgData name="kuber raj kunal" userId="ff53f78b27f9dcad" providerId="Windows Live" clId="Web-{C89D58D4-A567-41F0-BFEE-DFFE93AFD2D9}" dt="2021-09-30T13:23:37.760" v="1"/>
          <pc:sldLayoutMkLst>
            <pc:docMk/>
            <pc:sldMasterMk cId="0" sldId="2147483648"/>
            <pc:sldLayoutMk cId="0" sldId="2147483652"/>
          </pc:sldLayoutMkLst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52"/>
              <ac:spMk id="31" creationId="{00000000-0000-0000-0000-000000000000}"/>
            </ac:spMkLst>
          </pc:spChg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52"/>
              <ac:spMk id="32" creationId="{00000000-0000-0000-0000-000000000000}"/>
            </ac:spMkLst>
          </pc:spChg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52"/>
              <ac:spMk id="33" creationId="{00000000-0000-0000-0000-000000000000}"/>
            </ac:spMkLst>
          </pc:spChg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52"/>
              <ac:spMk id="34" creationId="{00000000-0000-0000-0000-000000000000}"/>
            </ac:spMkLst>
          </pc:spChg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52"/>
              <ac:spMk id="35" creationId="{00000000-0000-0000-0000-000000000000}"/>
            </ac:spMkLst>
          </pc:spChg>
        </pc:sldLayoutChg>
        <pc:sldLayoutChg chg="modSp">
          <pc:chgData name="kuber raj kunal" userId="ff53f78b27f9dcad" providerId="Windows Live" clId="Web-{C89D58D4-A567-41F0-BFEE-DFFE93AFD2D9}" dt="2021-09-30T13:23:37.760" v="1"/>
          <pc:sldLayoutMkLst>
            <pc:docMk/>
            <pc:sldMasterMk cId="0" sldId="2147483648"/>
            <pc:sldLayoutMk cId="0" sldId="2147483653"/>
          </pc:sldLayoutMkLst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53"/>
              <ac:spMk id="37" creationId="{00000000-0000-0000-0000-000000000000}"/>
            </ac:spMkLst>
          </pc:spChg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53"/>
              <ac:spMk id="38" creationId="{00000000-0000-0000-0000-000000000000}"/>
            </ac:spMkLst>
          </pc:spChg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53"/>
              <ac:spMk id="39" creationId="{00000000-0000-0000-0000-000000000000}"/>
            </ac:spMkLst>
          </pc:spChg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53"/>
              <ac:spMk id="40" creationId="{00000000-0000-0000-0000-000000000000}"/>
            </ac:spMkLst>
          </pc:spChg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53"/>
              <ac:spMk id="41" creationId="{00000000-0000-0000-0000-000000000000}"/>
            </ac:spMkLst>
          </pc:spChg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53"/>
              <ac:spMk id="42" creationId="{00000000-0000-0000-0000-000000000000}"/>
            </ac:spMkLst>
          </pc:spChg>
        </pc:sldLayoutChg>
        <pc:sldLayoutChg chg="modSp">
          <pc:chgData name="kuber raj kunal" userId="ff53f78b27f9dcad" providerId="Windows Live" clId="Web-{C89D58D4-A567-41F0-BFEE-DFFE93AFD2D9}" dt="2021-09-30T13:23:37.760" v="1"/>
          <pc:sldLayoutMkLst>
            <pc:docMk/>
            <pc:sldMasterMk cId="0" sldId="2147483648"/>
            <pc:sldLayoutMk cId="0" sldId="2147483654"/>
          </pc:sldLayoutMkLst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54"/>
              <ac:spMk id="44" creationId="{00000000-0000-0000-0000-000000000000}"/>
            </ac:spMkLst>
          </pc:spChg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54"/>
              <ac:spMk id="45" creationId="{00000000-0000-0000-0000-000000000000}"/>
            </ac:spMkLst>
          </pc:spChg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54"/>
              <ac:spMk id="46" creationId="{00000000-0000-0000-0000-000000000000}"/>
            </ac:spMkLst>
          </pc:spChg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54"/>
              <ac:spMk id="47" creationId="{00000000-0000-0000-0000-000000000000}"/>
            </ac:spMkLst>
          </pc:spChg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54"/>
              <ac:spMk id="48" creationId="{00000000-0000-0000-0000-000000000000}"/>
            </ac:spMkLst>
          </pc:spChg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54"/>
              <ac:spMk id="49" creationId="{00000000-0000-0000-0000-000000000000}"/>
            </ac:spMkLst>
          </pc:spChg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54"/>
              <ac:spMk id="50" creationId="{00000000-0000-0000-0000-000000000000}"/>
            </ac:spMkLst>
          </pc:spChg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54"/>
              <ac:spMk id="51" creationId="{00000000-0000-0000-0000-000000000000}"/>
            </ac:spMkLst>
          </pc:spChg>
        </pc:sldLayoutChg>
        <pc:sldLayoutChg chg="modSp">
          <pc:chgData name="kuber raj kunal" userId="ff53f78b27f9dcad" providerId="Windows Live" clId="Web-{C89D58D4-A567-41F0-BFEE-DFFE93AFD2D9}" dt="2021-09-30T13:23:37.760" v="1"/>
          <pc:sldLayoutMkLst>
            <pc:docMk/>
            <pc:sldMasterMk cId="0" sldId="2147483648"/>
            <pc:sldLayoutMk cId="0" sldId="2147483655"/>
          </pc:sldLayoutMkLst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55"/>
              <ac:spMk id="53" creationId="{00000000-0000-0000-0000-000000000000}"/>
            </ac:spMkLst>
          </pc:spChg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55"/>
              <ac:spMk id="54" creationId="{00000000-0000-0000-0000-000000000000}"/>
            </ac:spMkLst>
          </pc:spChg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55"/>
              <ac:spMk id="55" creationId="{00000000-0000-0000-0000-000000000000}"/>
            </ac:spMkLst>
          </pc:spChg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55"/>
              <ac:spMk id="56" creationId="{00000000-0000-0000-0000-000000000000}"/>
            </ac:spMkLst>
          </pc:spChg>
        </pc:sldLayoutChg>
        <pc:sldLayoutChg chg="modSp">
          <pc:chgData name="kuber raj kunal" userId="ff53f78b27f9dcad" providerId="Windows Live" clId="Web-{C89D58D4-A567-41F0-BFEE-DFFE93AFD2D9}" dt="2021-09-30T13:23:37.760" v="1"/>
          <pc:sldLayoutMkLst>
            <pc:docMk/>
            <pc:sldMasterMk cId="0" sldId="2147483648"/>
            <pc:sldLayoutMk cId="0" sldId="2147483656"/>
          </pc:sldLayoutMkLst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56"/>
              <ac:spMk id="58" creationId="{00000000-0000-0000-0000-000000000000}"/>
            </ac:spMkLst>
          </pc:spChg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56"/>
              <ac:spMk id="59" creationId="{00000000-0000-0000-0000-000000000000}"/>
            </ac:spMkLst>
          </pc:spChg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56"/>
              <ac:spMk id="60" creationId="{00000000-0000-0000-0000-000000000000}"/>
            </ac:spMkLst>
          </pc:spChg>
        </pc:sldLayoutChg>
        <pc:sldLayoutChg chg="modSp">
          <pc:chgData name="kuber raj kunal" userId="ff53f78b27f9dcad" providerId="Windows Live" clId="Web-{C89D58D4-A567-41F0-BFEE-DFFE93AFD2D9}" dt="2021-09-30T13:23:37.760" v="1"/>
          <pc:sldLayoutMkLst>
            <pc:docMk/>
            <pc:sldMasterMk cId="0" sldId="2147483648"/>
            <pc:sldLayoutMk cId="0" sldId="2147483657"/>
          </pc:sldLayoutMkLst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57"/>
              <ac:spMk id="62" creationId="{00000000-0000-0000-0000-000000000000}"/>
            </ac:spMkLst>
          </pc:spChg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57"/>
              <ac:spMk id="63" creationId="{00000000-0000-0000-0000-000000000000}"/>
            </ac:spMkLst>
          </pc:spChg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57"/>
              <ac:spMk id="64" creationId="{00000000-0000-0000-0000-000000000000}"/>
            </ac:spMkLst>
          </pc:spChg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57"/>
              <ac:spMk id="65" creationId="{00000000-0000-0000-0000-000000000000}"/>
            </ac:spMkLst>
          </pc:spChg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57"/>
              <ac:spMk id="66" creationId="{00000000-0000-0000-0000-000000000000}"/>
            </ac:spMkLst>
          </pc:spChg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57"/>
              <ac:spMk id="67" creationId="{00000000-0000-0000-0000-000000000000}"/>
            </ac:spMkLst>
          </pc:spChg>
        </pc:sldLayoutChg>
        <pc:sldLayoutChg chg="modSp">
          <pc:chgData name="kuber raj kunal" userId="ff53f78b27f9dcad" providerId="Windows Live" clId="Web-{C89D58D4-A567-41F0-BFEE-DFFE93AFD2D9}" dt="2021-09-30T13:23:37.760" v="1"/>
          <pc:sldLayoutMkLst>
            <pc:docMk/>
            <pc:sldMasterMk cId="0" sldId="2147483648"/>
            <pc:sldLayoutMk cId="0" sldId="2147483658"/>
          </pc:sldLayoutMkLst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58"/>
              <ac:spMk id="69" creationId="{00000000-0000-0000-0000-000000000000}"/>
            </ac:spMkLst>
          </pc:spChg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58"/>
              <ac:spMk id="70" creationId="{00000000-0000-0000-0000-000000000000}"/>
            </ac:spMkLst>
          </pc:spChg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58"/>
              <ac:spMk id="71" creationId="{00000000-0000-0000-0000-000000000000}"/>
            </ac:spMkLst>
          </pc:spChg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58"/>
              <ac:spMk id="72" creationId="{00000000-0000-0000-0000-000000000000}"/>
            </ac:spMkLst>
          </pc:spChg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58"/>
              <ac:spMk id="73" creationId="{00000000-0000-0000-0000-000000000000}"/>
            </ac:spMkLst>
          </pc:spChg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58"/>
              <ac:spMk id="74" creationId="{00000000-0000-0000-0000-000000000000}"/>
            </ac:spMkLst>
          </pc:spChg>
        </pc:sldLayoutChg>
        <pc:sldLayoutChg chg="modSp">
          <pc:chgData name="kuber raj kunal" userId="ff53f78b27f9dcad" providerId="Windows Live" clId="Web-{C89D58D4-A567-41F0-BFEE-DFFE93AFD2D9}" dt="2021-09-30T13:23:37.760" v="1"/>
          <pc:sldLayoutMkLst>
            <pc:docMk/>
            <pc:sldMasterMk cId="0" sldId="2147483648"/>
            <pc:sldLayoutMk cId="0" sldId="2147483659"/>
          </pc:sldLayoutMkLst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59"/>
              <ac:spMk id="76" creationId="{00000000-0000-0000-0000-000000000000}"/>
            </ac:spMkLst>
          </pc:spChg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59"/>
              <ac:spMk id="77" creationId="{00000000-0000-0000-0000-000000000000}"/>
            </ac:spMkLst>
          </pc:spChg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59"/>
              <ac:spMk id="78" creationId="{00000000-0000-0000-0000-000000000000}"/>
            </ac:spMkLst>
          </pc:spChg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59"/>
              <ac:spMk id="79" creationId="{00000000-0000-0000-0000-000000000000}"/>
            </ac:spMkLst>
          </pc:spChg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59"/>
              <ac:spMk id="80" creationId="{00000000-0000-0000-0000-000000000000}"/>
            </ac:spMkLst>
          </pc:spChg>
        </pc:sldLayoutChg>
        <pc:sldLayoutChg chg="modSp">
          <pc:chgData name="kuber raj kunal" userId="ff53f78b27f9dcad" providerId="Windows Live" clId="Web-{C89D58D4-A567-41F0-BFEE-DFFE93AFD2D9}" dt="2021-09-30T13:23:37.760" v="1"/>
          <pc:sldLayoutMkLst>
            <pc:docMk/>
            <pc:sldMasterMk cId="0" sldId="2147483648"/>
            <pc:sldLayoutMk cId="0" sldId="2147483660"/>
          </pc:sldLayoutMkLst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60"/>
              <ac:spMk id="82" creationId="{00000000-0000-0000-0000-000000000000}"/>
            </ac:spMkLst>
          </pc:spChg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60"/>
              <ac:spMk id="83" creationId="{00000000-0000-0000-0000-000000000000}"/>
            </ac:spMkLst>
          </pc:spChg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60"/>
              <ac:spMk id="84" creationId="{00000000-0000-0000-0000-000000000000}"/>
            </ac:spMkLst>
          </pc:spChg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60"/>
              <ac:spMk id="85" creationId="{00000000-0000-0000-0000-000000000000}"/>
            </ac:spMkLst>
          </pc:spChg>
          <pc:spChg chg="mod">
            <ac:chgData name="kuber raj kunal" userId="ff53f78b27f9dcad" providerId="Windows Live" clId="Web-{C89D58D4-A567-41F0-BFEE-DFFE93AFD2D9}" dt="2021-09-30T13:23:37.760" v="1"/>
            <ac:spMkLst>
              <pc:docMk/>
              <pc:sldMasterMk cId="0" sldId="2147483648"/>
              <pc:sldLayoutMk cId="0" sldId="2147483660"/>
              <ac:spMk id="86" creationId="{00000000-0000-0000-0000-000000000000}"/>
            </ac:spMkLst>
          </pc:spChg>
        </pc:sldLayoutChg>
      </pc:sldMasterChg>
    </pc:docChg>
  </pc:docChgLst>
  <pc:docChgLst>
    <pc:chgData name="kuber raj kunal" userId="ff53f78b27f9dcad" providerId="Windows Live" clId="Web-{E9CBA68D-3267-4860-9A9B-FAC1C592E373}"/>
    <pc:docChg chg="addSld delSld modSld">
      <pc:chgData name="kuber raj kunal" userId="ff53f78b27f9dcad" providerId="Windows Live" clId="Web-{E9CBA68D-3267-4860-9A9B-FAC1C592E373}" dt="2021-10-01T15:29:50.871" v="1194" actId="1076"/>
      <pc:docMkLst>
        <pc:docMk/>
      </pc:docMkLst>
      <pc:sldChg chg="modSp">
        <pc:chgData name="kuber raj kunal" userId="ff53f78b27f9dcad" providerId="Windows Live" clId="Web-{E9CBA68D-3267-4860-9A9B-FAC1C592E373}" dt="2021-10-01T15:12:31.536" v="898" actId="14100"/>
        <pc:sldMkLst>
          <pc:docMk/>
          <pc:sldMk cId="0" sldId="265"/>
        </pc:sldMkLst>
        <pc:spChg chg="mod">
          <ac:chgData name="kuber raj kunal" userId="ff53f78b27f9dcad" providerId="Windows Live" clId="Web-{E9CBA68D-3267-4860-9A9B-FAC1C592E373}" dt="2021-10-01T15:12:31.536" v="898" actId="14100"/>
          <ac:spMkLst>
            <pc:docMk/>
            <pc:sldMk cId="0" sldId="265"/>
            <ac:spMk id="163" creationId="{00000000-0000-0000-0000-000000000000}"/>
          </ac:spMkLst>
        </pc:spChg>
      </pc:sldChg>
      <pc:sldChg chg="addSp delSp modSp">
        <pc:chgData name="kuber raj kunal" userId="ff53f78b27f9dcad" providerId="Windows Live" clId="Web-{E9CBA68D-3267-4860-9A9B-FAC1C592E373}" dt="2021-10-01T15:29:38.230" v="1190" actId="1076"/>
        <pc:sldMkLst>
          <pc:docMk/>
          <pc:sldMk cId="0" sldId="267"/>
        </pc:sldMkLst>
        <pc:spChg chg="add mod">
          <ac:chgData name="kuber raj kunal" userId="ff53f78b27f9dcad" providerId="Windows Live" clId="Web-{E9CBA68D-3267-4860-9A9B-FAC1C592E373}" dt="2021-10-01T14:47:56.083" v="493" actId="14100"/>
          <ac:spMkLst>
            <pc:docMk/>
            <pc:sldMk cId="0" sldId="267"/>
            <ac:spMk id="3" creationId="{7DA200B4-1FE9-4CCE-8126-FDFF71653A47}"/>
          </ac:spMkLst>
        </pc:spChg>
        <pc:spChg chg="add mod">
          <ac:chgData name="kuber raj kunal" userId="ff53f78b27f9dcad" providerId="Windows Live" clId="Web-{E9CBA68D-3267-4860-9A9B-FAC1C592E373}" dt="2021-10-01T14:37:15.976" v="375" actId="20577"/>
          <ac:spMkLst>
            <pc:docMk/>
            <pc:sldMk cId="0" sldId="267"/>
            <ac:spMk id="8" creationId="{138ED12A-993D-4DBA-8000-0F9BB572821B}"/>
          </ac:spMkLst>
        </pc:spChg>
        <pc:spChg chg="add mod">
          <ac:chgData name="kuber raj kunal" userId="ff53f78b27f9dcad" providerId="Windows Live" clId="Web-{E9CBA68D-3267-4860-9A9B-FAC1C592E373}" dt="2021-10-01T14:37:30.632" v="378"/>
          <ac:spMkLst>
            <pc:docMk/>
            <pc:sldMk cId="0" sldId="267"/>
            <ac:spMk id="9" creationId="{DF26D853-52EC-4070-A71C-B4F1A3721B3F}"/>
          </ac:spMkLst>
        </pc:spChg>
        <pc:spChg chg="add mod">
          <ac:chgData name="kuber raj kunal" userId="ff53f78b27f9dcad" providerId="Windows Live" clId="Web-{E9CBA68D-3267-4860-9A9B-FAC1C592E373}" dt="2021-10-01T14:59:54.504" v="732" actId="1076"/>
          <ac:spMkLst>
            <pc:docMk/>
            <pc:sldMk cId="0" sldId="267"/>
            <ac:spMk id="10" creationId="{62CF65E0-16FC-4EF9-AC2B-627C10B08282}"/>
          </ac:spMkLst>
        </pc:spChg>
        <pc:spChg chg="add mod">
          <ac:chgData name="kuber raj kunal" userId="ff53f78b27f9dcad" providerId="Windows Live" clId="Web-{E9CBA68D-3267-4860-9A9B-FAC1C592E373}" dt="2021-10-01T14:50:39.493" v="529" actId="20577"/>
          <ac:spMkLst>
            <pc:docMk/>
            <pc:sldMk cId="0" sldId="267"/>
            <ac:spMk id="11" creationId="{1DFF5492-C6FA-4739-AA5C-C3064BC487E5}"/>
          </ac:spMkLst>
        </pc:spChg>
        <pc:spChg chg="add del mod">
          <ac:chgData name="kuber raj kunal" userId="ff53f78b27f9dcad" providerId="Windows Live" clId="Web-{E9CBA68D-3267-4860-9A9B-FAC1C592E373}" dt="2021-10-01T14:54:55.639" v="653"/>
          <ac:spMkLst>
            <pc:docMk/>
            <pc:sldMk cId="0" sldId="267"/>
            <ac:spMk id="14" creationId="{516CB8EA-85AD-4952-BE37-751DD4E3F747}"/>
          </ac:spMkLst>
        </pc:spChg>
        <pc:spChg chg="add mod">
          <ac:chgData name="kuber raj kunal" userId="ff53f78b27f9dcad" providerId="Windows Live" clId="Web-{E9CBA68D-3267-4860-9A9B-FAC1C592E373}" dt="2021-10-01T14:59:51.942" v="731" actId="20577"/>
          <ac:spMkLst>
            <pc:docMk/>
            <pc:sldMk cId="0" sldId="267"/>
            <ac:spMk id="15" creationId="{C2C4CE70-1F7B-43D6-B2D0-ECB7567B2817}"/>
          </ac:spMkLst>
        </pc:spChg>
        <pc:spChg chg="add mod">
          <ac:chgData name="kuber raj kunal" userId="ff53f78b27f9dcad" providerId="Windows Live" clId="Web-{E9CBA68D-3267-4860-9A9B-FAC1C592E373}" dt="2021-10-01T15:00:56.193" v="735" actId="14100"/>
          <ac:spMkLst>
            <pc:docMk/>
            <pc:sldMk cId="0" sldId="267"/>
            <ac:spMk id="19" creationId="{1E90A30B-EC60-45EC-873C-336125467C1F}"/>
          </ac:spMkLst>
        </pc:spChg>
        <pc:spChg chg="add mod">
          <ac:chgData name="kuber raj kunal" userId="ff53f78b27f9dcad" providerId="Windows Live" clId="Web-{E9CBA68D-3267-4860-9A9B-FAC1C592E373}" dt="2021-10-01T15:01:57.866" v="741"/>
          <ac:spMkLst>
            <pc:docMk/>
            <pc:sldMk cId="0" sldId="267"/>
            <ac:spMk id="22" creationId="{8FA34095-0A39-4AE2-8CEE-E9893760307F}"/>
          </ac:spMkLst>
        </pc:spChg>
        <pc:spChg chg="add mod">
          <ac:chgData name="kuber raj kunal" userId="ff53f78b27f9dcad" providerId="Windows Live" clId="Web-{E9CBA68D-3267-4860-9A9B-FAC1C592E373}" dt="2021-10-01T15:02:54.336" v="761" actId="1076"/>
          <ac:spMkLst>
            <pc:docMk/>
            <pc:sldMk cId="0" sldId="267"/>
            <ac:spMk id="24" creationId="{9637F5B6-4A40-40AA-855E-913FCEA3CABB}"/>
          </ac:spMkLst>
        </pc:spChg>
        <pc:spChg chg="add mod">
          <ac:chgData name="kuber raj kunal" userId="ff53f78b27f9dcad" providerId="Windows Live" clId="Web-{E9CBA68D-3267-4860-9A9B-FAC1C592E373}" dt="2021-10-01T15:04:47.464" v="822" actId="1076"/>
          <ac:spMkLst>
            <pc:docMk/>
            <pc:sldMk cId="0" sldId="267"/>
            <ac:spMk id="25" creationId="{A54D4C28-3AF0-46A4-8A2E-24BCE6B4CE8F}"/>
          </ac:spMkLst>
        </pc:spChg>
        <pc:spChg chg="add mod">
          <ac:chgData name="kuber raj kunal" userId="ff53f78b27f9dcad" providerId="Windows Live" clId="Web-{E9CBA68D-3267-4860-9A9B-FAC1C592E373}" dt="2021-10-01T15:29:30.183" v="1188" actId="1076"/>
          <ac:spMkLst>
            <pc:docMk/>
            <pc:sldMk cId="0" sldId="267"/>
            <ac:spMk id="27" creationId="{E709125D-64FC-439B-9E28-228F8EAE0A5C}"/>
          </ac:spMkLst>
        </pc:spChg>
        <pc:spChg chg="add mod">
          <ac:chgData name="kuber raj kunal" userId="ff53f78b27f9dcad" providerId="Windows Live" clId="Web-{E9CBA68D-3267-4860-9A9B-FAC1C592E373}" dt="2021-10-01T15:29:38.230" v="1190" actId="1076"/>
          <ac:spMkLst>
            <pc:docMk/>
            <pc:sldMk cId="0" sldId="267"/>
            <ac:spMk id="31" creationId="{BB9AE923-D14D-4C46-B776-6274A065DD6A}"/>
          </ac:spMkLst>
        </pc:spChg>
        <pc:spChg chg="mod">
          <ac:chgData name="kuber raj kunal" userId="ff53f78b27f9dcad" providerId="Windows Live" clId="Web-{E9CBA68D-3267-4860-9A9B-FAC1C592E373}" dt="2021-10-01T13:56:02.797" v="8" actId="1076"/>
          <ac:spMkLst>
            <pc:docMk/>
            <pc:sldMk cId="0" sldId="267"/>
            <ac:spMk id="175" creationId="{00000000-0000-0000-0000-000000000000}"/>
          </ac:spMkLst>
        </pc:spChg>
        <pc:graphicFrameChg chg="add mod modGraphic">
          <ac:chgData name="kuber raj kunal" userId="ff53f78b27f9dcad" providerId="Windows Live" clId="Web-{E9CBA68D-3267-4860-9A9B-FAC1C592E373}" dt="2021-10-01T14:42:19.029" v="435"/>
          <ac:graphicFrameMkLst>
            <pc:docMk/>
            <pc:sldMk cId="0" sldId="267"/>
            <ac:graphicFrameMk id="4" creationId="{EAC134C2-C572-428A-B074-F59806164836}"/>
          </ac:graphicFrameMkLst>
        </pc:graphicFrameChg>
        <pc:graphicFrameChg chg="add mod modGraphic">
          <ac:chgData name="kuber raj kunal" userId="ff53f78b27f9dcad" providerId="Windows Live" clId="Web-{E9CBA68D-3267-4860-9A9B-FAC1C592E373}" dt="2021-10-01T14:53:30.481" v="640"/>
          <ac:graphicFrameMkLst>
            <pc:docMk/>
            <pc:sldMk cId="0" sldId="267"/>
            <ac:graphicFrameMk id="5" creationId="{169C80CB-4910-4563-A7AF-A285EF40B99F}"/>
          </ac:graphicFrameMkLst>
        </pc:graphicFrameChg>
        <pc:graphicFrameChg chg="add del mod modGraphic">
          <ac:chgData name="kuber raj kunal" userId="ff53f78b27f9dcad" providerId="Windows Live" clId="Web-{E9CBA68D-3267-4860-9A9B-FAC1C592E373}" dt="2021-10-01T15:10:17.674" v="881"/>
          <ac:graphicFrameMkLst>
            <pc:docMk/>
            <pc:sldMk cId="0" sldId="267"/>
            <ac:graphicFrameMk id="6" creationId="{E558FAE0-85E4-40DC-8D96-47F410D6A477}"/>
          </ac:graphicFrameMkLst>
        </pc:graphicFrameChg>
        <pc:graphicFrameChg chg="add del mod modGraphic">
          <ac:chgData name="kuber raj kunal" userId="ff53f78b27f9dcad" providerId="Windows Live" clId="Web-{E9CBA68D-3267-4860-9A9B-FAC1C592E373}" dt="2021-10-01T14:34:51.457" v="318"/>
          <ac:graphicFrameMkLst>
            <pc:docMk/>
            <pc:sldMk cId="0" sldId="267"/>
            <ac:graphicFrameMk id="7" creationId="{96BA229D-AB16-45AB-B52C-AB06C52F9FFD}"/>
          </ac:graphicFrameMkLst>
        </pc:graphicFrameChg>
        <pc:graphicFrameChg chg="add mod">
          <ac:chgData name="kuber raj kunal" userId="ff53f78b27f9dcad" providerId="Windows Live" clId="Web-{E9CBA68D-3267-4860-9A9B-FAC1C592E373}" dt="2021-10-01T15:10:23.643" v="883" actId="1076"/>
          <ac:graphicFrameMkLst>
            <pc:docMk/>
            <pc:sldMk cId="0" sldId="267"/>
            <ac:graphicFrameMk id="26" creationId="{52EA1218-FF5E-4D1B-9D36-0B47C547CC74}"/>
          </ac:graphicFrameMkLst>
        </pc:graphicFrameChg>
        <pc:picChg chg="del mod">
          <ac:chgData name="kuber raj kunal" userId="ff53f78b27f9dcad" providerId="Windows Live" clId="Web-{E9CBA68D-3267-4860-9A9B-FAC1C592E373}" dt="2021-10-01T14:46:39.581" v="487"/>
          <ac:picMkLst>
            <pc:docMk/>
            <pc:sldMk cId="0" sldId="267"/>
            <ac:picMk id="177" creationId="{00000000-0000-0000-0000-000000000000}"/>
          </ac:picMkLst>
        </pc:picChg>
        <pc:cxnChg chg="add mod">
          <ac:chgData name="kuber raj kunal" userId="ff53f78b27f9dcad" providerId="Windows Live" clId="Web-{E9CBA68D-3267-4860-9A9B-FAC1C592E373}" dt="2021-10-01T14:50:59.946" v="532" actId="1076"/>
          <ac:cxnSpMkLst>
            <pc:docMk/>
            <pc:sldMk cId="0" sldId="267"/>
            <ac:cxnSpMk id="12" creationId="{6C060AA6-E236-4A61-8497-41928F2F0ACA}"/>
          </ac:cxnSpMkLst>
        </pc:cxnChg>
        <pc:cxnChg chg="add del mod">
          <ac:chgData name="kuber raj kunal" userId="ff53f78b27f9dcad" providerId="Windows Live" clId="Web-{E9CBA68D-3267-4860-9A9B-FAC1C592E373}" dt="2021-10-01T14:45:53.987" v="482"/>
          <ac:cxnSpMkLst>
            <pc:docMk/>
            <pc:sldMk cId="0" sldId="267"/>
            <ac:cxnSpMk id="13" creationId="{D6924AC4-E12A-4F35-B823-0AC9915874AB}"/>
          </ac:cxnSpMkLst>
        </pc:cxnChg>
        <pc:cxnChg chg="add mod">
          <ac:chgData name="kuber raj kunal" userId="ff53f78b27f9dcad" providerId="Windows Live" clId="Web-{E9CBA68D-3267-4860-9A9B-FAC1C592E373}" dt="2021-10-01T14:55:42.499" v="660" actId="1076"/>
          <ac:cxnSpMkLst>
            <pc:docMk/>
            <pc:sldMk cId="0" sldId="267"/>
            <ac:cxnSpMk id="16" creationId="{7C0DB48A-C6A9-4B68-AE70-0B192034806A}"/>
          </ac:cxnSpMkLst>
        </pc:cxnChg>
        <pc:cxnChg chg="add mod">
          <ac:chgData name="kuber raj kunal" userId="ff53f78b27f9dcad" providerId="Windows Live" clId="Web-{E9CBA68D-3267-4860-9A9B-FAC1C592E373}" dt="2021-10-01T14:55:46.249" v="661" actId="14100"/>
          <ac:cxnSpMkLst>
            <pc:docMk/>
            <pc:sldMk cId="0" sldId="267"/>
            <ac:cxnSpMk id="17" creationId="{90933D31-D683-46C3-90E7-FF3D0CF3AA60}"/>
          </ac:cxnSpMkLst>
        </pc:cxnChg>
        <pc:cxnChg chg="add mod">
          <ac:chgData name="kuber raj kunal" userId="ff53f78b27f9dcad" providerId="Windows Live" clId="Web-{E9CBA68D-3267-4860-9A9B-FAC1C592E373}" dt="2021-10-01T14:57:19.032" v="675" actId="1076"/>
          <ac:cxnSpMkLst>
            <pc:docMk/>
            <pc:sldMk cId="0" sldId="267"/>
            <ac:cxnSpMk id="18" creationId="{5861A67A-689F-4590-8F42-4B247101CFC6}"/>
          </ac:cxnSpMkLst>
        </pc:cxnChg>
        <pc:cxnChg chg="add mod">
          <ac:chgData name="kuber raj kunal" userId="ff53f78b27f9dcad" providerId="Windows Live" clId="Web-{E9CBA68D-3267-4860-9A9B-FAC1C592E373}" dt="2021-10-01T14:55:33.202" v="659" actId="14100"/>
          <ac:cxnSpMkLst>
            <pc:docMk/>
            <pc:sldMk cId="0" sldId="267"/>
            <ac:cxnSpMk id="20" creationId="{495F1EFA-84DC-4192-BC71-C29C415ECEE2}"/>
          </ac:cxnSpMkLst>
        </pc:cxnChg>
        <pc:cxnChg chg="add mod">
          <ac:chgData name="kuber raj kunal" userId="ff53f78b27f9dcad" providerId="Windows Live" clId="Web-{E9CBA68D-3267-4860-9A9B-FAC1C592E373}" dt="2021-10-01T14:56:35.094" v="665" actId="14100"/>
          <ac:cxnSpMkLst>
            <pc:docMk/>
            <pc:sldMk cId="0" sldId="267"/>
            <ac:cxnSpMk id="21" creationId="{5BD85321-5E0C-4CF5-A7BF-53CF3D74ABD3}"/>
          </ac:cxnSpMkLst>
        </pc:cxnChg>
        <pc:cxnChg chg="add mod">
          <ac:chgData name="kuber raj kunal" userId="ff53f78b27f9dcad" providerId="Windows Live" clId="Web-{E9CBA68D-3267-4860-9A9B-FAC1C592E373}" dt="2021-10-01T14:57:39.767" v="679" actId="1076"/>
          <ac:cxnSpMkLst>
            <pc:docMk/>
            <pc:sldMk cId="0" sldId="267"/>
            <ac:cxnSpMk id="23" creationId="{D0CD1DD5-5F04-4FCA-A0C0-1FBCE6288A4A}"/>
          </ac:cxnSpMkLst>
        </pc:cxnChg>
      </pc:sldChg>
      <pc:sldChg chg="addSp delSp modSp new del mod setBg">
        <pc:chgData name="kuber raj kunal" userId="ff53f78b27f9dcad" providerId="Windows Live" clId="Web-{E9CBA68D-3267-4860-9A9B-FAC1C592E373}" dt="2021-10-01T15:28:38.510" v="1174"/>
        <pc:sldMkLst>
          <pc:docMk/>
          <pc:sldMk cId="61278471" sldId="272"/>
        </pc:sldMkLst>
        <pc:spChg chg="add del mod">
          <ac:chgData name="kuber raj kunal" userId="ff53f78b27f9dcad" providerId="Windows Live" clId="Web-{E9CBA68D-3267-4860-9A9B-FAC1C592E373}" dt="2021-10-01T15:25:28.490" v="1122"/>
          <ac:spMkLst>
            <pc:docMk/>
            <pc:sldMk cId="61278471" sldId="272"/>
            <ac:spMk id="3" creationId="{A581D93B-6C90-4098-AD62-97E6DF6E853E}"/>
          </ac:spMkLst>
        </pc:spChg>
        <pc:picChg chg="add mod">
          <ac:chgData name="kuber raj kunal" userId="ff53f78b27f9dcad" providerId="Windows Live" clId="Web-{E9CBA68D-3267-4860-9A9B-FAC1C592E373}" dt="2021-10-01T15:07:40.842" v="869" actId="1076"/>
          <ac:picMkLst>
            <pc:docMk/>
            <pc:sldMk cId="61278471" sldId="272"/>
            <ac:picMk id="2" creationId="{FF8D23EA-4827-46F3-B2C0-CDDD50D195F4}"/>
          </ac:picMkLst>
        </pc:picChg>
      </pc:sldChg>
      <pc:sldChg chg="addSp delSp modSp new">
        <pc:chgData name="kuber raj kunal" userId="ff53f78b27f9dcad" providerId="Windows Live" clId="Web-{E9CBA68D-3267-4860-9A9B-FAC1C592E373}" dt="2021-10-01T15:29:50.871" v="1194" actId="1076"/>
        <pc:sldMkLst>
          <pc:docMk/>
          <pc:sldMk cId="365326379" sldId="273"/>
        </pc:sldMkLst>
        <pc:spChg chg="add mod">
          <ac:chgData name="kuber raj kunal" userId="ff53f78b27f9dcad" providerId="Windows Live" clId="Web-{E9CBA68D-3267-4860-9A9B-FAC1C592E373}" dt="2021-10-01T15:20:05.374" v="980" actId="1076"/>
          <ac:spMkLst>
            <pc:docMk/>
            <pc:sldMk cId="365326379" sldId="273"/>
            <ac:spMk id="3" creationId="{B5C792EA-9071-4B3B-8AE6-EFF4DDD3613F}"/>
          </ac:spMkLst>
        </pc:spChg>
        <pc:spChg chg="add mod">
          <ac:chgData name="kuber raj kunal" userId="ff53f78b27f9dcad" providerId="Windows Live" clId="Web-{E9CBA68D-3267-4860-9A9B-FAC1C592E373}" dt="2021-10-01T15:06:02.153" v="847" actId="1076"/>
          <ac:spMkLst>
            <pc:docMk/>
            <pc:sldMk cId="365326379" sldId="273"/>
            <ac:spMk id="11" creationId="{E5C2C620-CE94-4930-9CE3-FF076E08DCA0}"/>
          </ac:spMkLst>
        </pc:spChg>
        <pc:spChg chg="add mod">
          <ac:chgData name="kuber raj kunal" userId="ff53f78b27f9dcad" providerId="Windows Live" clId="Web-{E9CBA68D-3267-4860-9A9B-FAC1C592E373}" dt="2021-10-01T15:06:02.153" v="848" actId="1076"/>
          <ac:spMkLst>
            <pc:docMk/>
            <pc:sldMk cId="365326379" sldId="273"/>
            <ac:spMk id="13" creationId="{5293CEE3-ADB8-40CF-B4B9-F5C9FEF7C13E}"/>
          </ac:spMkLst>
        </pc:spChg>
        <pc:spChg chg="add mod">
          <ac:chgData name="kuber raj kunal" userId="ff53f78b27f9dcad" providerId="Windows Live" clId="Web-{E9CBA68D-3267-4860-9A9B-FAC1C592E373}" dt="2021-10-01T15:28:21.119" v="1172" actId="1076"/>
          <ac:spMkLst>
            <pc:docMk/>
            <pc:sldMk cId="365326379" sldId="273"/>
            <ac:spMk id="15" creationId="{A25674BE-5936-4BB7-BCDE-4E04C0ABF1F8}"/>
          </ac:spMkLst>
        </pc:spChg>
        <pc:spChg chg="add mod">
          <ac:chgData name="kuber raj kunal" userId="ff53f78b27f9dcad" providerId="Windows Live" clId="Web-{E9CBA68D-3267-4860-9A9B-FAC1C592E373}" dt="2021-10-01T15:06:02.184" v="850" actId="1076"/>
          <ac:spMkLst>
            <pc:docMk/>
            <pc:sldMk cId="365326379" sldId="273"/>
            <ac:spMk id="17" creationId="{C66DE4F1-7415-455E-A7AA-74FA1FA5C70D}"/>
          </ac:spMkLst>
        </pc:spChg>
        <pc:spChg chg="add mod">
          <ac:chgData name="kuber raj kunal" userId="ff53f78b27f9dcad" providerId="Windows Live" clId="Web-{E9CBA68D-3267-4860-9A9B-FAC1C592E373}" dt="2021-10-01T15:06:02.231" v="852" actId="1076"/>
          <ac:spMkLst>
            <pc:docMk/>
            <pc:sldMk cId="365326379" sldId="273"/>
            <ac:spMk id="21" creationId="{C494F777-00DF-4FC3-A61B-5B6944C20E24}"/>
          </ac:spMkLst>
        </pc:spChg>
        <pc:spChg chg="add del mod">
          <ac:chgData name="kuber raj kunal" userId="ff53f78b27f9dcad" providerId="Windows Live" clId="Web-{E9CBA68D-3267-4860-9A9B-FAC1C592E373}" dt="2021-10-01T15:08:38.734" v="871"/>
          <ac:spMkLst>
            <pc:docMk/>
            <pc:sldMk cId="365326379" sldId="273"/>
            <ac:spMk id="35" creationId="{721CE1C8-E356-4B3B-ABCC-0D0BC575561E}"/>
          </ac:spMkLst>
        </pc:spChg>
        <pc:spChg chg="add mod">
          <ac:chgData name="kuber raj kunal" userId="ff53f78b27f9dcad" providerId="Windows Live" clId="Web-{E9CBA68D-3267-4860-9A9B-FAC1C592E373}" dt="2021-10-01T15:14:03.101" v="925" actId="14100"/>
          <ac:spMkLst>
            <pc:docMk/>
            <pc:sldMk cId="365326379" sldId="273"/>
            <ac:spMk id="37" creationId="{BCD2F610-BB17-4E66-9AC8-C3273A98E0C4}"/>
          </ac:spMkLst>
        </pc:spChg>
        <pc:spChg chg="add mod">
          <ac:chgData name="kuber raj kunal" userId="ff53f78b27f9dcad" providerId="Windows Live" clId="Web-{E9CBA68D-3267-4860-9A9B-FAC1C592E373}" dt="2021-10-01T15:08:38.687" v="870" actId="20577"/>
          <ac:spMkLst>
            <pc:docMk/>
            <pc:sldMk cId="365326379" sldId="273"/>
            <ac:spMk id="39" creationId="{740DDA11-BA56-4E99-B571-52758AEC3B69}"/>
          </ac:spMkLst>
        </pc:spChg>
        <pc:spChg chg="add mod">
          <ac:chgData name="kuber raj kunal" userId="ff53f78b27f9dcad" providerId="Windows Live" clId="Web-{E9CBA68D-3267-4860-9A9B-FAC1C592E373}" dt="2021-10-01T15:27:49.587" v="1166"/>
          <ac:spMkLst>
            <pc:docMk/>
            <pc:sldMk cId="365326379" sldId="273"/>
            <ac:spMk id="40" creationId="{58B9FCF6-A836-4CCE-9636-D621BAE4DC52}"/>
          </ac:spMkLst>
        </pc:spChg>
        <pc:spChg chg="add mod">
          <ac:chgData name="kuber raj kunal" userId="ff53f78b27f9dcad" providerId="Windows Live" clId="Web-{E9CBA68D-3267-4860-9A9B-FAC1C592E373}" dt="2021-10-01T15:17:11.198" v="971"/>
          <ac:spMkLst>
            <pc:docMk/>
            <pc:sldMk cId="365326379" sldId="273"/>
            <ac:spMk id="41" creationId="{5BC7BB71-576D-4CF1-BE1E-6FB00E0E8E0A}"/>
          </ac:spMkLst>
        </pc:spChg>
        <pc:spChg chg="add del">
          <ac:chgData name="kuber raj kunal" userId="ff53f78b27f9dcad" providerId="Windows Live" clId="Web-{E9CBA68D-3267-4860-9A9B-FAC1C592E373}" dt="2021-10-01T15:17:57.277" v="976"/>
          <ac:spMkLst>
            <pc:docMk/>
            <pc:sldMk cId="365326379" sldId="273"/>
            <ac:spMk id="43" creationId="{C7A1B662-F80E-4E8A-8B5C-A9E58740ACFE}"/>
          </ac:spMkLst>
        </pc:spChg>
        <pc:spChg chg="add del mod">
          <ac:chgData name="kuber raj kunal" userId="ff53f78b27f9dcad" providerId="Windows Live" clId="Web-{E9CBA68D-3267-4860-9A9B-FAC1C592E373}" dt="2021-10-01T15:23:11.847" v="988"/>
          <ac:spMkLst>
            <pc:docMk/>
            <pc:sldMk cId="365326379" sldId="273"/>
            <ac:spMk id="45" creationId="{35083EE5-B832-4E90-B95A-404A0AF0F5B2}"/>
          </ac:spMkLst>
        </pc:spChg>
        <pc:spChg chg="add mod">
          <ac:chgData name="kuber raj kunal" userId="ff53f78b27f9dcad" providerId="Windows Live" clId="Web-{E9CBA68D-3267-4860-9A9B-FAC1C592E373}" dt="2021-10-01T15:26:06.975" v="1130"/>
          <ac:spMkLst>
            <pc:docMk/>
            <pc:sldMk cId="365326379" sldId="273"/>
            <ac:spMk id="46" creationId="{0B144305-ED9F-4DF7-916D-F44E2AF46F02}"/>
          </ac:spMkLst>
        </pc:spChg>
        <pc:spChg chg="add mod">
          <ac:chgData name="kuber raj kunal" userId="ff53f78b27f9dcad" providerId="Windows Live" clId="Web-{E9CBA68D-3267-4860-9A9B-FAC1C592E373}" dt="2021-10-01T15:27:29.039" v="1165" actId="1076"/>
          <ac:spMkLst>
            <pc:docMk/>
            <pc:sldMk cId="365326379" sldId="273"/>
            <ac:spMk id="47" creationId="{2D2E17F7-E5E6-4482-B63A-F3B66021245C}"/>
          </ac:spMkLst>
        </pc:spChg>
        <pc:spChg chg="add del mod">
          <ac:chgData name="kuber raj kunal" userId="ff53f78b27f9dcad" providerId="Windows Live" clId="Web-{E9CBA68D-3267-4860-9A9B-FAC1C592E373}" dt="2021-10-01T15:26:39.351" v="1136"/>
          <ac:spMkLst>
            <pc:docMk/>
            <pc:sldMk cId="365326379" sldId="273"/>
            <ac:spMk id="48" creationId="{95D84D75-10AC-4B7D-B365-C7E330BE5330}"/>
          </ac:spMkLst>
        </pc:spChg>
        <pc:spChg chg="add mod">
          <ac:chgData name="kuber raj kunal" userId="ff53f78b27f9dcad" providerId="Windows Live" clId="Web-{E9CBA68D-3267-4860-9A9B-FAC1C592E373}" dt="2021-10-01T15:29:46.417" v="1192" actId="1076"/>
          <ac:spMkLst>
            <pc:docMk/>
            <pc:sldMk cId="365326379" sldId="273"/>
            <ac:spMk id="53" creationId="{DE29A445-B661-4ECD-9019-DFDEE4D65BA4}"/>
          </ac:spMkLst>
        </pc:spChg>
        <pc:spChg chg="add mod">
          <ac:chgData name="kuber raj kunal" userId="ff53f78b27f9dcad" providerId="Windows Live" clId="Web-{E9CBA68D-3267-4860-9A9B-FAC1C592E373}" dt="2021-10-01T15:29:50.871" v="1194" actId="1076"/>
          <ac:spMkLst>
            <pc:docMk/>
            <pc:sldMk cId="365326379" sldId="273"/>
            <ac:spMk id="55" creationId="{4B97A32D-885D-4F43-B609-41F29AC59FFF}"/>
          </ac:spMkLst>
        </pc:spChg>
        <pc:graphicFrameChg chg="add mod">
          <ac:chgData name="kuber raj kunal" userId="ff53f78b27f9dcad" providerId="Windows Live" clId="Web-{E9CBA68D-3267-4860-9A9B-FAC1C592E373}" dt="2021-10-01T15:06:02.106" v="844" actId="1076"/>
          <ac:graphicFrameMkLst>
            <pc:docMk/>
            <pc:sldMk cId="365326379" sldId="273"/>
            <ac:graphicFrameMk id="5" creationId="{62623617-6B68-47C0-BEC4-EC04355F8E8F}"/>
          </ac:graphicFrameMkLst>
        </pc:graphicFrameChg>
        <pc:graphicFrameChg chg="add mod">
          <ac:chgData name="kuber raj kunal" userId="ff53f78b27f9dcad" providerId="Windows Live" clId="Web-{E9CBA68D-3267-4860-9A9B-FAC1C592E373}" dt="2021-10-01T15:06:02.122" v="845" actId="1076"/>
          <ac:graphicFrameMkLst>
            <pc:docMk/>
            <pc:sldMk cId="365326379" sldId="273"/>
            <ac:graphicFrameMk id="7" creationId="{A3CC8B46-2C4B-49E5-814A-6718482E2221}"/>
          </ac:graphicFrameMkLst>
        </pc:graphicFrameChg>
        <pc:graphicFrameChg chg="add mod modGraphic">
          <ac:chgData name="kuber raj kunal" userId="ff53f78b27f9dcad" providerId="Windows Live" clId="Web-{E9CBA68D-3267-4860-9A9B-FAC1C592E373}" dt="2021-10-01T15:10:39.502" v="895"/>
          <ac:graphicFrameMkLst>
            <pc:docMk/>
            <pc:sldMk cId="365326379" sldId="273"/>
            <ac:graphicFrameMk id="9" creationId="{62C73BC7-F84A-461E-82F5-E7711F724EAA}"/>
          </ac:graphicFrameMkLst>
        </pc:graphicFrameChg>
        <pc:picChg chg="add">
          <ac:chgData name="kuber raj kunal" userId="ff53f78b27f9dcad" providerId="Windows Live" clId="Web-{E9CBA68D-3267-4860-9A9B-FAC1C592E373}" dt="2021-10-01T15:28:43.229" v="1175"/>
          <ac:picMkLst>
            <pc:docMk/>
            <pc:sldMk cId="365326379" sldId="273"/>
            <ac:picMk id="51" creationId="{E59E94CC-3147-4335-AD8E-C3AFE1A90400}"/>
          </ac:picMkLst>
        </pc:picChg>
        <pc:cxnChg chg="add mod">
          <ac:chgData name="kuber raj kunal" userId="ff53f78b27f9dcad" providerId="Windows Live" clId="Web-{E9CBA68D-3267-4860-9A9B-FAC1C592E373}" dt="2021-10-01T15:06:02.215" v="851" actId="1076"/>
          <ac:cxnSpMkLst>
            <pc:docMk/>
            <pc:sldMk cId="365326379" sldId="273"/>
            <ac:cxnSpMk id="19" creationId="{00ADE333-28F0-4980-A308-7010CD88B99B}"/>
          </ac:cxnSpMkLst>
        </pc:cxnChg>
        <pc:cxnChg chg="add mod">
          <ac:chgData name="kuber raj kunal" userId="ff53f78b27f9dcad" providerId="Windows Live" clId="Web-{E9CBA68D-3267-4860-9A9B-FAC1C592E373}" dt="2021-10-01T15:06:02.231" v="853" actId="1076"/>
          <ac:cxnSpMkLst>
            <pc:docMk/>
            <pc:sldMk cId="365326379" sldId="273"/>
            <ac:cxnSpMk id="23" creationId="{AFFE9A24-3BB2-4CC4-99FC-FFC858D01A2B}"/>
          </ac:cxnSpMkLst>
        </pc:cxnChg>
        <pc:cxnChg chg="add mod">
          <ac:chgData name="kuber raj kunal" userId="ff53f78b27f9dcad" providerId="Windows Live" clId="Web-{E9CBA68D-3267-4860-9A9B-FAC1C592E373}" dt="2021-10-01T15:06:02.247" v="854" actId="1076"/>
          <ac:cxnSpMkLst>
            <pc:docMk/>
            <pc:sldMk cId="365326379" sldId="273"/>
            <ac:cxnSpMk id="25" creationId="{0DCFED25-8A40-4103-AD88-0DCE357AAA7B}"/>
          </ac:cxnSpMkLst>
        </pc:cxnChg>
        <pc:cxnChg chg="add mod">
          <ac:chgData name="kuber raj kunal" userId="ff53f78b27f9dcad" providerId="Windows Live" clId="Web-{E9CBA68D-3267-4860-9A9B-FAC1C592E373}" dt="2021-10-01T15:06:02.262" v="855" actId="1076"/>
          <ac:cxnSpMkLst>
            <pc:docMk/>
            <pc:sldMk cId="365326379" sldId="273"/>
            <ac:cxnSpMk id="27" creationId="{204E8691-1981-4FA0-975D-5F23C73B4647}"/>
          </ac:cxnSpMkLst>
        </pc:cxnChg>
        <pc:cxnChg chg="add mod">
          <ac:chgData name="kuber raj kunal" userId="ff53f78b27f9dcad" providerId="Windows Live" clId="Web-{E9CBA68D-3267-4860-9A9B-FAC1C592E373}" dt="2021-10-01T15:06:02.278" v="856" actId="1076"/>
          <ac:cxnSpMkLst>
            <pc:docMk/>
            <pc:sldMk cId="365326379" sldId="273"/>
            <ac:cxnSpMk id="29" creationId="{FF1E83B3-EF43-4116-AC0A-2E3AC5A407B0}"/>
          </ac:cxnSpMkLst>
        </pc:cxnChg>
        <pc:cxnChg chg="add mod">
          <ac:chgData name="kuber raj kunal" userId="ff53f78b27f9dcad" providerId="Windows Live" clId="Web-{E9CBA68D-3267-4860-9A9B-FAC1C592E373}" dt="2021-10-01T15:06:02.293" v="857" actId="1076"/>
          <ac:cxnSpMkLst>
            <pc:docMk/>
            <pc:sldMk cId="365326379" sldId="273"/>
            <ac:cxnSpMk id="31" creationId="{E552A204-5160-4042-8322-DAA6CDA6FE4C}"/>
          </ac:cxnSpMkLst>
        </pc:cxnChg>
        <pc:cxnChg chg="add mod">
          <ac:chgData name="kuber raj kunal" userId="ff53f78b27f9dcad" providerId="Windows Live" clId="Web-{E9CBA68D-3267-4860-9A9B-FAC1C592E373}" dt="2021-10-01T15:06:02.309" v="858" actId="1076"/>
          <ac:cxnSpMkLst>
            <pc:docMk/>
            <pc:sldMk cId="365326379" sldId="273"/>
            <ac:cxnSpMk id="33" creationId="{0E02B072-F258-4758-B74F-68714FBF5FB2}"/>
          </ac:cxnSpMkLst>
        </pc:cxnChg>
        <pc:cxnChg chg="add del mod">
          <ac:chgData name="kuber raj kunal" userId="ff53f78b27f9dcad" providerId="Windows Live" clId="Web-{E9CBA68D-3267-4860-9A9B-FAC1C592E373}" dt="2021-10-01T15:17:25.792" v="974"/>
          <ac:cxnSpMkLst>
            <pc:docMk/>
            <pc:sldMk cId="365326379" sldId="273"/>
            <ac:cxnSpMk id="42" creationId="{7607B036-7D18-4D93-9901-FCF809BE70DB}"/>
          </ac:cxnSpMkLst>
        </pc:cxnChg>
        <pc:cxnChg chg="add mod">
          <ac:chgData name="kuber raj kunal" userId="ff53f78b27f9dcad" providerId="Windows Live" clId="Web-{E9CBA68D-3267-4860-9A9B-FAC1C592E373}" dt="2021-10-01T15:21:09.469" v="984" actId="14100"/>
          <ac:cxnSpMkLst>
            <pc:docMk/>
            <pc:sldMk cId="365326379" sldId="273"/>
            <ac:cxnSpMk id="44" creationId="{A67DE9B7-6095-4806-81D7-64CB210D1205}"/>
          </ac:cxnSpMkLst>
        </pc:cxnChg>
        <pc:cxnChg chg="add mod">
          <ac:chgData name="kuber raj kunal" userId="ff53f78b27f9dcad" providerId="Windows Live" clId="Web-{E9CBA68D-3267-4860-9A9B-FAC1C592E373}" dt="2021-10-01T15:28:27.666" v="1173" actId="1076"/>
          <ac:cxnSpMkLst>
            <pc:docMk/>
            <pc:sldMk cId="365326379" sldId="273"/>
            <ac:cxnSpMk id="49" creationId="{FE62F5EB-1850-4FBB-AD0B-EBA2D749C38F}"/>
          </ac:cxnSpMkLst>
        </pc:cxnChg>
      </pc:sldChg>
    </pc:docChg>
  </pc:docChgLst>
  <pc:docChgLst>
    <pc:chgData name="kuber raj kunal" userId="ff53f78b27f9dcad" providerId="Windows Live" clId="Web-{BF6C570A-0C4F-4290-B1F1-BC0DB700354A}"/>
    <pc:docChg chg="delSld modSld sldOrd">
      <pc:chgData name="kuber raj kunal" userId="ff53f78b27f9dcad" providerId="Windows Live" clId="Web-{BF6C570A-0C4F-4290-B1F1-BC0DB700354A}" dt="2021-10-01T10:54:10.867" v="136"/>
      <pc:docMkLst>
        <pc:docMk/>
      </pc:docMkLst>
      <pc:sldChg chg="delSp modSp">
        <pc:chgData name="kuber raj kunal" userId="ff53f78b27f9dcad" providerId="Windows Live" clId="Web-{BF6C570A-0C4F-4290-B1F1-BC0DB700354A}" dt="2021-10-01T10:45:55.469" v="3" actId="14100"/>
        <pc:sldMkLst>
          <pc:docMk/>
          <pc:sldMk cId="0" sldId="256"/>
        </pc:sldMkLst>
        <pc:picChg chg="mod">
          <ac:chgData name="kuber raj kunal" userId="ff53f78b27f9dcad" providerId="Windows Live" clId="Web-{BF6C570A-0C4F-4290-B1F1-BC0DB700354A}" dt="2021-10-01T10:45:47.500" v="0" actId="1076"/>
          <ac:picMkLst>
            <pc:docMk/>
            <pc:sldMk cId="0" sldId="256"/>
            <ac:picMk id="2" creationId="{EF04F620-8556-4221-B06E-C1D3B9FB4530}"/>
          </ac:picMkLst>
        </pc:picChg>
        <pc:picChg chg="mod">
          <ac:chgData name="kuber raj kunal" userId="ff53f78b27f9dcad" providerId="Windows Live" clId="Web-{BF6C570A-0C4F-4290-B1F1-BC0DB700354A}" dt="2021-10-01T10:45:55.469" v="3" actId="14100"/>
          <ac:picMkLst>
            <pc:docMk/>
            <pc:sldMk cId="0" sldId="256"/>
            <ac:picMk id="91" creationId="{00000000-0000-0000-0000-000000000000}"/>
          </ac:picMkLst>
        </pc:picChg>
        <pc:picChg chg="del">
          <ac:chgData name="kuber raj kunal" userId="ff53f78b27f9dcad" providerId="Windows Live" clId="Web-{BF6C570A-0C4F-4290-B1F1-BC0DB700354A}" dt="2021-10-01T10:45:49.063" v="1"/>
          <ac:picMkLst>
            <pc:docMk/>
            <pc:sldMk cId="0" sldId="256"/>
            <ac:picMk id="92" creationId="{00000000-0000-0000-0000-000000000000}"/>
          </ac:picMkLst>
        </pc:picChg>
      </pc:sldChg>
      <pc:sldChg chg="addSp delSp modSp">
        <pc:chgData name="kuber raj kunal" userId="ff53f78b27f9dcad" providerId="Windows Live" clId="Web-{BF6C570A-0C4F-4290-B1F1-BC0DB700354A}" dt="2021-10-01T10:53:36.992" v="123"/>
        <pc:sldMkLst>
          <pc:docMk/>
          <pc:sldMk cId="0" sldId="257"/>
        </pc:sldMkLst>
        <pc:spChg chg="add mod">
          <ac:chgData name="kuber raj kunal" userId="ff53f78b27f9dcad" providerId="Windows Live" clId="Web-{BF6C570A-0C4F-4290-B1F1-BC0DB700354A}" dt="2021-10-01T10:46:46.033" v="22" actId="1076"/>
          <ac:spMkLst>
            <pc:docMk/>
            <pc:sldMk cId="0" sldId="257"/>
            <ac:spMk id="2" creationId="{768AAC0F-9EB2-4A19-A86E-0F6E41B68FD1}"/>
          </ac:spMkLst>
        </pc:spChg>
        <pc:spChg chg="del">
          <ac:chgData name="kuber raj kunal" userId="ff53f78b27f9dcad" providerId="Windows Live" clId="Web-{BF6C570A-0C4F-4290-B1F1-BC0DB700354A}" dt="2021-10-01T10:46:03.844" v="5"/>
          <ac:spMkLst>
            <pc:docMk/>
            <pc:sldMk cId="0" sldId="257"/>
            <ac:spMk id="100" creationId="{00000000-0000-0000-0000-000000000000}"/>
          </ac:spMkLst>
        </pc:spChg>
        <pc:spChg chg="mod">
          <ac:chgData name="kuber raj kunal" userId="ff53f78b27f9dcad" providerId="Windows Live" clId="Web-{BF6C570A-0C4F-4290-B1F1-BC0DB700354A}" dt="2021-10-01T10:46:33.501" v="17" actId="20577"/>
          <ac:spMkLst>
            <pc:docMk/>
            <pc:sldMk cId="0" sldId="257"/>
            <ac:spMk id="101" creationId="{00000000-0000-0000-0000-000000000000}"/>
          </ac:spMkLst>
        </pc:spChg>
        <pc:picChg chg="add">
          <ac:chgData name="kuber raj kunal" userId="ff53f78b27f9dcad" providerId="Windows Live" clId="Web-{BF6C570A-0C4F-4290-B1F1-BC0DB700354A}" dt="2021-10-01T10:53:36.992" v="123"/>
          <ac:picMkLst>
            <pc:docMk/>
            <pc:sldMk cId="0" sldId="257"/>
            <ac:picMk id="3" creationId="{A0328E53-7700-4D28-868A-E8C96C1A1586}"/>
          </ac:picMkLst>
        </pc:picChg>
        <pc:picChg chg="del">
          <ac:chgData name="kuber raj kunal" userId="ff53f78b27f9dcad" providerId="Windows Live" clId="Web-{BF6C570A-0C4F-4290-B1F1-BC0DB700354A}" dt="2021-10-01T10:46:01.282" v="4"/>
          <ac:picMkLst>
            <pc:docMk/>
            <pc:sldMk cId="0" sldId="257"/>
            <ac:picMk id="99" creationId="{00000000-0000-0000-0000-000000000000}"/>
          </ac:picMkLst>
        </pc:picChg>
      </pc:sldChg>
      <pc:sldChg chg="addSp delSp modSp">
        <pc:chgData name="kuber raj kunal" userId="ff53f78b27f9dcad" providerId="Windows Live" clId="Web-{BF6C570A-0C4F-4290-B1F1-BC0DB700354A}" dt="2021-10-01T10:53:38.851" v="124"/>
        <pc:sldMkLst>
          <pc:docMk/>
          <pc:sldMk cId="0" sldId="258"/>
        </pc:sldMkLst>
        <pc:spChg chg="del">
          <ac:chgData name="kuber raj kunal" userId="ff53f78b27f9dcad" providerId="Windows Live" clId="Web-{BF6C570A-0C4F-4290-B1F1-BC0DB700354A}" dt="2021-10-01T10:46:48.376" v="23"/>
          <ac:spMkLst>
            <pc:docMk/>
            <pc:sldMk cId="0" sldId="258"/>
            <ac:spMk id="107" creationId="{00000000-0000-0000-0000-000000000000}"/>
          </ac:spMkLst>
        </pc:spChg>
        <pc:spChg chg="mod">
          <ac:chgData name="kuber raj kunal" userId="ff53f78b27f9dcad" providerId="Windows Live" clId="Web-{BF6C570A-0C4F-4290-B1F1-BC0DB700354A}" dt="2021-10-01T10:46:57.220" v="26"/>
          <ac:spMkLst>
            <pc:docMk/>
            <pc:sldMk cId="0" sldId="258"/>
            <ac:spMk id="108" creationId="{00000000-0000-0000-0000-000000000000}"/>
          </ac:spMkLst>
        </pc:spChg>
        <pc:spChg chg="mod">
          <ac:chgData name="kuber raj kunal" userId="ff53f78b27f9dcad" providerId="Windows Live" clId="Web-{BF6C570A-0C4F-4290-B1F1-BC0DB700354A}" dt="2021-10-01T10:46:53.158" v="25"/>
          <ac:spMkLst>
            <pc:docMk/>
            <pc:sldMk cId="0" sldId="258"/>
            <ac:spMk id="110" creationId="{00000000-0000-0000-0000-000000000000}"/>
          </ac:spMkLst>
        </pc:spChg>
        <pc:picChg chg="add">
          <ac:chgData name="kuber raj kunal" userId="ff53f78b27f9dcad" providerId="Windows Live" clId="Web-{BF6C570A-0C4F-4290-B1F1-BC0DB700354A}" dt="2021-10-01T10:53:38.851" v="124"/>
          <ac:picMkLst>
            <pc:docMk/>
            <pc:sldMk cId="0" sldId="258"/>
            <ac:picMk id="2" creationId="{AE3CF544-366C-41D8-89E3-C2FB53D5FC61}"/>
          </ac:picMkLst>
        </pc:picChg>
        <pc:picChg chg="del">
          <ac:chgData name="kuber raj kunal" userId="ff53f78b27f9dcad" providerId="Windows Live" clId="Web-{BF6C570A-0C4F-4290-B1F1-BC0DB700354A}" dt="2021-10-01T10:47:00.142" v="27"/>
          <ac:picMkLst>
            <pc:docMk/>
            <pc:sldMk cId="0" sldId="258"/>
            <ac:picMk id="109" creationId="{00000000-0000-0000-0000-000000000000}"/>
          </ac:picMkLst>
        </pc:picChg>
      </pc:sldChg>
      <pc:sldChg chg="addSp delSp modSp">
        <pc:chgData name="kuber raj kunal" userId="ff53f78b27f9dcad" providerId="Windows Live" clId="Web-{BF6C570A-0C4F-4290-B1F1-BC0DB700354A}" dt="2021-10-01T10:53:40.648" v="125"/>
        <pc:sldMkLst>
          <pc:docMk/>
          <pc:sldMk cId="0" sldId="259"/>
        </pc:sldMkLst>
        <pc:spChg chg="mod">
          <ac:chgData name="kuber raj kunal" userId="ff53f78b27f9dcad" providerId="Windows Live" clId="Web-{BF6C570A-0C4F-4290-B1F1-BC0DB700354A}" dt="2021-10-01T10:47:09.095" v="29"/>
          <ac:spMkLst>
            <pc:docMk/>
            <pc:sldMk cId="0" sldId="259"/>
            <ac:spMk id="115" creationId="{00000000-0000-0000-0000-000000000000}"/>
          </ac:spMkLst>
        </pc:spChg>
        <pc:spChg chg="mod">
          <ac:chgData name="kuber raj kunal" userId="ff53f78b27f9dcad" providerId="Windows Live" clId="Web-{BF6C570A-0C4F-4290-B1F1-BC0DB700354A}" dt="2021-10-01T10:47:21.455" v="32"/>
          <ac:spMkLst>
            <pc:docMk/>
            <pc:sldMk cId="0" sldId="259"/>
            <ac:spMk id="116" creationId="{00000000-0000-0000-0000-000000000000}"/>
          </ac:spMkLst>
        </pc:spChg>
        <pc:picChg chg="add">
          <ac:chgData name="kuber raj kunal" userId="ff53f78b27f9dcad" providerId="Windows Live" clId="Web-{BF6C570A-0C4F-4290-B1F1-BC0DB700354A}" dt="2021-10-01T10:53:40.648" v="125"/>
          <ac:picMkLst>
            <pc:docMk/>
            <pc:sldMk cId="0" sldId="259"/>
            <ac:picMk id="2" creationId="{195946EA-D7B6-40EF-8687-72A6B6256C2F}"/>
          </ac:picMkLst>
        </pc:picChg>
        <pc:picChg chg="del">
          <ac:chgData name="kuber raj kunal" userId="ff53f78b27f9dcad" providerId="Windows Live" clId="Web-{BF6C570A-0C4F-4290-B1F1-BC0DB700354A}" dt="2021-10-01T10:47:23.674" v="33"/>
          <ac:picMkLst>
            <pc:docMk/>
            <pc:sldMk cId="0" sldId="259"/>
            <ac:picMk id="117" creationId="{00000000-0000-0000-0000-000000000000}"/>
          </ac:picMkLst>
        </pc:picChg>
      </pc:sldChg>
      <pc:sldChg chg="addSp delSp modSp">
        <pc:chgData name="kuber raj kunal" userId="ff53f78b27f9dcad" providerId="Windows Live" clId="Web-{BF6C570A-0C4F-4290-B1F1-BC0DB700354A}" dt="2021-10-01T10:53:43.695" v="126"/>
        <pc:sldMkLst>
          <pc:docMk/>
          <pc:sldMk cId="0" sldId="260"/>
        </pc:sldMkLst>
        <pc:spChg chg="mod">
          <ac:chgData name="kuber raj kunal" userId="ff53f78b27f9dcad" providerId="Windows Live" clId="Web-{BF6C570A-0C4F-4290-B1F1-BC0DB700354A}" dt="2021-10-01T10:47:41.737" v="40" actId="1076"/>
          <ac:spMkLst>
            <pc:docMk/>
            <pc:sldMk cId="0" sldId="260"/>
            <ac:spMk id="122" creationId="{00000000-0000-0000-0000-000000000000}"/>
          </ac:spMkLst>
        </pc:spChg>
        <pc:spChg chg="mod">
          <ac:chgData name="kuber raj kunal" userId="ff53f78b27f9dcad" providerId="Windows Live" clId="Web-{BF6C570A-0C4F-4290-B1F1-BC0DB700354A}" dt="2021-10-01T10:47:44.987" v="41" actId="1076"/>
          <ac:spMkLst>
            <pc:docMk/>
            <pc:sldMk cId="0" sldId="260"/>
            <ac:spMk id="123" creationId="{00000000-0000-0000-0000-000000000000}"/>
          </ac:spMkLst>
        </pc:spChg>
        <pc:picChg chg="add">
          <ac:chgData name="kuber raj kunal" userId="ff53f78b27f9dcad" providerId="Windows Live" clId="Web-{BF6C570A-0C4F-4290-B1F1-BC0DB700354A}" dt="2021-10-01T10:53:43.695" v="126"/>
          <ac:picMkLst>
            <pc:docMk/>
            <pc:sldMk cId="0" sldId="260"/>
            <ac:picMk id="2" creationId="{B4C1007C-0589-4C93-B3D5-36FB979C5244}"/>
          </ac:picMkLst>
        </pc:picChg>
        <pc:picChg chg="del">
          <ac:chgData name="kuber raj kunal" userId="ff53f78b27f9dcad" providerId="Windows Live" clId="Web-{BF6C570A-0C4F-4290-B1F1-BC0DB700354A}" dt="2021-10-01T10:47:47.018" v="42"/>
          <ac:picMkLst>
            <pc:docMk/>
            <pc:sldMk cId="0" sldId="260"/>
            <ac:picMk id="124" creationId="{00000000-0000-0000-0000-000000000000}"/>
          </ac:picMkLst>
        </pc:picChg>
      </pc:sldChg>
      <pc:sldChg chg="addSp delSp modSp">
        <pc:chgData name="kuber raj kunal" userId="ff53f78b27f9dcad" providerId="Windows Live" clId="Web-{BF6C570A-0C4F-4290-B1F1-BC0DB700354A}" dt="2021-10-01T10:53:44.836" v="127"/>
        <pc:sldMkLst>
          <pc:docMk/>
          <pc:sldMk cId="0" sldId="261"/>
        </pc:sldMkLst>
        <pc:spChg chg="mod">
          <ac:chgData name="kuber raj kunal" userId="ff53f78b27f9dcad" providerId="Windows Live" clId="Web-{BF6C570A-0C4F-4290-B1F1-BC0DB700354A}" dt="2021-10-01T10:48:17.331" v="48" actId="1076"/>
          <ac:spMkLst>
            <pc:docMk/>
            <pc:sldMk cId="0" sldId="261"/>
            <ac:spMk id="129" creationId="{00000000-0000-0000-0000-000000000000}"/>
          </ac:spMkLst>
        </pc:spChg>
        <pc:spChg chg="mod">
          <ac:chgData name="kuber raj kunal" userId="ff53f78b27f9dcad" providerId="Windows Live" clId="Web-{BF6C570A-0C4F-4290-B1F1-BC0DB700354A}" dt="2021-10-01T10:48:29.315" v="51" actId="14100"/>
          <ac:spMkLst>
            <pc:docMk/>
            <pc:sldMk cId="0" sldId="261"/>
            <ac:spMk id="130" creationId="{00000000-0000-0000-0000-000000000000}"/>
          </ac:spMkLst>
        </pc:spChg>
        <pc:picChg chg="add">
          <ac:chgData name="kuber raj kunal" userId="ff53f78b27f9dcad" providerId="Windows Live" clId="Web-{BF6C570A-0C4F-4290-B1F1-BC0DB700354A}" dt="2021-10-01T10:53:44.836" v="127"/>
          <ac:picMkLst>
            <pc:docMk/>
            <pc:sldMk cId="0" sldId="261"/>
            <ac:picMk id="2" creationId="{70EC74ED-427B-4B1C-94E9-B9AE59A17508}"/>
          </ac:picMkLst>
        </pc:picChg>
        <pc:picChg chg="del">
          <ac:chgData name="kuber raj kunal" userId="ff53f78b27f9dcad" providerId="Windows Live" clId="Web-{BF6C570A-0C4F-4290-B1F1-BC0DB700354A}" dt="2021-10-01T10:48:21.909" v="50"/>
          <ac:picMkLst>
            <pc:docMk/>
            <pc:sldMk cId="0" sldId="261"/>
            <ac:picMk id="131" creationId="{00000000-0000-0000-0000-000000000000}"/>
          </ac:picMkLst>
        </pc:picChg>
      </pc:sldChg>
      <pc:sldChg chg="addSp modSp">
        <pc:chgData name="kuber raj kunal" userId="ff53f78b27f9dcad" providerId="Windows Live" clId="Web-{BF6C570A-0C4F-4290-B1F1-BC0DB700354A}" dt="2021-10-01T10:53:47.179" v="128"/>
        <pc:sldMkLst>
          <pc:docMk/>
          <pc:sldMk cId="0" sldId="262"/>
        </pc:sldMkLst>
        <pc:spChg chg="mod">
          <ac:chgData name="kuber raj kunal" userId="ff53f78b27f9dcad" providerId="Windows Live" clId="Web-{BF6C570A-0C4F-4290-B1F1-BC0DB700354A}" dt="2021-10-01T10:48:49.066" v="55" actId="20577"/>
          <ac:spMkLst>
            <pc:docMk/>
            <pc:sldMk cId="0" sldId="262"/>
            <ac:spMk id="136" creationId="{00000000-0000-0000-0000-000000000000}"/>
          </ac:spMkLst>
        </pc:spChg>
        <pc:spChg chg="mod">
          <ac:chgData name="kuber raj kunal" userId="ff53f78b27f9dcad" providerId="Windows Live" clId="Web-{BF6C570A-0C4F-4290-B1F1-BC0DB700354A}" dt="2021-10-01T10:48:54.034" v="56"/>
          <ac:spMkLst>
            <pc:docMk/>
            <pc:sldMk cId="0" sldId="262"/>
            <ac:spMk id="139" creationId="{00000000-0000-0000-0000-000000000000}"/>
          </ac:spMkLst>
        </pc:spChg>
        <pc:picChg chg="add">
          <ac:chgData name="kuber raj kunal" userId="ff53f78b27f9dcad" providerId="Windows Live" clId="Web-{BF6C570A-0C4F-4290-B1F1-BC0DB700354A}" dt="2021-10-01T10:53:47.179" v="128"/>
          <ac:picMkLst>
            <pc:docMk/>
            <pc:sldMk cId="0" sldId="262"/>
            <ac:picMk id="2" creationId="{0769792C-210E-4733-B8B3-20C2278A371D}"/>
          </ac:picMkLst>
        </pc:picChg>
      </pc:sldChg>
      <pc:sldChg chg="addSp delSp modSp">
        <pc:chgData name="kuber raj kunal" userId="ff53f78b27f9dcad" providerId="Windows Live" clId="Web-{BF6C570A-0C4F-4290-B1F1-BC0DB700354A}" dt="2021-10-01T10:53:50.601" v="129"/>
        <pc:sldMkLst>
          <pc:docMk/>
          <pc:sldMk cId="0" sldId="263"/>
        </pc:sldMkLst>
        <pc:spChg chg="mod">
          <ac:chgData name="kuber raj kunal" userId="ff53f78b27f9dcad" providerId="Windows Live" clId="Web-{BF6C570A-0C4F-4290-B1F1-BC0DB700354A}" dt="2021-10-01T10:49:25.097" v="62" actId="1076"/>
          <ac:spMkLst>
            <pc:docMk/>
            <pc:sldMk cId="0" sldId="263"/>
            <ac:spMk id="144" creationId="{00000000-0000-0000-0000-000000000000}"/>
          </ac:spMkLst>
        </pc:spChg>
        <pc:spChg chg="mod">
          <ac:chgData name="kuber raj kunal" userId="ff53f78b27f9dcad" providerId="Windows Live" clId="Web-{BF6C570A-0C4F-4290-B1F1-BC0DB700354A}" dt="2021-10-01T10:49:29.176" v="63" actId="1076"/>
          <ac:spMkLst>
            <pc:docMk/>
            <pc:sldMk cId="0" sldId="263"/>
            <ac:spMk id="145" creationId="{00000000-0000-0000-0000-000000000000}"/>
          </ac:spMkLst>
        </pc:spChg>
        <pc:picChg chg="add">
          <ac:chgData name="kuber raj kunal" userId="ff53f78b27f9dcad" providerId="Windows Live" clId="Web-{BF6C570A-0C4F-4290-B1F1-BC0DB700354A}" dt="2021-10-01T10:53:50.601" v="129"/>
          <ac:picMkLst>
            <pc:docMk/>
            <pc:sldMk cId="0" sldId="263"/>
            <ac:picMk id="2" creationId="{4AC0B60D-4F5D-4D70-819A-305C17CF059E}"/>
          </ac:picMkLst>
        </pc:picChg>
        <pc:picChg chg="del">
          <ac:chgData name="kuber raj kunal" userId="ff53f78b27f9dcad" providerId="Windows Live" clId="Web-{BF6C570A-0C4F-4290-B1F1-BC0DB700354A}" dt="2021-10-01T10:49:31.176" v="64"/>
          <ac:picMkLst>
            <pc:docMk/>
            <pc:sldMk cId="0" sldId="263"/>
            <ac:picMk id="146" creationId="{00000000-0000-0000-0000-000000000000}"/>
          </ac:picMkLst>
        </pc:picChg>
      </pc:sldChg>
      <pc:sldChg chg="addSp delSp modSp">
        <pc:chgData name="kuber raj kunal" userId="ff53f78b27f9dcad" providerId="Windows Live" clId="Web-{BF6C570A-0C4F-4290-B1F1-BC0DB700354A}" dt="2021-10-01T10:53:53.523" v="130"/>
        <pc:sldMkLst>
          <pc:docMk/>
          <pc:sldMk cId="0" sldId="264"/>
        </pc:sldMkLst>
        <pc:spChg chg="mod">
          <ac:chgData name="kuber raj kunal" userId="ff53f78b27f9dcad" providerId="Windows Live" clId="Web-{BF6C570A-0C4F-4290-B1F1-BC0DB700354A}" dt="2021-10-01T10:50:11.520" v="70" actId="14100"/>
          <ac:spMkLst>
            <pc:docMk/>
            <pc:sldMk cId="0" sldId="264"/>
            <ac:spMk id="151" creationId="{00000000-0000-0000-0000-000000000000}"/>
          </ac:spMkLst>
        </pc:spChg>
        <pc:spChg chg="del">
          <ac:chgData name="kuber raj kunal" userId="ff53f78b27f9dcad" providerId="Windows Live" clId="Web-{BF6C570A-0C4F-4290-B1F1-BC0DB700354A}" dt="2021-10-01T10:50:26.645" v="74"/>
          <ac:spMkLst>
            <pc:docMk/>
            <pc:sldMk cId="0" sldId="264"/>
            <ac:spMk id="155" creationId="{00000000-0000-0000-0000-000000000000}"/>
          </ac:spMkLst>
        </pc:spChg>
        <pc:spChg chg="mod">
          <ac:chgData name="kuber raj kunal" userId="ff53f78b27f9dcad" providerId="Windows Live" clId="Web-{BF6C570A-0C4F-4290-B1F1-BC0DB700354A}" dt="2021-10-01T10:50:53.896" v="78" actId="1076"/>
          <ac:spMkLst>
            <pc:docMk/>
            <pc:sldMk cId="0" sldId="264"/>
            <ac:spMk id="156" creationId="{00000000-0000-0000-0000-000000000000}"/>
          </ac:spMkLst>
        </pc:spChg>
        <pc:picChg chg="add">
          <ac:chgData name="kuber raj kunal" userId="ff53f78b27f9dcad" providerId="Windows Live" clId="Web-{BF6C570A-0C4F-4290-B1F1-BC0DB700354A}" dt="2021-10-01T10:53:53.523" v="130"/>
          <ac:picMkLst>
            <pc:docMk/>
            <pc:sldMk cId="0" sldId="264"/>
            <ac:picMk id="2" creationId="{93A7162C-8CB8-4C06-9D59-994516B61C2F}"/>
          </ac:picMkLst>
        </pc:picChg>
      </pc:sldChg>
      <pc:sldChg chg="addSp delSp modSp">
        <pc:chgData name="kuber raj kunal" userId="ff53f78b27f9dcad" providerId="Windows Live" clId="Web-{BF6C570A-0C4F-4290-B1F1-BC0DB700354A}" dt="2021-10-01T10:53:55.195" v="131"/>
        <pc:sldMkLst>
          <pc:docMk/>
          <pc:sldMk cId="0" sldId="265"/>
        </pc:sldMkLst>
        <pc:spChg chg="mod">
          <ac:chgData name="kuber raj kunal" userId="ff53f78b27f9dcad" providerId="Windows Live" clId="Web-{BF6C570A-0C4F-4290-B1F1-BC0DB700354A}" dt="2021-10-01T10:51:44.459" v="90" actId="20577"/>
          <ac:spMkLst>
            <pc:docMk/>
            <pc:sldMk cId="0" sldId="265"/>
            <ac:spMk id="162" creationId="{00000000-0000-0000-0000-000000000000}"/>
          </ac:spMkLst>
        </pc:spChg>
        <pc:spChg chg="mod">
          <ac:chgData name="kuber raj kunal" userId="ff53f78b27f9dcad" providerId="Windows Live" clId="Web-{BF6C570A-0C4F-4290-B1F1-BC0DB700354A}" dt="2021-10-01T10:51:40.521" v="89" actId="1076"/>
          <ac:spMkLst>
            <pc:docMk/>
            <pc:sldMk cId="0" sldId="265"/>
            <ac:spMk id="163" creationId="{00000000-0000-0000-0000-000000000000}"/>
          </ac:spMkLst>
        </pc:spChg>
        <pc:picChg chg="add">
          <ac:chgData name="kuber raj kunal" userId="ff53f78b27f9dcad" providerId="Windows Live" clId="Web-{BF6C570A-0C4F-4290-B1F1-BC0DB700354A}" dt="2021-10-01T10:53:55.195" v="131"/>
          <ac:picMkLst>
            <pc:docMk/>
            <pc:sldMk cId="0" sldId="265"/>
            <ac:picMk id="2" creationId="{3893243D-B281-4D44-8856-7CC03F52475C}"/>
          </ac:picMkLst>
        </pc:picChg>
        <pc:picChg chg="del">
          <ac:chgData name="kuber raj kunal" userId="ff53f78b27f9dcad" providerId="Windows Live" clId="Web-{BF6C570A-0C4F-4290-B1F1-BC0DB700354A}" dt="2021-10-01T10:51:28.365" v="85"/>
          <ac:picMkLst>
            <pc:docMk/>
            <pc:sldMk cId="0" sldId="265"/>
            <ac:picMk id="164" creationId="{00000000-0000-0000-0000-000000000000}"/>
          </ac:picMkLst>
        </pc:picChg>
      </pc:sldChg>
      <pc:sldChg chg="addSp modSp">
        <pc:chgData name="kuber raj kunal" userId="ff53f78b27f9dcad" providerId="Windows Live" clId="Web-{BF6C570A-0C4F-4290-B1F1-BC0DB700354A}" dt="2021-10-01T10:54:01.539" v="132"/>
        <pc:sldMkLst>
          <pc:docMk/>
          <pc:sldMk cId="0" sldId="266"/>
        </pc:sldMkLst>
        <pc:spChg chg="mod">
          <ac:chgData name="kuber raj kunal" userId="ff53f78b27f9dcad" providerId="Windows Live" clId="Web-{BF6C570A-0C4F-4290-B1F1-BC0DB700354A}" dt="2021-10-01T10:52:05.725" v="97" actId="20577"/>
          <ac:spMkLst>
            <pc:docMk/>
            <pc:sldMk cId="0" sldId="266"/>
            <ac:spMk id="169" creationId="{00000000-0000-0000-0000-000000000000}"/>
          </ac:spMkLst>
        </pc:spChg>
        <pc:spChg chg="mod">
          <ac:chgData name="kuber raj kunal" userId="ff53f78b27f9dcad" providerId="Windows Live" clId="Web-{BF6C570A-0C4F-4290-B1F1-BC0DB700354A}" dt="2021-10-01T10:52:20.241" v="104" actId="20577"/>
          <ac:spMkLst>
            <pc:docMk/>
            <pc:sldMk cId="0" sldId="266"/>
            <ac:spMk id="170" creationId="{00000000-0000-0000-0000-000000000000}"/>
          </ac:spMkLst>
        </pc:spChg>
        <pc:picChg chg="add">
          <ac:chgData name="kuber raj kunal" userId="ff53f78b27f9dcad" providerId="Windows Live" clId="Web-{BF6C570A-0C4F-4290-B1F1-BC0DB700354A}" dt="2021-10-01T10:54:01.539" v="132"/>
          <ac:picMkLst>
            <pc:docMk/>
            <pc:sldMk cId="0" sldId="266"/>
            <ac:picMk id="2" creationId="{5EAF5841-DA90-4FA5-BB3F-336511DD29EC}"/>
          </ac:picMkLst>
        </pc:picChg>
      </pc:sldChg>
      <pc:sldChg chg="addSp delSp modSp">
        <pc:chgData name="kuber raj kunal" userId="ff53f78b27f9dcad" providerId="Windows Live" clId="Web-{BF6C570A-0C4F-4290-B1F1-BC0DB700354A}" dt="2021-10-01T10:54:03.398" v="133"/>
        <pc:sldMkLst>
          <pc:docMk/>
          <pc:sldMk cId="0" sldId="267"/>
        </pc:sldMkLst>
        <pc:spChg chg="mod">
          <ac:chgData name="kuber raj kunal" userId="ff53f78b27f9dcad" providerId="Windows Live" clId="Web-{BF6C570A-0C4F-4290-B1F1-BC0DB700354A}" dt="2021-10-01T10:52:38.913" v="108" actId="20577"/>
          <ac:spMkLst>
            <pc:docMk/>
            <pc:sldMk cId="0" sldId="267"/>
            <ac:spMk id="175" creationId="{00000000-0000-0000-0000-000000000000}"/>
          </ac:spMkLst>
        </pc:spChg>
        <pc:picChg chg="add">
          <ac:chgData name="kuber raj kunal" userId="ff53f78b27f9dcad" providerId="Windows Live" clId="Web-{BF6C570A-0C4F-4290-B1F1-BC0DB700354A}" dt="2021-10-01T10:54:03.398" v="133"/>
          <ac:picMkLst>
            <pc:docMk/>
            <pc:sldMk cId="0" sldId="267"/>
            <ac:picMk id="2" creationId="{F3C2D668-B796-4EC0-BEDD-7CC75F2E8FA1}"/>
          </ac:picMkLst>
        </pc:picChg>
        <pc:picChg chg="del">
          <ac:chgData name="kuber raj kunal" userId="ff53f78b27f9dcad" providerId="Windows Live" clId="Web-{BF6C570A-0C4F-4290-B1F1-BC0DB700354A}" dt="2021-10-01T10:52:40.991" v="109"/>
          <ac:picMkLst>
            <pc:docMk/>
            <pc:sldMk cId="0" sldId="267"/>
            <ac:picMk id="176" creationId="{00000000-0000-0000-0000-000000000000}"/>
          </ac:picMkLst>
        </pc:picChg>
      </pc:sldChg>
      <pc:sldChg chg="addSp delSp modSp ord">
        <pc:chgData name="kuber raj kunal" userId="ff53f78b27f9dcad" providerId="Windows Live" clId="Web-{BF6C570A-0C4F-4290-B1F1-BC0DB700354A}" dt="2021-10-01T10:54:09.992" v="135"/>
        <pc:sldMkLst>
          <pc:docMk/>
          <pc:sldMk cId="0" sldId="268"/>
        </pc:sldMkLst>
        <pc:spChg chg="mod">
          <ac:chgData name="kuber raj kunal" userId="ff53f78b27f9dcad" providerId="Windows Live" clId="Web-{BF6C570A-0C4F-4290-B1F1-BC0DB700354A}" dt="2021-10-01T10:53:02.585" v="117" actId="1076"/>
          <ac:spMkLst>
            <pc:docMk/>
            <pc:sldMk cId="0" sldId="268"/>
            <ac:spMk id="182" creationId="{00000000-0000-0000-0000-000000000000}"/>
          </ac:spMkLst>
        </pc:spChg>
        <pc:spChg chg="mod">
          <ac:chgData name="kuber raj kunal" userId="ff53f78b27f9dcad" providerId="Windows Live" clId="Web-{BF6C570A-0C4F-4290-B1F1-BC0DB700354A}" dt="2021-10-01T10:53:08.132" v="119"/>
          <ac:spMkLst>
            <pc:docMk/>
            <pc:sldMk cId="0" sldId="268"/>
            <ac:spMk id="183" creationId="{00000000-0000-0000-0000-000000000000}"/>
          </ac:spMkLst>
        </pc:spChg>
        <pc:picChg chg="add">
          <ac:chgData name="kuber raj kunal" userId="ff53f78b27f9dcad" providerId="Windows Live" clId="Web-{BF6C570A-0C4F-4290-B1F1-BC0DB700354A}" dt="2021-10-01T10:54:09.992" v="135"/>
          <ac:picMkLst>
            <pc:docMk/>
            <pc:sldMk cId="0" sldId="268"/>
            <ac:picMk id="2" creationId="{5E0383C8-2ADB-4497-94CD-A372F6C7FDDB}"/>
          </ac:picMkLst>
        </pc:picChg>
        <pc:picChg chg="del">
          <ac:chgData name="kuber raj kunal" userId="ff53f78b27f9dcad" providerId="Windows Live" clId="Web-{BF6C570A-0C4F-4290-B1F1-BC0DB700354A}" dt="2021-10-01T10:53:10.398" v="120"/>
          <ac:picMkLst>
            <pc:docMk/>
            <pc:sldMk cId="0" sldId="268"/>
            <ac:picMk id="184" creationId="{00000000-0000-0000-0000-000000000000}"/>
          </ac:picMkLst>
        </pc:picChg>
      </pc:sldChg>
      <pc:sldChg chg="addSp delSp modSp">
        <pc:chgData name="kuber raj kunal" userId="ff53f78b27f9dcad" providerId="Windows Live" clId="Web-{BF6C570A-0C4F-4290-B1F1-BC0DB700354A}" dt="2021-10-01T10:54:08.414" v="134"/>
        <pc:sldMkLst>
          <pc:docMk/>
          <pc:sldMk cId="0" sldId="269"/>
        </pc:sldMkLst>
        <pc:spChg chg="mod">
          <ac:chgData name="kuber raj kunal" userId="ff53f78b27f9dcad" providerId="Windows Live" clId="Web-{BF6C570A-0C4F-4290-B1F1-BC0DB700354A}" dt="2021-10-01T10:52:47.491" v="111" actId="1076"/>
          <ac:spMkLst>
            <pc:docMk/>
            <pc:sldMk cId="0" sldId="269"/>
            <ac:spMk id="189" creationId="{00000000-0000-0000-0000-000000000000}"/>
          </ac:spMkLst>
        </pc:spChg>
        <pc:spChg chg="mod">
          <ac:chgData name="kuber raj kunal" userId="ff53f78b27f9dcad" providerId="Windows Live" clId="Web-{BF6C570A-0C4F-4290-B1F1-BC0DB700354A}" dt="2021-10-01T10:52:49.397" v="112"/>
          <ac:spMkLst>
            <pc:docMk/>
            <pc:sldMk cId="0" sldId="269"/>
            <ac:spMk id="190" creationId="{00000000-0000-0000-0000-000000000000}"/>
          </ac:spMkLst>
        </pc:spChg>
        <pc:picChg chg="add">
          <ac:chgData name="kuber raj kunal" userId="ff53f78b27f9dcad" providerId="Windows Live" clId="Web-{BF6C570A-0C4F-4290-B1F1-BC0DB700354A}" dt="2021-10-01T10:54:08.414" v="134"/>
          <ac:picMkLst>
            <pc:docMk/>
            <pc:sldMk cId="0" sldId="269"/>
            <ac:picMk id="2" creationId="{0FFA2791-2FEB-42E1-A8AB-BEC613BD7833}"/>
          </ac:picMkLst>
        </pc:picChg>
        <pc:picChg chg="del">
          <ac:chgData name="kuber raj kunal" userId="ff53f78b27f9dcad" providerId="Windows Live" clId="Web-{BF6C570A-0C4F-4290-B1F1-BC0DB700354A}" dt="2021-10-01T10:52:51.303" v="113"/>
          <ac:picMkLst>
            <pc:docMk/>
            <pc:sldMk cId="0" sldId="269"/>
            <ac:picMk id="191" creationId="{00000000-0000-0000-0000-000000000000}"/>
          </ac:picMkLst>
        </pc:picChg>
      </pc:sldChg>
      <pc:sldChg chg="del">
        <pc:chgData name="kuber raj kunal" userId="ff53f78b27f9dcad" providerId="Windows Live" clId="Web-{BF6C570A-0C4F-4290-B1F1-BC0DB700354A}" dt="2021-10-01T10:53:13.554" v="121"/>
        <pc:sldMkLst>
          <pc:docMk/>
          <pc:sldMk cId="0" sldId="270"/>
        </pc:sldMkLst>
      </pc:sldChg>
      <pc:sldChg chg="addSp delSp">
        <pc:chgData name="kuber raj kunal" userId="ff53f78b27f9dcad" providerId="Windows Live" clId="Web-{BF6C570A-0C4F-4290-B1F1-BC0DB700354A}" dt="2021-10-01T10:54:10.867" v="136"/>
        <pc:sldMkLst>
          <pc:docMk/>
          <pc:sldMk cId="0" sldId="271"/>
        </pc:sldMkLst>
        <pc:picChg chg="add">
          <ac:chgData name="kuber raj kunal" userId="ff53f78b27f9dcad" providerId="Windows Live" clId="Web-{BF6C570A-0C4F-4290-B1F1-BC0DB700354A}" dt="2021-10-01T10:54:10.867" v="136"/>
          <ac:picMkLst>
            <pc:docMk/>
            <pc:sldMk cId="0" sldId="271"/>
            <ac:picMk id="2" creationId="{27562A84-2805-4ECC-8875-6D6B75CB5515}"/>
          </ac:picMkLst>
        </pc:picChg>
        <pc:picChg chg="del">
          <ac:chgData name="kuber raj kunal" userId="ff53f78b27f9dcad" providerId="Windows Live" clId="Web-{BF6C570A-0C4F-4290-B1F1-BC0DB700354A}" dt="2021-10-01T10:53:16.632" v="122"/>
          <ac:picMkLst>
            <pc:docMk/>
            <pc:sldMk cId="0" sldId="271"/>
            <ac:picMk id="203" creationId="{00000000-0000-0000-0000-000000000000}"/>
          </ac:picMkLst>
        </pc:pic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  <p:extLst>
      <p:ext uri="{C676402C-5697-4E1C-873F-D02D1690AC5C}">
        <p15:threadingInfo xmlns:p15="http://schemas.microsoft.com/office/powerpoint/2012/main" timeZoneBias="0"/>
      </p:ext>
      <p:ext uri="http://customooxmlschemas.google.com/">
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ommentPostId="AAAAH5QTvNY"/>
      </p:ext>
    </p:extLs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  <p:extLst>
      <p:ext uri="{C676402C-5697-4E1C-873F-D02D1690AC5C}">
        <p15:threadingInfo xmlns:p15="http://schemas.microsoft.com/office/powerpoint/2012/main" timeZoneBias="0"/>
      </p:ext>
      <p:ext uri="http://customooxmlschemas.google.com/">
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ommentPostId="AAAAH5QTvNU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4130987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9" name="Google Shape;8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630545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260238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033413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" name="Google Shape;173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712852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0738043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397532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1" name="Google Shape;201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121534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935452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421625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264531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41197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685770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06700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970439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58679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8"/>
          <p:cNvSpPr txBox="1"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8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18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8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8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7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7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27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72" name="Google Shape;72;p27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7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7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8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8"/>
          <p:cNvSpPr txBox="1">
            <a:spLocks noGrp="1"/>
          </p:cNvSpPr>
          <p:nvPr>
            <p:ph type="body" idx="1"/>
          </p:nvPr>
        </p:nvSpPr>
        <p:spPr>
          <a:xfrm rot="5400000">
            <a:off x="3833019" y="-1623219"/>
            <a:ext cx="4525963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28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8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8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9"/>
          <p:cNvSpPr txBox="1">
            <a:spLocks noGrp="1"/>
          </p:cNvSpPr>
          <p:nvPr>
            <p:ph type="title"/>
          </p:nvPr>
        </p:nvSpPr>
        <p:spPr>
          <a:xfrm rot="5400000">
            <a:off x="7285038" y="1828800"/>
            <a:ext cx="5851525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9"/>
          <p:cNvSpPr txBox="1">
            <a:spLocks noGrp="1"/>
          </p:cNvSpPr>
          <p:nvPr>
            <p:ph type="body" idx="1"/>
          </p:nvPr>
        </p:nvSpPr>
        <p:spPr>
          <a:xfrm rot="5400000">
            <a:off x="1697039" y="-812799"/>
            <a:ext cx="5851525" cy="80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29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29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9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3" name="Google Shape;23;p1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0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20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20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0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0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Section Header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1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1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3" name="Google Shape;33;p21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1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1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2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2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9" name="Google Shape;39;p22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0" name="Google Shape;40;p2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22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2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3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3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6" name="Google Shape;46;p23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7" name="Google Shape;47;p23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8" name="Google Shape;48;p23"/>
          <p:cNvSpPr txBox="1">
            <a:spLocks noGrp="1"/>
          </p:cNvSpPr>
          <p:nvPr>
            <p:ph type="body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9" name="Google Shape;49;p23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23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3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4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24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24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4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5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5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5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6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6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4" name="Google Shape;64;p26"/>
          <p:cNvSpPr txBox="1">
            <a:spLocks noGrp="1"/>
          </p:cNvSpPr>
          <p:nvPr>
            <p:ph type="body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26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6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6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7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7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7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7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7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29"/>
            <a:ext cx="12192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"/>
          <p:cNvSpPr txBox="1"/>
          <p:nvPr/>
        </p:nvSpPr>
        <p:spPr>
          <a:xfrm>
            <a:off x="1582083" y="1582462"/>
            <a:ext cx="8763000" cy="3047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WORKING WITH FUNCTION</a:t>
            </a:r>
            <a:endParaRPr sz="30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US" sz="2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CLASS-XII, PERIOD-10</a:t>
            </a:r>
            <a:endParaRPr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3965631" y="3417857"/>
            <a:ext cx="4764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SUBJECT: COMPUTER SCIENCE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NUMBER: 03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</a:t>
            </a:r>
            <a:r>
              <a:rPr lang="en-US" sz="18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NAME: WORKING WITHFUNCTION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="" xmlns:a16="http://schemas.microsoft.com/office/drawing/2014/main" id="{EF04F620-8556-4221-B06E-C1D3B9FB45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0"/>
          <p:cNvSpPr txBox="1">
            <a:spLocks noGrp="1"/>
          </p:cNvSpPr>
          <p:nvPr>
            <p:ph type="title"/>
          </p:nvPr>
        </p:nvSpPr>
        <p:spPr>
          <a:xfrm>
            <a:off x="321528" y="527572"/>
            <a:ext cx="8226724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l">
              <a:buClr>
                <a:srgbClr val="FF0000"/>
              </a:buClr>
              <a:buSzPts val="3600"/>
            </a:pPr>
            <a:r>
              <a:rPr lang="en-US" sz="3200" b="1" dirty="0" smtClean="0">
                <a:solidFill>
                  <a:srgbClr val="FF0000"/>
                </a:solidFill>
              </a:rPr>
              <a:t>Example</a:t>
            </a:r>
            <a:r>
              <a:rPr lang="en-US" sz="3200" b="1" dirty="0" smtClean="0">
                <a:solidFill>
                  <a:srgbClr val="FF0000"/>
                </a:solidFill>
              </a:rPr>
              <a:t>:</a:t>
            </a:r>
            <a:endParaRPr lang="en-US" sz="3200" b="1" cap="none" dirty="0">
              <a:solidFill>
                <a:srgbClr val="FF0000"/>
              </a:solidFill>
            </a:endParaRPr>
          </a:p>
        </p:txBody>
      </p:sp>
      <p:sp>
        <p:nvSpPr>
          <p:cNvPr id="163" name="Google Shape;163;p10"/>
          <p:cNvSpPr txBox="1">
            <a:spLocks noGrp="1"/>
          </p:cNvSpPr>
          <p:nvPr>
            <p:ph type="body" idx="1"/>
          </p:nvPr>
        </p:nvSpPr>
        <p:spPr>
          <a:xfrm>
            <a:off x="2340200" y="1230012"/>
            <a:ext cx="8833449" cy="55367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indent="-457200" algn="l" rtl="0">
              <a:spcBef>
                <a:spcPts val="460"/>
              </a:spcBef>
              <a:spcAft>
                <a:spcPts val="0"/>
              </a:spcAft>
              <a:buAutoNum type="arabicPeriod"/>
            </a:pPr>
            <a:r>
              <a:rPr lang="en-US" sz="2400" b="1" dirty="0"/>
              <a:t>def myFunc4(</a:t>
            </a:r>
            <a:r>
              <a:rPr lang="en-US" sz="2400" b="1" dirty="0" err="1"/>
              <a:t>myList</a:t>
            </a:r>
            <a:r>
              <a:rPr lang="en-US" sz="2400" b="1" dirty="0"/>
              <a:t> ):</a:t>
            </a:r>
            <a:endParaRPr lang="en-US" dirty="0"/>
          </a:p>
          <a:p>
            <a:pPr indent="-457200">
              <a:spcBef>
                <a:spcPts val="460"/>
              </a:spcBef>
              <a:buAutoNum type="arabicPeriod"/>
            </a:pPr>
            <a:r>
              <a:rPr lang="en-US" sz="2400" b="1" dirty="0"/>
              <a:t>      print (“\n\t Inside CALLED Function now”)</a:t>
            </a:r>
            <a:endParaRPr sz="2400" b="1" dirty="0"/>
          </a:p>
          <a:p>
            <a:pPr indent="-457200">
              <a:spcBef>
                <a:spcPts val="460"/>
              </a:spcBef>
              <a:buAutoNum type="arabicPeriod"/>
            </a:pPr>
            <a:r>
              <a:rPr lang="en-US" sz="2400" b="1" dirty="0"/>
              <a:t>      print(“\t List received :”, </a:t>
            </a:r>
            <a:r>
              <a:rPr lang="en-US" sz="2400" b="1" dirty="0" err="1"/>
              <a:t>myList</a:t>
            </a:r>
            <a:r>
              <a:rPr lang="en-US" sz="2400" b="1" dirty="0"/>
              <a:t>)</a:t>
            </a:r>
            <a:endParaRPr sz="2400" b="1" dirty="0"/>
          </a:p>
          <a:p>
            <a:pPr indent="-457200">
              <a:spcBef>
                <a:spcPts val="460"/>
              </a:spcBef>
              <a:buAutoNum type="arabicPeriod"/>
            </a:pPr>
            <a:r>
              <a:rPr lang="en-US" sz="2400" b="1" dirty="0"/>
              <a:t>     new = [3, 5]</a:t>
            </a:r>
            <a:endParaRPr sz="2400" b="1" dirty="0"/>
          </a:p>
          <a:p>
            <a:pPr indent="-457200">
              <a:spcBef>
                <a:spcPts val="460"/>
              </a:spcBef>
              <a:buAutoNum type="arabicPeriod"/>
            </a:pPr>
            <a:r>
              <a:rPr lang="en-US" sz="2400" b="1" dirty="0"/>
              <a:t>     </a:t>
            </a:r>
            <a:r>
              <a:rPr lang="en-US" sz="2400" b="1" dirty="0" err="1"/>
              <a:t>myList</a:t>
            </a:r>
            <a:r>
              <a:rPr lang="en-US" sz="2400" b="1" dirty="0"/>
              <a:t> = new</a:t>
            </a:r>
            <a:endParaRPr sz="2400" b="1" dirty="0"/>
          </a:p>
          <a:p>
            <a:pPr indent="-457200">
              <a:spcBef>
                <a:spcPts val="460"/>
              </a:spcBef>
              <a:buAutoNum type="arabicPeriod"/>
            </a:pPr>
            <a:r>
              <a:rPr lang="en-US" sz="2400" b="1" dirty="0"/>
              <a:t>     </a:t>
            </a:r>
            <a:r>
              <a:rPr lang="en-US" sz="2400" b="1" dirty="0" err="1"/>
              <a:t>myList</a:t>
            </a:r>
            <a:r>
              <a:rPr lang="en-US" sz="2400" b="1" dirty="0"/>
              <a:t>. Append(6)</a:t>
            </a:r>
            <a:endParaRPr sz="2400" b="1" dirty="0"/>
          </a:p>
          <a:p>
            <a:pPr indent="-457200">
              <a:spcBef>
                <a:spcPts val="460"/>
              </a:spcBef>
              <a:buAutoNum type="arabicPeriod"/>
            </a:pPr>
            <a:r>
              <a:rPr lang="en-US" sz="2400" b="1" dirty="0"/>
              <a:t>     print(“\t List within called function, after changes : “, </a:t>
            </a:r>
            <a:r>
              <a:rPr lang="en-US" sz="2400" b="1" dirty="0" err="1"/>
              <a:t>myList</a:t>
            </a:r>
            <a:r>
              <a:rPr lang="en-US" sz="2400" b="1" dirty="0"/>
              <a:t>)</a:t>
            </a:r>
            <a:endParaRPr sz="2400" b="1" dirty="0"/>
          </a:p>
          <a:p>
            <a:pPr indent="-457200">
              <a:spcBef>
                <a:spcPts val="460"/>
              </a:spcBef>
              <a:buAutoNum type="arabicPeriod"/>
            </a:pPr>
            <a:r>
              <a:rPr lang="en-US" sz="2400" b="1" dirty="0"/>
              <a:t>     return</a:t>
            </a:r>
            <a:endParaRPr sz="2400" b="1" dirty="0"/>
          </a:p>
          <a:p>
            <a:pPr lvl="0" indent="-457200" algn="l" rtl="0">
              <a:spcBef>
                <a:spcPts val="460"/>
              </a:spcBef>
              <a:spcAft>
                <a:spcPts val="0"/>
              </a:spcAft>
              <a:buAutoNum type="arabicPeriod"/>
            </a:pPr>
            <a:r>
              <a:rPr lang="en-US" sz="2400" b="1" dirty="0"/>
              <a:t>List1 = [1, 4]</a:t>
            </a:r>
            <a:endParaRPr sz="2400" b="1" dirty="0"/>
          </a:p>
          <a:p>
            <a:pPr lvl="0" indent="-457200" algn="l" rtl="0">
              <a:spcBef>
                <a:spcPts val="460"/>
              </a:spcBef>
              <a:spcAft>
                <a:spcPts val="0"/>
              </a:spcAft>
              <a:buAutoNum type="arabicPeriod"/>
            </a:pPr>
            <a:r>
              <a:rPr lang="en-US" sz="2400" b="1" dirty="0"/>
              <a:t>print(“List before function call : “, List1)</a:t>
            </a:r>
            <a:endParaRPr sz="2400" b="1" dirty="0"/>
          </a:p>
          <a:p>
            <a:pPr lvl="0" indent="-457200" algn="l" rtl="0">
              <a:spcBef>
                <a:spcPts val="460"/>
              </a:spcBef>
              <a:spcAft>
                <a:spcPts val="0"/>
              </a:spcAft>
              <a:buAutoNum type="arabicPeriod"/>
            </a:pPr>
            <a:r>
              <a:rPr lang="en-US" sz="2400" b="1" dirty="0"/>
              <a:t>myFunc4(List1)</a:t>
            </a:r>
            <a:endParaRPr sz="2400" b="1" dirty="0"/>
          </a:p>
          <a:p>
            <a:pPr lvl="0" indent="-457200" algn="l" rtl="0">
              <a:spcBef>
                <a:spcPts val="460"/>
              </a:spcBef>
              <a:spcAft>
                <a:spcPts val="0"/>
              </a:spcAft>
              <a:buAutoNum type="arabicPeriod"/>
            </a:pPr>
            <a:r>
              <a:rPr lang="en-US" sz="2400" b="1" dirty="0"/>
              <a:t>print(“\n List after function call :”, List1)</a:t>
            </a:r>
            <a:endParaRPr sz="2400" b="1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="" xmlns:a16="http://schemas.microsoft.com/office/drawing/2014/main" id="{3893243D-B281-4D44-8856-7CC03F5247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1"/>
          <p:cNvSpPr txBox="1">
            <a:spLocks noGrp="1"/>
          </p:cNvSpPr>
          <p:nvPr>
            <p:ph type="title"/>
          </p:nvPr>
        </p:nvSpPr>
        <p:spPr>
          <a:xfrm>
            <a:off x="514709" y="662827"/>
            <a:ext cx="3211902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 sz="3200" b="1" dirty="0" smtClean="0">
                <a:solidFill>
                  <a:srgbClr val="FF0000"/>
                </a:solidFill>
              </a:rPr>
              <a:t>Output:</a:t>
            </a:r>
            <a:endParaRPr sz="3200" b="1" dirty="0">
              <a:solidFill>
                <a:srgbClr val="FF0000"/>
              </a:solidFill>
            </a:endParaRPr>
          </a:p>
        </p:txBody>
      </p:sp>
      <p:sp>
        <p:nvSpPr>
          <p:cNvPr id="170" name="Google Shape;170;p11"/>
          <p:cNvSpPr txBox="1">
            <a:spLocks noGrp="1"/>
          </p:cNvSpPr>
          <p:nvPr>
            <p:ph type="body" idx="1"/>
          </p:nvPr>
        </p:nvSpPr>
        <p:spPr>
          <a:xfrm>
            <a:off x="2455653" y="1815861"/>
            <a:ext cx="8574656" cy="3585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lang="en-US" sz="2400" dirty="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48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rgbClr val="000000"/>
                </a:solidFill>
              </a:rPr>
              <a:t>List before function call : [1, 4]</a:t>
            </a:r>
            <a:endParaRPr sz="2400" dirty="0"/>
          </a:p>
          <a:p>
            <a:pPr marL="0" lvl="0" indent="0" algn="l" rtl="0">
              <a:spcBef>
                <a:spcPts val="48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rgbClr val="000000"/>
                </a:solidFill>
              </a:rPr>
              <a:t>Inside CALLED Function now</a:t>
            </a:r>
            <a:endParaRPr sz="2400" dirty="0"/>
          </a:p>
          <a:p>
            <a:pPr marL="0" lvl="0" indent="0" algn="l" rtl="0">
              <a:spcBef>
                <a:spcPts val="48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rgbClr val="000000"/>
                </a:solidFill>
              </a:rPr>
              <a:t>List received: [ 1, 4]</a:t>
            </a:r>
            <a:endParaRPr sz="2400" dirty="0"/>
          </a:p>
          <a:p>
            <a:pPr marL="0" lvl="0" indent="0" algn="l" rtl="0">
              <a:spcBef>
                <a:spcPts val="48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rgbClr val="000000"/>
                </a:solidFill>
              </a:rPr>
              <a:t>List within called function, after changes : [3, 5, 6]</a:t>
            </a:r>
            <a:endParaRPr sz="2400" dirty="0"/>
          </a:p>
          <a:p>
            <a:pPr marL="0" lvl="0" indent="0" algn="l" rtl="0">
              <a:spcBef>
                <a:spcPts val="48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rgbClr val="000000"/>
                </a:solidFill>
              </a:rPr>
              <a:t>List after function call : [1, 4]</a:t>
            </a:r>
            <a:endParaRPr sz="2400" dirty="0"/>
          </a:p>
          <a:p>
            <a:pPr marL="15240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sz="2400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="" xmlns:a16="http://schemas.microsoft.com/office/drawing/2014/main" id="{5EAF5841-DA90-4FA5-BB3F-336511DD29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2"/>
          <p:cNvSpPr txBox="1">
            <a:spLocks noGrp="1"/>
          </p:cNvSpPr>
          <p:nvPr>
            <p:ph type="title"/>
          </p:nvPr>
        </p:nvSpPr>
        <p:spPr>
          <a:xfrm>
            <a:off x="-41694" y="514710"/>
            <a:ext cx="8658045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Clr>
                <a:srgbClr val="FF0000"/>
              </a:buClr>
              <a:buSzPts val="3200"/>
            </a:pPr>
            <a:r>
              <a:rPr lang="en-US" sz="3200" b="1" dirty="0" smtClean="0">
                <a:solidFill>
                  <a:srgbClr val="FF0000"/>
                </a:solidFill>
              </a:rPr>
              <a:t>Memory Environment For Python Code:</a:t>
            </a:r>
            <a:endParaRPr lang="en-US" sz="3600" b="1" cap="none" dirty="0">
              <a:solidFill>
                <a:srgbClr val="FF0000"/>
              </a:solidFill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="" xmlns:a16="http://schemas.microsoft.com/office/drawing/2014/main" id="{F3C2D668-B796-4EC0-BEDD-7CC75F2E8F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7DA200B4-1FE9-4CCE-8126-FDFF71653A47}"/>
              </a:ext>
            </a:extLst>
          </p:cNvPr>
          <p:cNvSpPr/>
          <p:nvPr/>
        </p:nvSpPr>
        <p:spPr>
          <a:xfrm>
            <a:off x="1153065" y="3316858"/>
            <a:ext cx="9560942" cy="87701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="" xmlns:a16="http://schemas.microsoft.com/office/drawing/2014/main" id="{EAC134C2-C572-428A-B074-F598061648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4909181"/>
              </p:ext>
            </p:extLst>
          </p:nvPr>
        </p:nvGraphicFramePr>
        <p:xfrm>
          <a:off x="1436585" y="3525960"/>
          <a:ext cx="5118589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468">
                  <a:extLst>
                    <a:ext uri="{9D8B030D-6E8A-4147-A177-3AD203B41FA5}">
                      <a16:colId xmlns="" xmlns:a16="http://schemas.microsoft.com/office/drawing/2014/main" val="2070886738"/>
                    </a:ext>
                  </a:extLst>
                </a:gridCol>
                <a:gridCol w="482468">
                  <a:extLst>
                    <a:ext uri="{9D8B030D-6E8A-4147-A177-3AD203B41FA5}">
                      <a16:colId xmlns="" xmlns:a16="http://schemas.microsoft.com/office/drawing/2014/main" val="3762361763"/>
                    </a:ext>
                  </a:extLst>
                </a:gridCol>
                <a:gridCol w="482468">
                  <a:extLst>
                    <a:ext uri="{9D8B030D-6E8A-4147-A177-3AD203B41FA5}">
                      <a16:colId xmlns="" xmlns:a16="http://schemas.microsoft.com/office/drawing/2014/main" val="4132428341"/>
                    </a:ext>
                  </a:extLst>
                </a:gridCol>
                <a:gridCol w="482468">
                  <a:extLst>
                    <a:ext uri="{9D8B030D-6E8A-4147-A177-3AD203B41FA5}">
                      <a16:colId xmlns="" xmlns:a16="http://schemas.microsoft.com/office/drawing/2014/main" val="1813402653"/>
                    </a:ext>
                  </a:extLst>
                </a:gridCol>
                <a:gridCol w="482468">
                  <a:extLst>
                    <a:ext uri="{9D8B030D-6E8A-4147-A177-3AD203B41FA5}">
                      <a16:colId xmlns="" xmlns:a16="http://schemas.microsoft.com/office/drawing/2014/main" val="248751419"/>
                    </a:ext>
                  </a:extLst>
                </a:gridCol>
                <a:gridCol w="482468">
                  <a:extLst>
                    <a:ext uri="{9D8B030D-6E8A-4147-A177-3AD203B41FA5}">
                      <a16:colId xmlns="" xmlns:a16="http://schemas.microsoft.com/office/drawing/2014/main" val="1718609316"/>
                    </a:ext>
                  </a:extLst>
                </a:gridCol>
                <a:gridCol w="482468">
                  <a:extLst>
                    <a:ext uri="{9D8B030D-6E8A-4147-A177-3AD203B41FA5}">
                      <a16:colId xmlns="" xmlns:a16="http://schemas.microsoft.com/office/drawing/2014/main" val="3604008312"/>
                    </a:ext>
                  </a:extLst>
                </a:gridCol>
                <a:gridCol w="482468">
                  <a:extLst>
                    <a:ext uri="{9D8B030D-6E8A-4147-A177-3AD203B41FA5}">
                      <a16:colId xmlns="" xmlns:a16="http://schemas.microsoft.com/office/drawing/2014/main" val="3262318243"/>
                    </a:ext>
                  </a:extLst>
                </a:gridCol>
                <a:gridCol w="482468">
                  <a:extLst>
                    <a:ext uri="{9D8B030D-6E8A-4147-A177-3AD203B41FA5}">
                      <a16:colId xmlns="" xmlns:a16="http://schemas.microsoft.com/office/drawing/2014/main" val="3251868829"/>
                    </a:ext>
                  </a:extLst>
                </a:gridCol>
                <a:gridCol w="776377">
                  <a:extLst>
                    <a:ext uri="{9D8B030D-6E8A-4147-A177-3AD203B41FA5}">
                      <a16:colId xmlns="" xmlns:a16="http://schemas.microsoft.com/office/drawing/2014/main" val="1956456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alibri"/>
                        </a:rPr>
                        <a:t>1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2400" b="1" dirty="0">
                        <a:latin typeface="Calibri"/>
                      </a:endParaRP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alibri"/>
                        </a:rPr>
                        <a:t>2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2400" b="1" dirty="0">
                        <a:latin typeface="Calibri"/>
                      </a:endParaRP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alibri"/>
                        </a:rPr>
                        <a:t>3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2400" b="1" dirty="0">
                        <a:latin typeface="Calibri"/>
                      </a:endParaRP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alibri"/>
                        </a:rPr>
                        <a:t>4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2400" b="1" dirty="0">
                        <a:latin typeface="Calibri"/>
                      </a:endParaRP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alibri"/>
                        </a:rPr>
                        <a:t>5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alibri"/>
                        </a:rPr>
                        <a:t>….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85231002"/>
                  </a:ext>
                </a:extLst>
              </a:tr>
            </a:tbl>
          </a:graphicData>
        </a:graphic>
      </p:graphicFrame>
      <p:graphicFrame>
        <p:nvGraphicFramePr>
          <p:cNvPr id="5" name="Table 5">
            <a:extLst>
              <a:ext uri="{FF2B5EF4-FFF2-40B4-BE49-F238E27FC236}">
                <a16:creationId xmlns="" xmlns:a16="http://schemas.microsoft.com/office/drawing/2014/main" id="{169C80CB-4910-4563-A7AF-A285EF40B9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1997664"/>
              </p:ext>
            </p:extLst>
          </p:nvPr>
        </p:nvGraphicFramePr>
        <p:xfrm>
          <a:off x="8396376" y="3594340"/>
          <a:ext cx="1971485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297">
                  <a:extLst>
                    <a:ext uri="{9D8B030D-6E8A-4147-A177-3AD203B41FA5}">
                      <a16:colId xmlns="" xmlns:a16="http://schemas.microsoft.com/office/drawing/2014/main" val="1017817140"/>
                    </a:ext>
                  </a:extLst>
                </a:gridCol>
                <a:gridCol w="394297">
                  <a:extLst>
                    <a:ext uri="{9D8B030D-6E8A-4147-A177-3AD203B41FA5}">
                      <a16:colId xmlns="" xmlns:a16="http://schemas.microsoft.com/office/drawing/2014/main" val="572520881"/>
                    </a:ext>
                  </a:extLst>
                </a:gridCol>
                <a:gridCol w="394297">
                  <a:extLst>
                    <a:ext uri="{9D8B030D-6E8A-4147-A177-3AD203B41FA5}">
                      <a16:colId xmlns="" xmlns:a16="http://schemas.microsoft.com/office/drawing/2014/main" val="3282835815"/>
                    </a:ext>
                  </a:extLst>
                </a:gridCol>
                <a:gridCol w="394297">
                  <a:extLst>
                    <a:ext uri="{9D8B030D-6E8A-4147-A177-3AD203B41FA5}">
                      <a16:colId xmlns="" xmlns:a16="http://schemas.microsoft.com/office/drawing/2014/main" val="4261882528"/>
                    </a:ext>
                  </a:extLst>
                </a:gridCol>
                <a:gridCol w="394297">
                  <a:extLst>
                    <a:ext uri="{9D8B030D-6E8A-4147-A177-3AD203B41FA5}">
                      <a16:colId xmlns="" xmlns:a16="http://schemas.microsoft.com/office/drawing/2014/main" val="415734141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0">
                      <a:noFill/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400" b="1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⦿</a:t>
                      </a:r>
                      <a:endParaRPr lang="en-US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400" b="1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⦿</a:t>
                      </a:r>
                      <a:endParaRPr lang="en-US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48088255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138ED12A-993D-4DBA-8000-0F9BB572821B}"/>
              </a:ext>
            </a:extLst>
          </p:cNvPr>
          <p:cNvSpPr txBox="1"/>
          <p:nvPr/>
        </p:nvSpPr>
        <p:spPr>
          <a:xfrm>
            <a:off x="8850701" y="3315419"/>
            <a:ext cx="1593012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latin typeface="Calibri"/>
                <a:cs typeface="Calibri"/>
              </a:rPr>
              <a:t>0           1</a:t>
            </a:r>
            <a:endParaRPr lang="en-US" sz="2000" dirty="0">
              <a:latin typeface="Calibri"/>
              <a:cs typeface="Calibri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F26D853-52EC-4070-A71C-B4F1A3721B3F}"/>
              </a:ext>
            </a:extLst>
          </p:cNvPr>
          <p:cNvSpPr txBox="1"/>
          <p:nvPr/>
        </p:nvSpPr>
        <p:spPr>
          <a:xfrm>
            <a:off x="8849803" y="2955086"/>
            <a:ext cx="1118559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1" dirty="0">
                <a:latin typeface="Calibri"/>
                <a:cs typeface="Calibri"/>
              </a:rPr>
              <a:t>40116</a:t>
            </a:r>
          </a:p>
        </p:txBody>
      </p:sp>
      <p:sp>
        <p:nvSpPr>
          <p:cNvPr id="10" name="Flowchart: Terminator 9">
            <a:extLst>
              <a:ext uri="{FF2B5EF4-FFF2-40B4-BE49-F238E27FC236}">
                <a16:creationId xmlns="" xmlns:a16="http://schemas.microsoft.com/office/drawing/2014/main" id="{62CF65E0-16FC-4EF9-AC2B-627C10B08282}"/>
              </a:ext>
            </a:extLst>
          </p:cNvPr>
          <p:cNvSpPr/>
          <p:nvPr/>
        </p:nvSpPr>
        <p:spPr>
          <a:xfrm>
            <a:off x="1800045" y="5046539"/>
            <a:ext cx="7950678" cy="1380225"/>
          </a:xfrm>
          <a:prstGeom prst="flowChartTerminator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 algn="ctr"/>
            <a:r>
              <a:rPr lang="en-US" sz="2800" b="1" dirty="0">
                <a:solidFill>
                  <a:schemeClr val="tx1"/>
                </a:solidFill>
                <a:latin typeface="Calibri"/>
                <a:cs typeface="Arial"/>
              </a:rPr>
              <a:t>List1                                               </a:t>
            </a:r>
            <a:r>
              <a:rPr lang="en-US" sz="2000" b="1" dirty="0">
                <a:solidFill>
                  <a:schemeClr val="tx1"/>
                </a:solidFill>
                <a:latin typeface="Calibri"/>
                <a:cs typeface="Arial"/>
              </a:rPr>
              <a:t>                      </a:t>
            </a:r>
            <a:endParaRPr lang="en-US" b="1">
              <a:solidFill>
                <a:schemeClr val="tx1"/>
              </a:solidFill>
              <a:latin typeface="Calibri"/>
              <a:cs typeface="Arial"/>
            </a:endParaRPr>
          </a:p>
        </p:txBody>
      </p:sp>
      <p:sp>
        <p:nvSpPr>
          <p:cNvPr id="11" name="Minus Sign 10">
            <a:extLst>
              <a:ext uri="{FF2B5EF4-FFF2-40B4-BE49-F238E27FC236}">
                <a16:creationId xmlns="" xmlns:a16="http://schemas.microsoft.com/office/drawing/2014/main" id="{1DFF5492-C6FA-4739-AA5C-C3064BC487E5}"/>
              </a:ext>
            </a:extLst>
          </p:cNvPr>
          <p:cNvSpPr/>
          <p:nvPr/>
        </p:nvSpPr>
        <p:spPr>
          <a:xfrm>
            <a:off x="3610693" y="5041241"/>
            <a:ext cx="603848" cy="1523999"/>
          </a:xfrm>
          <a:prstGeom prst="mathMinu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ea typeface="+mn-lt"/>
                <a:cs typeface="+mn-lt"/>
              </a:rPr>
              <a:t>⦿</a:t>
            </a:r>
            <a:endParaRPr lang="en-US" sz="2000" b="1" dirty="0">
              <a:solidFill>
                <a:schemeClr val="tx1"/>
              </a:solidFill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="" xmlns:a16="http://schemas.microsoft.com/office/drawing/2014/main" id="{6C060AA6-E236-4A61-8497-41928F2F0ACA}"/>
              </a:ext>
            </a:extLst>
          </p:cNvPr>
          <p:cNvCxnSpPr/>
          <p:nvPr/>
        </p:nvCxnSpPr>
        <p:spPr>
          <a:xfrm flipV="1">
            <a:off x="3926098" y="3783761"/>
            <a:ext cx="4408097" cy="198982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C2C4CE70-1F7B-43D6-B2D0-ECB7567B2817}"/>
              </a:ext>
            </a:extLst>
          </p:cNvPr>
          <p:cNvSpPr txBox="1"/>
          <p:nvPr/>
        </p:nvSpPr>
        <p:spPr>
          <a:xfrm>
            <a:off x="7456099" y="5213230"/>
            <a:ext cx="222561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latin typeface="Calibri"/>
                <a:cs typeface="Calibri"/>
              </a:rPr>
              <a:t>GLOBAL ENVIRONMENT 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="" xmlns:a16="http://schemas.microsoft.com/office/drawing/2014/main" id="{7C0DB48A-C6A9-4B68-AE70-0B192034806A}"/>
              </a:ext>
            </a:extLst>
          </p:cNvPr>
          <p:cNvCxnSpPr/>
          <p:nvPr/>
        </p:nvCxnSpPr>
        <p:spPr>
          <a:xfrm flipV="1">
            <a:off x="1702388" y="4522390"/>
            <a:ext cx="7303696" cy="14378"/>
          </a:xfrm>
          <a:prstGeom prst="straightConnector1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="" xmlns:a16="http://schemas.microsoft.com/office/drawing/2014/main" id="{90933D31-D683-46C3-90E7-FF3D0CF3AA60}"/>
              </a:ext>
            </a:extLst>
          </p:cNvPr>
          <p:cNvCxnSpPr/>
          <p:nvPr/>
        </p:nvCxnSpPr>
        <p:spPr>
          <a:xfrm flipH="1" flipV="1">
            <a:off x="1693652" y="4015597"/>
            <a:ext cx="20129" cy="50895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="" xmlns:a16="http://schemas.microsoft.com/office/drawing/2014/main" id="{495F1EFA-84DC-4192-BC71-C29C415ECEE2}"/>
              </a:ext>
            </a:extLst>
          </p:cNvPr>
          <p:cNvCxnSpPr>
            <a:cxnSpLocks/>
          </p:cNvCxnSpPr>
          <p:nvPr/>
        </p:nvCxnSpPr>
        <p:spPr>
          <a:xfrm flipV="1">
            <a:off x="4574875" y="4015598"/>
            <a:ext cx="8625" cy="69586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="" xmlns:a16="http://schemas.microsoft.com/office/drawing/2014/main" id="{5BD85321-5E0C-4CF5-A7BF-53CF3D74ABD3}"/>
              </a:ext>
            </a:extLst>
          </p:cNvPr>
          <p:cNvCxnSpPr>
            <a:cxnSpLocks/>
          </p:cNvCxnSpPr>
          <p:nvPr/>
        </p:nvCxnSpPr>
        <p:spPr>
          <a:xfrm>
            <a:off x="4577859" y="4680541"/>
            <a:ext cx="5161470" cy="28754"/>
          </a:xfrm>
          <a:prstGeom prst="straightConnector1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="" xmlns:a16="http://schemas.microsoft.com/office/drawing/2014/main" id="{5861A67A-689F-4590-8F42-4B247101CFC6}"/>
              </a:ext>
            </a:extLst>
          </p:cNvPr>
          <p:cNvCxnSpPr/>
          <p:nvPr/>
        </p:nvCxnSpPr>
        <p:spPr>
          <a:xfrm flipH="1">
            <a:off x="9735449" y="3761656"/>
            <a:ext cx="28755" cy="963283"/>
          </a:xfrm>
          <a:prstGeom prst="straightConnector1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="" xmlns:a16="http://schemas.microsoft.com/office/drawing/2014/main" id="{D0CD1DD5-5F04-4FCA-A0C0-1FBCE6288A4A}"/>
              </a:ext>
            </a:extLst>
          </p:cNvPr>
          <p:cNvCxnSpPr>
            <a:cxnSpLocks/>
          </p:cNvCxnSpPr>
          <p:nvPr/>
        </p:nvCxnSpPr>
        <p:spPr>
          <a:xfrm flipH="1">
            <a:off x="8973448" y="3761655"/>
            <a:ext cx="1" cy="776378"/>
          </a:xfrm>
          <a:prstGeom prst="straightConnector1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1E90A30B-EC60-45EC-873C-336125467C1F}"/>
              </a:ext>
            </a:extLst>
          </p:cNvPr>
          <p:cNvSpPr txBox="1"/>
          <p:nvPr/>
        </p:nvSpPr>
        <p:spPr>
          <a:xfrm>
            <a:off x="9756475" y="4192437"/>
            <a:ext cx="2441275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800" b="1" dirty="0">
                <a:latin typeface="Calibri"/>
                <a:cs typeface="Calibri"/>
              </a:rPr>
              <a:t>Elements 0 and 1 of list refer to the addresses of values they hold</a:t>
            </a:r>
          </a:p>
        </p:txBody>
      </p:sp>
      <p:sp>
        <p:nvSpPr>
          <p:cNvPr id="22" name="Left Bracket 21">
            <a:extLst>
              <a:ext uri="{FF2B5EF4-FFF2-40B4-BE49-F238E27FC236}">
                <a16:creationId xmlns="" xmlns:a16="http://schemas.microsoft.com/office/drawing/2014/main" id="{8FA34095-0A39-4AE2-8CEE-E9893760307F}"/>
              </a:ext>
            </a:extLst>
          </p:cNvPr>
          <p:cNvSpPr/>
          <p:nvPr/>
        </p:nvSpPr>
        <p:spPr>
          <a:xfrm>
            <a:off x="1012971" y="2583612"/>
            <a:ext cx="273170" cy="3694979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600" b="1"/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9637F5B6-4A40-40AA-855E-913FCEA3CABB}"/>
              </a:ext>
            </a:extLst>
          </p:cNvPr>
          <p:cNvSpPr txBox="1"/>
          <p:nvPr/>
        </p:nvSpPr>
        <p:spPr>
          <a:xfrm rot="-5400000">
            <a:off x="-580845" y="3358551"/>
            <a:ext cx="2743200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latin typeface="Calibri"/>
                <a:cs typeface="Calibri"/>
              </a:rPr>
              <a:t>Line 9 -10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A54D4C28-3AF0-46A4-8A2E-24BCE6B4CE8F}"/>
              </a:ext>
            </a:extLst>
          </p:cNvPr>
          <p:cNvSpPr txBox="1"/>
          <p:nvPr/>
        </p:nvSpPr>
        <p:spPr>
          <a:xfrm>
            <a:off x="2840966" y="1259456"/>
            <a:ext cx="587746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latin typeface="Calibri"/>
                <a:cs typeface="Calibri"/>
              </a:rPr>
              <a:t>(Note: Passed value in list, a mutable type)</a:t>
            </a:r>
          </a:p>
        </p:txBody>
      </p:sp>
      <p:graphicFrame>
        <p:nvGraphicFramePr>
          <p:cNvPr id="26" name="Table 6">
            <a:extLst>
              <a:ext uri="{FF2B5EF4-FFF2-40B4-BE49-F238E27FC236}">
                <a16:creationId xmlns="" xmlns:a16="http://schemas.microsoft.com/office/drawing/2014/main" id="{52EA1218-FF5E-4D1B-9D36-0B47C547CC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8059178"/>
              </p:ext>
            </p:extLst>
          </p:nvPr>
        </p:nvGraphicFramePr>
        <p:xfrm>
          <a:off x="1408982" y="2918603"/>
          <a:ext cx="4824008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2780">
                  <a:extLst>
                    <a:ext uri="{9D8B030D-6E8A-4147-A177-3AD203B41FA5}">
                      <a16:colId xmlns="" xmlns:a16="http://schemas.microsoft.com/office/drawing/2014/main" val="240172662"/>
                    </a:ext>
                  </a:extLst>
                </a:gridCol>
                <a:gridCol w="326795">
                  <a:extLst>
                    <a:ext uri="{9D8B030D-6E8A-4147-A177-3AD203B41FA5}">
                      <a16:colId xmlns="" xmlns:a16="http://schemas.microsoft.com/office/drawing/2014/main" val="2292108511"/>
                    </a:ext>
                  </a:extLst>
                </a:gridCol>
                <a:gridCol w="809878">
                  <a:extLst>
                    <a:ext uri="{9D8B030D-6E8A-4147-A177-3AD203B41FA5}">
                      <a16:colId xmlns="" xmlns:a16="http://schemas.microsoft.com/office/drawing/2014/main" val="2736463661"/>
                    </a:ext>
                  </a:extLst>
                </a:gridCol>
                <a:gridCol w="226045">
                  <a:extLst>
                    <a:ext uri="{9D8B030D-6E8A-4147-A177-3AD203B41FA5}">
                      <a16:colId xmlns="" xmlns:a16="http://schemas.microsoft.com/office/drawing/2014/main" val="366146890"/>
                    </a:ext>
                  </a:extLst>
                </a:gridCol>
                <a:gridCol w="710424">
                  <a:extLst>
                    <a:ext uri="{9D8B030D-6E8A-4147-A177-3AD203B41FA5}">
                      <a16:colId xmlns="" xmlns:a16="http://schemas.microsoft.com/office/drawing/2014/main" val="3539128441"/>
                    </a:ext>
                  </a:extLst>
                </a:gridCol>
                <a:gridCol w="226045">
                  <a:extLst>
                    <a:ext uri="{9D8B030D-6E8A-4147-A177-3AD203B41FA5}">
                      <a16:colId xmlns="" xmlns:a16="http://schemas.microsoft.com/office/drawing/2014/main" val="307286496"/>
                    </a:ext>
                  </a:extLst>
                </a:gridCol>
                <a:gridCol w="781468">
                  <a:extLst>
                    <a:ext uri="{9D8B030D-6E8A-4147-A177-3AD203B41FA5}">
                      <a16:colId xmlns="" xmlns:a16="http://schemas.microsoft.com/office/drawing/2014/main" val="3175875075"/>
                    </a:ext>
                  </a:extLst>
                </a:gridCol>
                <a:gridCol w="226045">
                  <a:extLst>
                    <a:ext uri="{9D8B030D-6E8A-4147-A177-3AD203B41FA5}">
                      <a16:colId xmlns="" xmlns:a16="http://schemas.microsoft.com/office/drawing/2014/main" val="1864252651"/>
                    </a:ext>
                  </a:extLst>
                </a:gridCol>
                <a:gridCol w="934528">
                  <a:extLst>
                    <a:ext uri="{9D8B030D-6E8A-4147-A177-3AD203B41FA5}">
                      <a16:colId xmlns="" xmlns:a16="http://schemas.microsoft.com/office/drawing/2014/main" val="1598470148"/>
                    </a:ext>
                  </a:extLst>
                </a:gridCol>
              </a:tblGrid>
              <a:tr h="345056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532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548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564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580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596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995131753"/>
                  </a:ext>
                </a:extLst>
              </a:tr>
            </a:tbl>
          </a:graphicData>
        </a:graphic>
      </p:graphicFrame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E709125D-64FC-439B-9E28-228F8EAE0A5C}"/>
              </a:ext>
            </a:extLst>
          </p:cNvPr>
          <p:cNvSpPr txBox="1"/>
          <p:nvPr/>
        </p:nvSpPr>
        <p:spPr>
          <a:xfrm>
            <a:off x="1331343" y="2582173"/>
            <a:ext cx="74474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800" b="1" dirty="0">
                <a:latin typeface="Arial Black"/>
              </a:rPr>
              <a:t>( 1 )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BB9AE923-D14D-4C46-B776-6274A065DD6A}"/>
              </a:ext>
            </a:extLst>
          </p:cNvPr>
          <p:cNvSpPr txBox="1"/>
          <p:nvPr/>
        </p:nvSpPr>
        <p:spPr>
          <a:xfrm>
            <a:off x="4293078" y="2582172"/>
            <a:ext cx="74474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800" b="1" dirty="0">
                <a:latin typeface="Arial Black"/>
              </a:rPr>
              <a:t>( 1 )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B5C792EA-9071-4B3B-8AE6-EFF4DDD3613F}"/>
              </a:ext>
            </a:extLst>
          </p:cNvPr>
          <p:cNvSpPr/>
          <p:nvPr/>
        </p:nvSpPr>
        <p:spPr>
          <a:xfrm>
            <a:off x="836763" y="1835990"/>
            <a:ext cx="9560942" cy="87701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="" xmlns:a16="http://schemas.microsoft.com/office/drawing/2014/main" id="{62623617-6B68-47C0-BEC4-EC04355F8E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8378688"/>
              </p:ext>
            </p:extLst>
          </p:nvPr>
        </p:nvGraphicFramePr>
        <p:xfrm>
          <a:off x="1192170" y="2045092"/>
          <a:ext cx="5118589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468">
                  <a:extLst>
                    <a:ext uri="{9D8B030D-6E8A-4147-A177-3AD203B41FA5}">
                      <a16:colId xmlns="" xmlns:a16="http://schemas.microsoft.com/office/drawing/2014/main" val="2070886738"/>
                    </a:ext>
                  </a:extLst>
                </a:gridCol>
                <a:gridCol w="482468">
                  <a:extLst>
                    <a:ext uri="{9D8B030D-6E8A-4147-A177-3AD203B41FA5}">
                      <a16:colId xmlns="" xmlns:a16="http://schemas.microsoft.com/office/drawing/2014/main" val="3762361763"/>
                    </a:ext>
                  </a:extLst>
                </a:gridCol>
                <a:gridCol w="482468">
                  <a:extLst>
                    <a:ext uri="{9D8B030D-6E8A-4147-A177-3AD203B41FA5}">
                      <a16:colId xmlns="" xmlns:a16="http://schemas.microsoft.com/office/drawing/2014/main" val="4132428341"/>
                    </a:ext>
                  </a:extLst>
                </a:gridCol>
                <a:gridCol w="482468">
                  <a:extLst>
                    <a:ext uri="{9D8B030D-6E8A-4147-A177-3AD203B41FA5}">
                      <a16:colId xmlns="" xmlns:a16="http://schemas.microsoft.com/office/drawing/2014/main" val="1813402653"/>
                    </a:ext>
                  </a:extLst>
                </a:gridCol>
                <a:gridCol w="482468">
                  <a:extLst>
                    <a:ext uri="{9D8B030D-6E8A-4147-A177-3AD203B41FA5}">
                      <a16:colId xmlns="" xmlns:a16="http://schemas.microsoft.com/office/drawing/2014/main" val="248751419"/>
                    </a:ext>
                  </a:extLst>
                </a:gridCol>
                <a:gridCol w="482468">
                  <a:extLst>
                    <a:ext uri="{9D8B030D-6E8A-4147-A177-3AD203B41FA5}">
                      <a16:colId xmlns="" xmlns:a16="http://schemas.microsoft.com/office/drawing/2014/main" val="1718609316"/>
                    </a:ext>
                  </a:extLst>
                </a:gridCol>
                <a:gridCol w="482468">
                  <a:extLst>
                    <a:ext uri="{9D8B030D-6E8A-4147-A177-3AD203B41FA5}">
                      <a16:colId xmlns="" xmlns:a16="http://schemas.microsoft.com/office/drawing/2014/main" val="3604008312"/>
                    </a:ext>
                  </a:extLst>
                </a:gridCol>
                <a:gridCol w="482468">
                  <a:extLst>
                    <a:ext uri="{9D8B030D-6E8A-4147-A177-3AD203B41FA5}">
                      <a16:colId xmlns="" xmlns:a16="http://schemas.microsoft.com/office/drawing/2014/main" val="3262318243"/>
                    </a:ext>
                  </a:extLst>
                </a:gridCol>
                <a:gridCol w="482468">
                  <a:extLst>
                    <a:ext uri="{9D8B030D-6E8A-4147-A177-3AD203B41FA5}">
                      <a16:colId xmlns="" xmlns:a16="http://schemas.microsoft.com/office/drawing/2014/main" val="3251868829"/>
                    </a:ext>
                  </a:extLst>
                </a:gridCol>
                <a:gridCol w="776377">
                  <a:extLst>
                    <a:ext uri="{9D8B030D-6E8A-4147-A177-3AD203B41FA5}">
                      <a16:colId xmlns="" xmlns:a16="http://schemas.microsoft.com/office/drawing/2014/main" val="1956456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alibri"/>
                        </a:rPr>
                        <a:t>1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2400" b="1" dirty="0">
                        <a:latin typeface="Calibri"/>
                      </a:endParaRP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alibri"/>
                        </a:rPr>
                        <a:t>2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2400" b="1" dirty="0">
                        <a:latin typeface="Calibri"/>
                      </a:endParaRP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alibri"/>
                        </a:rPr>
                        <a:t>3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2400" b="1" dirty="0">
                        <a:latin typeface="Calibri"/>
                      </a:endParaRP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alibri"/>
                        </a:rPr>
                        <a:t>4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2400" b="1" dirty="0">
                        <a:latin typeface="Calibri"/>
                      </a:endParaRP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alibri"/>
                        </a:rPr>
                        <a:t>5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latin typeface="Calibri"/>
                        </a:rPr>
                        <a:t>….</a:t>
                      </a:r>
                    </a:p>
                  </a:txBody>
                  <a:tcPr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85231002"/>
                  </a:ext>
                </a:extLst>
              </a:tr>
            </a:tbl>
          </a:graphicData>
        </a:graphic>
      </p:graphicFrame>
      <p:graphicFrame>
        <p:nvGraphicFramePr>
          <p:cNvPr id="7" name="Table 5">
            <a:extLst>
              <a:ext uri="{FF2B5EF4-FFF2-40B4-BE49-F238E27FC236}">
                <a16:creationId xmlns="" xmlns:a16="http://schemas.microsoft.com/office/drawing/2014/main" id="{A3CC8B46-2C4B-49E5-814A-6718482E22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5350621"/>
              </p:ext>
            </p:extLst>
          </p:nvPr>
        </p:nvGraphicFramePr>
        <p:xfrm>
          <a:off x="8151961" y="2113472"/>
          <a:ext cx="1971485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297">
                  <a:extLst>
                    <a:ext uri="{9D8B030D-6E8A-4147-A177-3AD203B41FA5}">
                      <a16:colId xmlns="" xmlns:a16="http://schemas.microsoft.com/office/drawing/2014/main" val="1017817140"/>
                    </a:ext>
                  </a:extLst>
                </a:gridCol>
                <a:gridCol w="394297">
                  <a:extLst>
                    <a:ext uri="{9D8B030D-6E8A-4147-A177-3AD203B41FA5}">
                      <a16:colId xmlns="" xmlns:a16="http://schemas.microsoft.com/office/drawing/2014/main" val="572520881"/>
                    </a:ext>
                  </a:extLst>
                </a:gridCol>
                <a:gridCol w="394297">
                  <a:extLst>
                    <a:ext uri="{9D8B030D-6E8A-4147-A177-3AD203B41FA5}">
                      <a16:colId xmlns="" xmlns:a16="http://schemas.microsoft.com/office/drawing/2014/main" val="3282835815"/>
                    </a:ext>
                  </a:extLst>
                </a:gridCol>
                <a:gridCol w="394297">
                  <a:extLst>
                    <a:ext uri="{9D8B030D-6E8A-4147-A177-3AD203B41FA5}">
                      <a16:colId xmlns="" xmlns:a16="http://schemas.microsoft.com/office/drawing/2014/main" val="4261882528"/>
                    </a:ext>
                  </a:extLst>
                </a:gridCol>
                <a:gridCol w="394297">
                  <a:extLst>
                    <a:ext uri="{9D8B030D-6E8A-4147-A177-3AD203B41FA5}">
                      <a16:colId xmlns="" xmlns:a16="http://schemas.microsoft.com/office/drawing/2014/main" val="415734141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0">
                      <a:noFill/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400" b="1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⦿</a:t>
                      </a:r>
                      <a:endParaRPr lang="en-US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400" b="1" i="0" u="none" strike="noStrike" noProof="0" dirty="0">
                          <a:solidFill>
                            <a:schemeClr val="tx1"/>
                          </a:solidFill>
                          <a:latin typeface="Arial"/>
                        </a:rPr>
                        <a:t>⦿</a:t>
                      </a:r>
                      <a:endParaRPr lang="en-US" dirty="0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48088255"/>
                  </a:ext>
                </a:extLst>
              </a:tr>
            </a:tbl>
          </a:graphicData>
        </a:graphic>
      </p:graphicFrame>
      <p:graphicFrame>
        <p:nvGraphicFramePr>
          <p:cNvPr id="9" name="Table 6">
            <a:extLst>
              <a:ext uri="{FF2B5EF4-FFF2-40B4-BE49-F238E27FC236}">
                <a16:creationId xmlns="" xmlns:a16="http://schemas.microsoft.com/office/drawing/2014/main" id="{62C73BC7-F84A-461E-82F5-E7711F724E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0290014"/>
              </p:ext>
            </p:extLst>
          </p:nvPr>
        </p:nvGraphicFramePr>
        <p:xfrm>
          <a:off x="1164567" y="1437735"/>
          <a:ext cx="4824008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2780">
                  <a:extLst>
                    <a:ext uri="{9D8B030D-6E8A-4147-A177-3AD203B41FA5}">
                      <a16:colId xmlns="" xmlns:a16="http://schemas.microsoft.com/office/drawing/2014/main" val="240172662"/>
                    </a:ext>
                  </a:extLst>
                </a:gridCol>
                <a:gridCol w="326795">
                  <a:extLst>
                    <a:ext uri="{9D8B030D-6E8A-4147-A177-3AD203B41FA5}">
                      <a16:colId xmlns="" xmlns:a16="http://schemas.microsoft.com/office/drawing/2014/main" val="2292108511"/>
                    </a:ext>
                  </a:extLst>
                </a:gridCol>
                <a:gridCol w="809878">
                  <a:extLst>
                    <a:ext uri="{9D8B030D-6E8A-4147-A177-3AD203B41FA5}">
                      <a16:colId xmlns="" xmlns:a16="http://schemas.microsoft.com/office/drawing/2014/main" val="2736463661"/>
                    </a:ext>
                  </a:extLst>
                </a:gridCol>
                <a:gridCol w="226045">
                  <a:extLst>
                    <a:ext uri="{9D8B030D-6E8A-4147-A177-3AD203B41FA5}">
                      <a16:colId xmlns="" xmlns:a16="http://schemas.microsoft.com/office/drawing/2014/main" val="366146890"/>
                    </a:ext>
                  </a:extLst>
                </a:gridCol>
                <a:gridCol w="710424">
                  <a:extLst>
                    <a:ext uri="{9D8B030D-6E8A-4147-A177-3AD203B41FA5}">
                      <a16:colId xmlns="" xmlns:a16="http://schemas.microsoft.com/office/drawing/2014/main" val="3539128441"/>
                    </a:ext>
                  </a:extLst>
                </a:gridCol>
                <a:gridCol w="226045">
                  <a:extLst>
                    <a:ext uri="{9D8B030D-6E8A-4147-A177-3AD203B41FA5}">
                      <a16:colId xmlns="" xmlns:a16="http://schemas.microsoft.com/office/drawing/2014/main" val="307286496"/>
                    </a:ext>
                  </a:extLst>
                </a:gridCol>
                <a:gridCol w="781468">
                  <a:extLst>
                    <a:ext uri="{9D8B030D-6E8A-4147-A177-3AD203B41FA5}">
                      <a16:colId xmlns="" xmlns:a16="http://schemas.microsoft.com/office/drawing/2014/main" val="3175875075"/>
                    </a:ext>
                  </a:extLst>
                </a:gridCol>
                <a:gridCol w="226045">
                  <a:extLst>
                    <a:ext uri="{9D8B030D-6E8A-4147-A177-3AD203B41FA5}">
                      <a16:colId xmlns="" xmlns:a16="http://schemas.microsoft.com/office/drawing/2014/main" val="1864252651"/>
                    </a:ext>
                  </a:extLst>
                </a:gridCol>
                <a:gridCol w="934528">
                  <a:extLst>
                    <a:ext uri="{9D8B030D-6E8A-4147-A177-3AD203B41FA5}">
                      <a16:colId xmlns="" xmlns:a16="http://schemas.microsoft.com/office/drawing/2014/main" val="1598470148"/>
                    </a:ext>
                  </a:extLst>
                </a:gridCol>
              </a:tblGrid>
              <a:tr h="345056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532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580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995131753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E5C2C620-CE94-4930-9CE3-FF076E08DCA0}"/>
              </a:ext>
            </a:extLst>
          </p:cNvPr>
          <p:cNvSpPr txBox="1"/>
          <p:nvPr/>
        </p:nvSpPr>
        <p:spPr>
          <a:xfrm>
            <a:off x="8606286" y="1834551"/>
            <a:ext cx="1593012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latin typeface="Calibri"/>
                <a:cs typeface="Calibri"/>
              </a:rPr>
              <a:t>0           1</a:t>
            </a:r>
            <a:endParaRPr lang="en-US" sz="2000" dirty="0">
              <a:latin typeface="Calibri"/>
              <a:cs typeface="Calibri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5293CEE3-ADB8-40CF-B4B9-F5C9FEF7C13E}"/>
              </a:ext>
            </a:extLst>
          </p:cNvPr>
          <p:cNvSpPr txBox="1"/>
          <p:nvPr/>
        </p:nvSpPr>
        <p:spPr>
          <a:xfrm>
            <a:off x="8605388" y="1474218"/>
            <a:ext cx="1118559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1" dirty="0">
                <a:latin typeface="Calibri"/>
                <a:cs typeface="Calibri"/>
              </a:rPr>
              <a:t>40116</a:t>
            </a:r>
          </a:p>
        </p:txBody>
      </p:sp>
      <p:sp>
        <p:nvSpPr>
          <p:cNvPr id="15" name="Flowchart: Terminator 14">
            <a:extLst>
              <a:ext uri="{FF2B5EF4-FFF2-40B4-BE49-F238E27FC236}">
                <a16:creationId xmlns="" xmlns:a16="http://schemas.microsoft.com/office/drawing/2014/main" id="{A25674BE-5936-4BB7-BCDE-4E04C0ABF1F8}"/>
              </a:ext>
            </a:extLst>
          </p:cNvPr>
          <p:cNvSpPr/>
          <p:nvPr/>
        </p:nvSpPr>
        <p:spPr>
          <a:xfrm>
            <a:off x="1641894" y="3651935"/>
            <a:ext cx="7950678" cy="2746074"/>
          </a:xfrm>
          <a:prstGeom prst="flowChartTerminator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2" algn="ctr"/>
            <a:r>
              <a:rPr lang="en-US" sz="2800" b="1" dirty="0">
                <a:solidFill>
                  <a:schemeClr val="tx1"/>
                </a:solidFill>
                <a:latin typeface="Calibri"/>
                <a:cs typeface="Arial"/>
              </a:rPr>
              <a:t>List1                                                                </a:t>
            </a:r>
            <a:endParaRPr lang="en-US" b="1" dirty="0">
              <a:solidFill>
                <a:schemeClr val="tx1"/>
              </a:solidFill>
              <a:latin typeface="Calibri"/>
              <a:cs typeface="Arial"/>
            </a:endParaRPr>
          </a:p>
          <a:p>
            <a:pPr lvl="2" algn="ctr"/>
            <a:endParaRPr lang="en-US" sz="2800" b="1" dirty="0">
              <a:solidFill>
                <a:schemeClr val="tx1"/>
              </a:solidFill>
              <a:latin typeface="Calibri"/>
              <a:cs typeface="Arial"/>
            </a:endParaRPr>
          </a:p>
          <a:p>
            <a:pPr lvl="2" algn="ctr"/>
            <a:endParaRPr lang="en-US" sz="2800" b="1" dirty="0">
              <a:solidFill>
                <a:schemeClr val="tx1"/>
              </a:solidFill>
              <a:latin typeface="Calibri"/>
              <a:cs typeface="Arial"/>
            </a:endParaRPr>
          </a:p>
          <a:p>
            <a:pPr lvl="2" algn="ctr"/>
            <a:r>
              <a:rPr lang="en-US" sz="2800" b="1" dirty="0">
                <a:solidFill>
                  <a:schemeClr val="tx1"/>
                </a:solidFill>
                <a:latin typeface="Calibri"/>
                <a:cs typeface="Arial"/>
              </a:rPr>
              <a:t>                                 </a:t>
            </a:r>
            <a:r>
              <a:rPr lang="en-US" sz="2000" b="1" dirty="0">
                <a:solidFill>
                  <a:schemeClr val="tx1"/>
                </a:solidFill>
                <a:latin typeface="Calibri"/>
                <a:cs typeface="Arial"/>
              </a:rPr>
              <a:t>                      </a:t>
            </a:r>
            <a:endParaRPr lang="en-US" b="1" dirty="0">
              <a:solidFill>
                <a:schemeClr val="tx1"/>
              </a:solidFill>
              <a:latin typeface="Calibri"/>
              <a:cs typeface="Arial"/>
            </a:endParaRPr>
          </a:p>
        </p:txBody>
      </p:sp>
      <p:sp>
        <p:nvSpPr>
          <p:cNvPr id="17" name="Minus Sign 16">
            <a:extLst>
              <a:ext uri="{FF2B5EF4-FFF2-40B4-BE49-F238E27FC236}">
                <a16:creationId xmlns="" xmlns:a16="http://schemas.microsoft.com/office/drawing/2014/main" id="{C66DE4F1-7415-455E-A7AA-74FA1FA5C70D}"/>
              </a:ext>
            </a:extLst>
          </p:cNvPr>
          <p:cNvSpPr/>
          <p:nvPr/>
        </p:nvSpPr>
        <p:spPr>
          <a:xfrm>
            <a:off x="3366278" y="3560373"/>
            <a:ext cx="603848" cy="1523999"/>
          </a:xfrm>
          <a:prstGeom prst="mathMinu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ea typeface="+mn-lt"/>
                <a:cs typeface="+mn-lt"/>
              </a:rPr>
              <a:t>⦿</a:t>
            </a:r>
            <a:endParaRPr lang="en-US" sz="2000" b="1" dirty="0">
              <a:solidFill>
                <a:schemeClr val="tx1"/>
              </a:solidFill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="" xmlns:a16="http://schemas.microsoft.com/office/drawing/2014/main" id="{00ADE333-28F0-4980-A308-7010CD88B99B}"/>
              </a:ext>
            </a:extLst>
          </p:cNvPr>
          <p:cNvCxnSpPr/>
          <p:nvPr/>
        </p:nvCxnSpPr>
        <p:spPr>
          <a:xfrm flipV="1">
            <a:off x="3681683" y="2302893"/>
            <a:ext cx="4408097" cy="198982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C494F777-00DF-4FC3-A61B-5B6944C20E24}"/>
              </a:ext>
            </a:extLst>
          </p:cNvPr>
          <p:cNvSpPr txBox="1"/>
          <p:nvPr/>
        </p:nvSpPr>
        <p:spPr>
          <a:xfrm>
            <a:off x="7211684" y="3732362"/>
            <a:ext cx="2225616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latin typeface="Calibri"/>
                <a:cs typeface="Calibri"/>
              </a:rPr>
              <a:t>GLOBAL ENVIRONMENT 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="" xmlns:a16="http://schemas.microsoft.com/office/drawing/2014/main" id="{AFFE9A24-3BB2-4CC4-99FC-FFC858D01A2B}"/>
              </a:ext>
            </a:extLst>
          </p:cNvPr>
          <p:cNvCxnSpPr/>
          <p:nvPr/>
        </p:nvCxnSpPr>
        <p:spPr>
          <a:xfrm flipV="1">
            <a:off x="1457973" y="3041522"/>
            <a:ext cx="7303696" cy="14378"/>
          </a:xfrm>
          <a:prstGeom prst="straightConnector1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="" xmlns:a16="http://schemas.microsoft.com/office/drawing/2014/main" id="{0DCFED25-8A40-4103-AD88-0DCE357AAA7B}"/>
              </a:ext>
            </a:extLst>
          </p:cNvPr>
          <p:cNvCxnSpPr/>
          <p:nvPr/>
        </p:nvCxnSpPr>
        <p:spPr>
          <a:xfrm flipH="1" flipV="1">
            <a:off x="1449237" y="2534729"/>
            <a:ext cx="20129" cy="50895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="" xmlns:a16="http://schemas.microsoft.com/office/drawing/2014/main" id="{204E8691-1981-4FA0-975D-5F23C73B4647}"/>
              </a:ext>
            </a:extLst>
          </p:cNvPr>
          <p:cNvCxnSpPr>
            <a:cxnSpLocks/>
          </p:cNvCxnSpPr>
          <p:nvPr/>
        </p:nvCxnSpPr>
        <p:spPr>
          <a:xfrm flipV="1">
            <a:off x="4330460" y="2534730"/>
            <a:ext cx="8625" cy="69586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="" xmlns:a16="http://schemas.microsoft.com/office/drawing/2014/main" id="{FF1E83B3-EF43-4116-AC0A-2E3AC5A407B0}"/>
              </a:ext>
            </a:extLst>
          </p:cNvPr>
          <p:cNvCxnSpPr>
            <a:cxnSpLocks/>
          </p:cNvCxnSpPr>
          <p:nvPr/>
        </p:nvCxnSpPr>
        <p:spPr>
          <a:xfrm>
            <a:off x="4333444" y="3199673"/>
            <a:ext cx="5161470" cy="28754"/>
          </a:xfrm>
          <a:prstGeom prst="straightConnector1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="" xmlns:a16="http://schemas.microsoft.com/office/drawing/2014/main" id="{E552A204-5160-4042-8322-DAA6CDA6FE4C}"/>
              </a:ext>
            </a:extLst>
          </p:cNvPr>
          <p:cNvCxnSpPr/>
          <p:nvPr/>
        </p:nvCxnSpPr>
        <p:spPr>
          <a:xfrm flipH="1">
            <a:off x="9491034" y="2280788"/>
            <a:ext cx="28755" cy="963283"/>
          </a:xfrm>
          <a:prstGeom prst="straightConnector1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="" xmlns:a16="http://schemas.microsoft.com/office/drawing/2014/main" id="{0E02B072-F258-4758-B74F-68714FBF5FB2}"/>
              </a:ext>
            </a:extLst>
          </p:cNvPr>
          <p:cNvCxnSpPr>
            <a:cxnSpLocks/>
          </p:cNvCxnSpPr>
          <p:nvPr/>
        </p:nvCxnSpPr>
        <p:spPr>
          <a:xfrm flipH="1">
            <a:off x="8729033" y="2280787"/>
            <a:ext cx="1" cy="776378"/>
          </a:xfrm>
          <a:prstGeom prst="straightConnector1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7" name="Left Bracket 36">
            <a:extLst>
              <a:ext uri="{FF2B5EF4-FFF2-40B4-BE49-F238E27FC236}">
                <a16:creationId xmlns="" xmlns:a16="http://schemas.microsoft.com/office/drawing/2014/main" id="{BCD2F610-BB17-4E66-9AC8-C3273A98E0C4}"/>
              </a:ext>
            </a:extLst>
          </p:cNvPr>
          <p:cNvSpPr/>
          <p:nvPr/>
        </p:nvSpPr>
        <p:spPr>
          <a:xfrm>
            <a:off x="768556" y="1102744"/>
            <a:ext cx="273170" cy="5233356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600" b="1"/>
          </a:p>
        </p:txBody>
      </p:sp>
      <p:sp>
        <p:nvSpPr>
          <p:cNvPr id="39" name="TextBox 38">
            <a:extLst>
              <a:ext uri="{FF2B5EF4-FFF2-40B4-BE49-F238E27FC236}">
                <a16:creationId xmlns="" xmlns:a16="http://schemas.microsoft.com/office/drawing/2014/main" id="{740DDA11-BA56-4E99-B571-52758AEC3B69}"/>
              </a:ext>
            </a:extLst>
          </p:cNvPr>
          <p:cNvSpPr txBox="1"/>
          <p:nvPr/>
        </p:nvSpPr>
        <p:spPr>
          <a:xfrm rot="-5400000">
            <a:off x="-825260" y="1877683"/>
            <a:ext cx="2743200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latin typeface="Calibri"/>
                <a:cs typeface="Calibri"/>
              </a:rPr>
              <a:t>Line 11 ,1-3</a:t>
            </a:r>
          </a:p>
        </p:txBody>
      </p:sp>
      <p:sp>
        <p:nvSpPr>
          <p:cNvPr id="40" name="Flowchart: Terminator 39">
            <a:extLst>
              <a:ext uri="{FF2B5EF4-FFF2-40B4-BE49-F238E27FC236}">
                <a16:creationId xmlns="" xmlns:a16="http://schemas.microsoft.com/office/drawing/2014/main" id="{58B9FCF6-A836-4CCE-9636-D621BAE4DC52}"/>
              </a:ext>
            </a:extLst>
          </p:cNvPr>
          <p:cNvSpPr/>
          <p:nvPr/>
        </p:nvSpPr>
        <p:spPr>
          <a:xfrm>
            <a:off x="5034952" y="4643973"/>
            <a:ext cx="4126299" cy="1595886"/>
          </a:xfrm>
          <a:prstGeom prst="flowChartTerminator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Calibri"/>
                <a:cs typeface="Calibri"/>
              </a:rPr>
              <a:t>myList</a:t>
            </a:r>
            <a:r>
              <a:rPr lang="en-US" sz="2400" b="1" dirty="0">
                <a:solidFill>
                  <a:schemeClr val="tx1"/>
                </a:solidFill>
                <a:latin typeface="Calibri"/>
                <a:cs typeface="Calibri"/>
              </a:rPr>
              <a:t>            </a:t>
            </a:r>
            <a:r>
              <a:rPr lang="en-US" b="1" dirty="0">
                <a:solidFill>
                  <a:schemeClr val="tx1"/>
                </a:solidFill>
                <a:latin typeface="Calibri"/>
                <a:cs typeface="Calibri"/>
              </a:rPr>
              <a:t>                                         </a:t>
            </a:r>
            <a:endParaRPr lang="en-US">
              <a:solidFill>
                <a:schemeClr val="tx1"/>
              </a:solidFill>
              <a:latin typeface="Arial"/>
              <a:cs typeface="Arial"/>
            </a:endParaRPr>
          </a:p>
          <a:p>
            <a:pPr algn="ctr"/>
            <a:endParaRPr lang="en-US" b="1" dirty="0">
              <a:solidFill>
                <a:schemeClr val="tx1"/>
              </a:solidFill>
              <a:latin typeface="Calibri"/>
              <a:cs typeface="Calibri"/>
            </a:endParaRPr>
          </a:p>
          <a:p>
            <a:pPr algn="ctr"/>
            <a:endParaRPr lang="en-US" b="1" dirty="0">
              <a:solidFill>
                <a:schemeClr val="tx1"/>
              </a:solidFill>
              <a:latin typeface="Calibri"/>
              <a:cs typeface="Calibri"/>
            </a:endParaRPr>
          </a:p>
          <a:p>
            <a:pPr algn="ctr"/>
            <a:endParaRPr lang="en-US" b="1" dirty="0">
              <a:solidFill>
                <a:schemeClr val="tx1"/>
              </a:solidFill>
              <a:latin typeface="Calibri"/>
              <a:cs typeface="Calibri"/>
            </a:endParaRPr>
          </a:p>
          <a:p>
            <a:pPr algn="ctr"/>
            <a:endParaRPr lang="en-US" b="1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1" name="Minus Sign 40">
            <a:extLst>
              <a:ext uri="{FF2B5EF4-FFF2-40B4-BE49-F238E27FC236}">
                <a16:creationId xmlns="" xmlns:a16="http://schemas.microsoft.com/office/drawing/2014/main" id="{5BC7BB71-576D-4CF1-BE1E-6FB00E0E8E0A}"/>
              </a:ext>
            </a:extLst>
          </p:cNvPr>
          <p:cNvSpPr/>
          <p:nvPr/>
        </p:nvSpPr>
        <p:spPr>
          <a:xfrm>
            <a:off x="6313636" y="4322372"/>
            <a:ext cx="488830" cy="1452113"/>
          </a:xfrm>
          <a:prstGeom prst="mathMinus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cs typeface="Arial"/>
              </a:rPr>
              <a:t>⦿</a:t>
            </a:r>
            <a:endParaRPr lang="en-US" sz="2000" b="1">
              <a:solidFill>
                <a:schemeClr val="tx1"/>
              </a:solidFill>
              <a:cs typeface="Arial"/>
            </a:endParaRPr>
          </a:p>
        </p:txBody>
      </p:sp>
      <p:cxnSp>
        <p:nvCxnSpPr>
          <p:cNvPr id="44" name="Connector: Curved 43">
            <a:extLst>
              <a:ext uri="{FF2B5EF4-FFF2-40B4-BE49-F238E27FC236}">
                <a16:creationId xmlns="" xmlns:a16="http://schemas.microsoft.com/office/drawing/2014/main" id="{A67DE9B7-6095-4806-81D7-64CB210D1205}"/>
              </a:ext>
            </a:extLst>
          </p:cNvPr>
          <p:cNvCxnSpPr/>
          <p:nvPr/>
        </p:nvCxnSpPr>
        <p:spPr>
          <a:xfrm flipV="1">
            <a:off x="6557154" y="2245385"/>
            <a:ext cx="1388850" cy="2794957"/>
          </a:xfrm>
          <a:prstGeom prst="curved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6" name="TextBox 1">
            <a:extLst>
              <a:ext uri="{FF2B5EF4-FFF2-40B4-BE49-F238E27FC236}">
                <a16:creationId xmlns="" xmlns:a16="http://schemas.microsoft.com/office/drawing/2014/main" id="{0B144305-ED9F-4DF7-916D-F44E2AF46F02}"/>
              </a:ext>
            </a:extLst>
          </p:cNvPr>
          <p:cNvSpPr txBox="1"/>
          <p:nvPr/>
        </p:nvSpPr>
        <p:spPr>
          <a:xfrm>
            <a:off x="10029645" y="4034287"/>
            <a:ext cx="2168106" cy="230832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1600" b="1" dirty="0">
                <a:latin typeface="Calibri"/>
                <a:cs typeface="Calibri"/>
              </a:rPr>
              <a:t>At line 11,function myFunc4( ) gets called, argument List1 is received in parameter </a:t>
            </a:r>
            <a:r>
              <a:rPr lang="en-US" sz="1600" b="1" dirty="0" err="1">
                <a:latin typeface="Calibri"/>
                <a:cs typeface="Calibri"/>
              </a:rPr>
              <a:t>myList</a:t>
            </a:r>
            <a:r>
              <a:rPr lang="en-US" sz="1600" b="1" dirty="0">
                <a:latin typeface="Calibri"/>
                <a:cs typeface="Calibri"/>
              </a:rPr>
              <a:t>. Both List1 and </a:t>
            </a:r>
            <a:r>
              <a:rPr lang="en-US" sz="1600" b="1" dirty="0" err="1">
                <a:latin typeface="Calibri"/>
                <a:cs typeface="Calibri"/>
              </a:rPr>
              <a:t>myList</a:t>
            </a:r>
            <a:r>
              <a:rPr lang="en-US" sz="1600" b="1" dirty="0">
                <a:latin typeface="Calibri"/>
                <a:cs typeface="Calibri"/>
              </a:rPr>
              <a:t> point to same memory address i.e., 40116. Environment remains same .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="" xmlns:a16="http://schemas.microsoft.com/office/drawing/2014/main" id="{2D2E17F7-E5E6-4482-B63A-F3B66021245C}"/>
              </a:ext>
            </a:extLst>
          </p:cNvPr>
          <p:cNvSpPr txBox="1"/>
          <p:nvPr/>
        </p:nvSpPr>
        <p:spPr>
          <a:xfrm>
            <a:off x="7527984" y="4638136"/>
            <a:ext cx="1880558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800" b="1" dirty="0">
                <a:latin typeface="Calibri"/>
                <a:cs typeface="Calibri"/>
              </a:rPr>
              <a:t>Local Environment</a:t>
            </a:r>
            <a:endParaRPr lang="en-US" dirty="0"/>
          </a:p>
          <a:p>
            <a:r>
              <a:rPr lang="en-US" sz="1800" b="1" dirty="0">
                <a:latin typeface="Calibri"/>
                <a:cs typeface="Calibri"/>
              </a:rPr>
              <a:t>(myFunc4( ) )</a:t>
            </a:r>
            <a:endParaRPr lang="en-US" dirty="0"/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="" xmlns:a16="http://schemas.microsoft.com/office/drawing/2014/main" id="{FE62F5EB-1850-4FBB-AD0B-EBA2D749C38F}"/>
              </a:ext>
            </a:extLst>
          </p:cNvPr>
          <p:cNvCxnSpPr/>
          <p:nvPr/>
        </p:nvCxnSpPr>
        <p:spPr>
          <a:xfrm flipH="1">
            <a:off x="9427772" y="4768070"/>
            <a:ext cx="523336" cy="19553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51" name="Picture 2" descr="A picture containing diagram&#10;&#10;Description automatically generated">
            <a:extLst>
              <a:ext uri="{FF2B5EF4-FFF2-40B4-BE49-F238E27FC236}">
                <a16:creationId xmlns="" xmlns:a16="http://schemas.microsoft.com/office/drawing/2014/main" id="{E59E94CC-3147-4335-AD8E-C3AFE1A904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  <p:sp>
        <p:nvSpPr>
          <p:cNvPr id="53" name="TextBox 52">
            <a:extLst>
              <a:ext uri="{FF2B5EF4-FFF2-40B4-BE49-F238E27FC236}">
                <a16:creationId xmlns="" xmlns:a16="http://schemas.microsoft.com/office/drawing/2014/main" id="{DE29A445-B661-4ECD-9019-DFDEE4D65BA4}"/>
              </a:ext>
            </a:extLst>
          </p:cNvPr>
          <p:cNvSpPr txBox="1"/>
          <p:nvPr/>
        </p:nvSpPr>
        <p:spPr>
          <a:xfrm>
            <a:off x="1086928" y="1115682"/>
            <a:ext cx="74474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800" b="1" dirty="0">
                <a:latin typeface="Arial Black"/>
              </a:rPr>
              <a:t>( 1 )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="" xmlns:a16="http://schemas.microsoft.com/office/drawing/2014/main" id="{4B97A32D-885D-4F43-B609-41F29AC59FFF}"/>
              </a:ext>
            </a:extLst>
          </p:cNvPr>
          <p:cNvSpPr txBox="1"/>
          <p:nvPr/>
        </p:nvSpPr>
        <p:spPr>
          <a:xfrm>
            <a:off x="3962400" y="1115682"/>
            <a:ext cx="74474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800" b="1" dirty="0">
                <a:latin typeface="Arial Black"/>
              </a:rPr>
              <a:t>( 1 )</a:t>
            </a:r>
          </a:p>
        </p:txBody>
      </p:sp>
    </p:spTree>
    <p:extLst>
      <p:ext uri="{BB962C8B-B14F-4D97-AF65-F5344CB8AC3E}">
        <p14:creationId xmlns:p14="http://schemas.microsoft.com/office/powerpoint/2010/main" val="3653263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4"/>
          <p:cNvSpPr txBox="1">
            <a:spLocks noGrp="1"/>
          </p:cNvSpPr>
          <p:nvPr>
            <p:ph type="title"/>
          </p:nvPr>
        </p:nvSpPr>
        <p:spPr>
          <a:xfrm>
            <a:off x="668547" y="1450675"/>
            <a:ext cx="32766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Calibri"/>
              <a:buNone/>
            </a:pPr>
            <a:r>
              <a:rPr lang="en-US" sz="3200" b="1" cap="none">
                <a:solidFill>
                  <a:srgbClr val="FF0000"/>
                </a:solidFill>
              </a:rPr>
              <a:t>SESSION REVIEW:</a:t>
            </a:r>
            <a:endParaRPr sz="3200" b="1" cap="none">
              <a:solidFill>
                <a:srgbClr val="FF0000"/>
              </a:solidFill>
            </a:endParaRPr>
          </a:p>
        </p:txBody>
      </p:sp>
      <p:sp>
        <p:nvSpPr>
          <p:cNvPr id="190" name="Google Shape;190;p14"/>
          <p:cNvSpPr txBox="1">
            <a:spLocks noGrp="1"/>
          </p:cNvSpPr>
          <p:nvPr>
            <p:ph type="body" idx="1"/>
          </p:nvPr>
        </p:nvSpPr>
        <p:spPr>
          <a:xfrm>
            <a:off x="2209800" y="2057400"/>
            <a:ext cx="7848600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Concepts of </a:t>
            </a:r>
            <a:r>
              <a:rPr lang="en-US" sz="2400" dirty="0" smtClean="0"/>
              <a:t>Mutable/Immutable </a:t>
            </a:r>
            <a:r>
              <a:rPr lang="en-US" sz="2400" dirty="0"/>
              <a:t>data objects </a:t>
            </a:r>
            <a:endParaRPr sz="2800" dirty="0"/>
          </a:p>
          <a:p>
            <a:pPr marL="342900" lvl="0" indent="-342900" algn="l" rtl="0">
              <a:lnSpc>
                <a:spcPct val="2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 smtClean="0"/>
              <a:t>Developing </a:t>
            </a:r>
            <a:r>
              <a:rPr lang="en-US" sz="2400" dirty="0"/>
              <a:t>the </a:t>
            </a:r>
            <a:r>
              <a:rPr lang="en-US" sz="2400" dirty="0" smtClean="0"/>
              <a:t>memory </a:t>
            </a:r>
            <a:r>
              <a:rPr lang="en-US" sz="2400" dirty="0"/>
              <a:t>e</a:t>
            </a:r>
            <a:r>
              <a:rPr lang="en-US" sz="2400" dirty="0" smtClean="0"/>
              <a:t>nvironment</a:t>
            </a:r>
            <a:endParaRPr sz="2400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="" xmlns:a16="http://schemas.microsoft.com/office/drawing/2014/main" id="{0FFA2791-2FEB-42E1-A8AB-BEC613BD78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3"/>
          <p:cNvSpPr txBox="1">
            <a:spLocks noGrp="1"/>
          </p:cNvSpPr>
          <p:nvPr>
            <p:ph type="title"/>
          </p:nvPr>
        </p:nvSpPr>
        <p:spPr>
          <a:xfrm>
            <a:off x="672860" y="534837"/>
            <a:ext cx="3896264" cy="1304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en-US" sz="3200" b="1" cap="none" dirty="0" smtClean="0">
                <a:solidFill>
                  <a:srgbClr val="FF0000"/>
                </a:solidFill>
              </a:rPr>
              <a:t>Assignments:</a:t>
            </a:r>
            <a:endParaRPr lang="en-US" sz="3200" b="1" cap="none" dirty="0">
              <a:solidFill>
                <a:srgbClr val="FF0000"/>
              </a:solidFill>
            </a:endParaRPr>
          </a:p>
        </p:txBody>
      </p:sp>
      <p:sp>
        <p:nvSpPr>
          <p:cNvPr id="183" name="Google Shape;183;p13"/>
          <p:cNvSpPr txBox="1">
            <a:spLocks noGrp="1"/>
          </p:cNvSpPr>
          <p:nvPr>
            <p:ph type="body" idx="1"/>
          </p:nvPr>
        </p:nvSpPr>
        <p:spPr>
          <a:xfrm>
            <a:off x="2228491" y="1718094"/>
            <a:ext cx="82296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What do you mean by mutable types?</a:t>
            </a:r>
            <a:endParaRPr sz="2400" dirty="0"/>
          </a:p>
          <a:p>
            <a:pPr marL="3429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What are immutable types?</a:t>
            </a:r>
            <a:endParaRPr sz="2400" dirty="0"/>
          </a:p>
          <a:p>
            <a:pPr marL="3429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WAP to add one element to a list using function.</a:t>
            </a:r>
            <a:endParaRPr sz="2400" dirty="0"/>
          </a:p>
          <a:p>
            <a:pPr marL="3429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WAP to delete one element from a list using </a:t>
            </a:r>
            <a:r>
              <a:rPr lang="en-US" sz="2400" dirty="0" smtClean="0"/>
              <a:t>function.</a:t>
            </a:r>
            <a:endParaRPr sz="2400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="" xmlns:a16="http://schemas.microsoft.com/office/drawing/2014/main" id="{5E0383C8-2ADB-4497-94CD-A372F6C7FD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6"/>
          <p:cNvSpPr txBox="1"/>
          <p:nvPr/>
        </p:nvSpPr>
        <p:spPr>
          <a:xfrm>
            <a:off x="2145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="" xmlns:a16="http://schemas.microsoft.com/office/drawing/2014/main" id="{27562A84-2805-4ECC-8875-6D6B75CB55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/>
          <p:nvPr/>
        </p:nvSpPr>
        <p:spPr>
          <a:xfrm>
            <a:off x="779001" y="1427141"/>
            <a:ext cx="79755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cs typeface="Calibri"/>
                <a:sym typeface="Arial"/>
              </a:rPr>
              <a:t>Learning </a:t>
            </a:r>
            <a:r>
              <a:rPr lang="en-US" sz="3200" b="1" dirty="0">
                <a:solidFill>
                  <a:srgbClr val="FF0000"/>
                </a:solidFill>
                <a:latin typeface="Calibri"/>
                <a:cs typeface="Calibri"/>
              </a:rPr>
              <a:t>Outcomes:</a:t>
            </a:r>
            <a:endParaRPr lang="en-US" sz="3200" b="1" i="0" u="none" strike="noStrike" cap="none" dirty="0">
              <a:solidFill>
                <a:srgbClr val="FF0000"/>
              </a:solidFill>
              <a:ea typeface="Calibri"/>
              <a:cs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768AAC0F-9EB2-4A19-A86E-0F6E41B68FD1}"/>
              </a:ext>
            </a:extLst>
          </p:cNvPr>
          <p:cNvSpPr txBox="1"/>
          <p:nvPr/>
        </p:nvSpPr>
        <p:spPr>
          <a:xfrm>
            <a:off x="2066846" y="2661767"/>
            <a:ext cx="9435042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>
              <a:buChar char="•"/>
            </a:pPr>
            <a:r>
              <a:rPr lang="en-US" sz="2400" b="1" dirty="0">
                <a:latin typeface="Calibri"/>
              </a:rPr>
              <a:t> </a:t>
            </a:r>
            <a:r>
              <a:rPr lang="en-US" sz="2400" dirty="0">
                <a:latin typeface="Calibri"/>
              </a:rPr>
              <a:t>Student will be able to know </a:t>
            </a:r>
            <a:r>
              <a:rPr lang="en-US" sz="2400" dirty="0" smtClean="0">
                <a:latin typeface="Calibri"/>
              </a:rPr>
              <a:t>about​</a:t>
            </a:r>
            <a:r>
              <a:rPr lang="en-US" sz="2400" dirty="0">
                <a:latin typeface="Calibri"/>
              </a:rPr>
              <a:t> </a:t>
            </a:r>
            <a:r>
              <a:rPr lang="en-US" sz="2400" dirty="0" smtClean="0">
                <a:latin typeface="Calibri"/>
              </a:rPr>
              <a:t>mutable/immutable </a:t>
            </a:r>
            <a:r>
              <a:rPr lang="en-US" sz="2400" dirty="0">
                <a:latin typeface="Calibri"/>
              </a:rPr>
              <a:t>data objects .​</a:t>
            </a:r>
          </a:p>
          <a:p>
            <a:pPr algn="just"/>
            <a:r>
              <a:rPr lang="en-US" sz="2400" dirty="0">
                <a:latin typeface="Calibri"/>
              </a:rPr>
              <a:t>​</a:t>
            </a:r>
          </a:p>
          <a:p>
            <a:pPr>
              <a:buChar char="•"/>
            </a:pPr>
            <a:r>
              <a:rPr lang="en-US" sz="2400" dirty="0">
                <a:latin typeface="Calibri"/>
              </a:rPr>
              <a:t> T</a:t>
            </a:r>
            <a:r>
              <a:rPr lang="en-US" sz="2400" dirty="0" smtClean="0">
                <a:latin typeface="Calibri"/>
              </a:rPr>
              <a:t>hey can develop </a:t>
            </a:r>
            <a:r>
              <a:rPr lang="en-US" sz="2400" dirty="0">
                <a:latin typeface="Calibri"/>
              </a:rPr>
              <a:t>the </a:t>
            </a:r>
            <a:r>
              <a:rPr lang="en-US" sz="2400" dirty="0" smtClean="0">
                <a:latin typeface="Calibri"/>
              </a:rPr>
              <a:t>memory environment​ of a code.</a:t>
            </a:r>
            <a:endParaRPr lang="en-US" sz="2400" dirty="0">
              <a:latin typeface="Calibri"/>
            </a:endParaRPr>
          </a:p>
        </p:txBody>
      </p:sp>
      <p:pic>
        <p:nvPicPr>
          <p:cNvPr id="3" name="Picture 2" descr="A picture containing diagram&#10;&#10;Description automatically generated">
            <a:extLst>
              <a:ext uri="{FF2B5EF4-FFF2-40B4-BE49-F238E27FC236}">
                <a16:creationId xmlns="" xmlns:a16="http://schemas.microsoft.com/office/drawing/2014/main" id="{A0328E53-7700-4D28-868A-E8C96C1A15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"/>
          <p:cNvSpPr/>
          <p:nvPr/>
        </p:nvSpPr>
        <p:spPr>
          <a:xfrm>
            <a:off x="3258312" y="2340864"/>
            <a:ext cx="6477000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LEGB Rule</a:t>
            </a:r>
            <a:endParaRPr sz="2400" dirty="0"/>
          </a:p>
          <a:p>
            <a:pPr marL="457200" marR="0" lvl="0" indent="-457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Case studies</a:t>
            </a:r>
            <a:endParaRPr sz="2400" dirty="0"/>
          </a:p>
        </p:txBody>
      </p:sp>
      <p:sp>
        <p:nvSpPr>
          <p:cNvPr id="110" name="Google Shape;110;p3"/>
          <p:cNvSpPr/>
          <p:nvPr/>
        </p:nvSpPr>
        <p:spPr>
          <a:xfrm>
            <a:off x="720306" y="1305695"/>
            <a:ext cx="40386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Discussed so far:</a:t>
            </a:r>
            <a:endParaRPr sz="3200"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="" xmlns:a16="http://schemas.microsoft.com/office/drawing/2014/main" id="{AE3CF544-366C-41D8-89E3-C2FB53D5FC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"/>
          <p:cNvSpPr txBox="1">
            <a:spLocks noGrp="1"/>
          </p:cNvSpPr>
          <p:nvPr>
            <p:ph type="title"/>
          </p:nvPr>
        </p:nvSpPr>
        <p:spPr>
          <a:xfrm>
            <a:off x="802257" y="1145875"/>
            <a:ext cx="35052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Calibri"/>
              <a:buNone/>
            </a:pPr>
            <a:r>
              <a:rPr lang="en-US" sz="3200" b="1" cap="none" dirty="0" smtClean="0">
                <a:solidFill>
                  <a:srgbClr val="FF0000"/>
                </a:solidFill>
              </a:rPr>
              <a:t>Sub-Concepts:</a:t>
            </a:r>
            <a:endParaRPr sz="4000" b="1" dirty="0"/>
          </a:p>
        </p:txBody>
      </p:sp>
      <p:sp>
        <p:nvSpPr>
          <p:cNvPr id="116" name="Google Shape;116;p4"/>
          <p:cNvSpPr txBox="1">
            <a:spLocks noGrp="1"/>
          </p:cNvSpPr>
          <p:nvPr>
            <p:ph type="body" idx="1"/>
          </p:nvPr>
        </p:nvSpPr>
        <p:spPr>
          <a:xfrm>
            <a:off x="2136475" y="2445014"/>
            <a:ext cx="7924800" cy="365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2400" dirty="0" smtClean="0"/>
              <a:t>Mutable/Immutable </a:t>
            </a:r>
            <a:r>
              <a:rPr lang="en-US" sz="2400" dirty="0"/>
              <a:t>properties of passed data objects</a:t>
            </a:r>
            <a:endParaRPr sz="2400" dirty="0"/>
          </a:p>
          <a:p>
            <a:pPr marL="342900" lvl="0" indent="-342900" algn="l" rtl="0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2400" dirty="0"/>
              <a:t>To create the Memory Environment</a:t>
            </a:r>
            <a:endParaRPr sz="2400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="" xmlns:a16="http://schemas.microsoft.com/office/drawing/2014/main" id="{195946EA-D7B6-40EF-8687-72A6B6256C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"/>
          <p:cNvSpPr txBox="1">
            <a:spLocks noGrp="1"/>
          </p:cNvSpPr>
          <p:nvPr>
            <p:ph type="title"/>
          </p:nvPr>
        </p:nvSpPr>
        <p:spPr>
          <a:xfrm>
            <a:off x="174817" y="813795"/>
            <a:ext cx="925444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buClr>
                <a:srgbClr val="FF0000"/>
              </a:buClr>
              <a:buSzPts val="3600"/>
            </a:pPr>
            <a:r>
              <a:rPr lang="en-US" sz="3200" b="1" dirty="0" smtClean="0">
                <a:solidFill>
                  <a:srgbClr val="FF0000"/>
                </a:solidFill>
              </a:rPr>
              <a:t>Mutable Properties Of Passed Data Objects:</a:t>
            </a:r>
            <a:endParaRPr lang="en-US" sz="3200" b="1" cap="none" dirty="0">
              <a:solidFill>
                <a:srgbClr val="FF0000"/>
              </a:solidFill>
            </a:endParaRPr>
          </a:p>
        </p:txBody>
      </p:sp>
      <p:sp>
        <p:nvSpPr>
          <p:cNvPr id="123" name="Google Shape;123;p5"/>
          <p:cNvSpPr txBox="1">
            <a:spLocks noGrp="1"/>
          </p:cNvSpPr>
          <p:nvPr>
            <p:ph type="body" idx="1"/>
          </p:nvPr>
        </p:nvSpPr>
        <p:spPr>
          <a:xfrm>
            <a:off x="2461404" y="1673525"/>
            <a:ext cx="8534400" cy="350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A </a:t>
            </a:r>
            <a:r>
              <a:rPr lang="en-US" sz="2400" b="1"/>
              <a:t>mutable object</a:t>
            </a:r>
            <a:r>
              <a:rPr lang="en-US" sz="2400"/>
              <a:t> can be changed after it is created.</a:t>
            </a:r>
            <a:endParaRPr/>
          </a:p>
          <a:p>
            <a:pPr marL="342900" lvl="0" indent="-3810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sz="2400"/>
              <a:t>An im</a:t>
            </a:r>
            <a:r>
              <a:rPr lang="en-US" sz="2400" b="1"/>
              <a:t>mutable object</a:t>
            </a:r>
            <a:r>
              <a:rPr lang="en-US" sz="2400"/>
              <a:t> can not be changed after it is created.</a:t>
            </a:r>
            <a:endParaRPr/>
          </a:p>
          <a:p>
            <a:pPr marL="342900" lvl="0" indent="-3429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 b="1"/>
              <a:t>Objects</a:t>
            </a:r>
            <a:r>
              <a:rPr lang="en-US" sz="2400"/>
              <a:t> of built-in types like (int, float, bool, str, tuple, unicode) are </a:t>
            </a:r>
            <a:r>
              <a:rPr lang="en-US" sz="2400" b="1"/>
              <a:t>immutable</a:t>
            </a:r>
            <a:r>
              <a:rPr lang="en-US" sz="2400"/>
              <a:t>. </a:t>
            </a:r>
            <a:endParaRPr/>
          </a:p>
          <a:p>
            <a:pPr marL="342900" lvl="0" indent="-3429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 b="1"/>
              <a:t>Objects</a:t>
            </a:r>
            <a:r>
              <a:rPr lang="en-US" sz="2400"/>
              <a:t> of built-in types like (list, set, dict) are </a:t>
            </a:r>
            <a:r>
              <a:rPr lang="en-US" sz="2400" b="1"/>
              <a:t>mutable</a:t>
            </a:r>
            <a:r>
              <a:rPr lang="en-US" sz="2400"/>
              <a:t>.</a:t>
            </a:r>
            <a:endParaRPr sz="2400"/>
          </a:p>
          <a:p>
            <a:pPr marL="342900" lvl="0" indent="-3429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Custom </a:t>
            </a:r>
            <a:r>
              <a:rPr lang="en-US" sz="2400" b="1"/>
              <a:t>classes</a:t>
            </a:r>
            <a:r>
              <a:rPr lang="en-US" sz="2400"/>
              <a:t> are generally </a:t>
            </a:r>
            <a:r>
              <a:rPr lang="en-US" sz="2400" b="1"/>
              <a:t>mutable</a:t>
            </a:r>
            <a:r>
              <a:rPr lang="en-US" sz="2400"/>
              <a:t>.</a:t>
            </a:r>
            <a:endParaRPr sz="240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="" xmlns:a16="http://schemas.microsoft.com/office/drawing/2014/main" id="{B4C1007C-0589-4C93-B3D5-36FB979C52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"/>
          <p:cNvSpPr txBox="1">
            <a:spLocks noGrp="1"/>
          </p:cNvSpPr>
          <p:nvPr>
            <p:ph type="title"/>
          </p:nvPr>
        </p:nvSpPr>
        <p:spPr>
          <a:xfrm>
            <a:off x="109728" y="487392"/>
            <a:ext cx="9143926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buClr>
                <a:srgbClr val="FF0000"/>
              </a:buClr>
              <a:buSzPts val="3600"/>
            </a:pPr>
            <a:r>
              <a:rPr lang="en-US" sz="3200" b="1" dirty="0" smtClean="0">
                <a:solidFill>
                  <a:srgbClr val="FF0000"/>
                </a:solidFill>
              </a:rPr>
              <a:t>Mutable Properties Of Passed Data Objects:</a:t>
            </a:r>
            <a:endParaRPr lang="en-US" sz="3200" b="1" cap="none" dirty="0">
              <a:solidFill>
                <a:srgbClr val="FF0000"/>
              </a:solidFill>
            </a:endParaRPr>
          </a:p>
        </p:txBody>
      </p:sp>
      <p:sp>
        <p:nvSpPr>
          <p:cNvPr id="130" name="Google Shape;130;p6"/>
          <p:cNvSpPr txBox="1">
            <a:spLocks noGrp="1"/>
          </p:cNvSpPr>
          <p:nvPr>
            <p:ph type="body" idx="1"/>
          </p:nvPr>
        </p:nvSpPr>
        <p:spPr>
          <a:xfrm>
            <a:off x="2278811" y="1173192"/>
            <a:ext cx="9363973" cy="54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None/>
            </a:pPr>
            <a:r>
              <a:rPr lang="en-US" sz="2800" b="1" dirty="0">
                <a:solidFill>
                  <a:srgbClr val="FF0000"/>
                </a:solidFill>
              </a:rPr>
              <a:t>Example:</a:t>
            </a:r>
            <a:endParaRPr dirty="0"/>
          </a:p>
          <a:p>
            <a:pPr marL="342900" lvl="0" indent="-3429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endParaRPr sz="1400" b="1" dirty="0"/>
          </a:p>
          <a:p>
            <a:pPr marL="457200" lvl="0" indent="-457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AutoNum type="arabicPeriod"/>
            </a:pPr>
            <a:r>
              <a:rPr lang="en-US" sz="2400" b="1" dirty="0" err="1"/>
              <a:t>def</a:t>
            </a:r>
            <a:r>
              <a:rPr lang="en-US" sz="2400" b="1" dirty="0"/>
              <a:t> myfunc2(</a:t>
            </a:r>
            <a:r>
              <a:rPr lang="en-US" sz="2400" b="1" dirty="0" err="1"/>
              <a:t>myList</a:t>
            </a:r>
            <a:r>
              <a:rPr lang="en-US" sz="2400" b="1" dirty="0"/>
              <a:t>):</a:t>
            </a:r>
            <a:endParaRPr b="1" dirty="0"/>
          </a:p>
          <a:p>
            <a:pPr marL="457200" lvl="0" indent="-457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AutoNum type="arabicPeriod"/>
            </a:pPr>
            <a:r>
              <a:rPr lang="en-US" sz="2400" b="1" dirty="0"/>
              <a:t>      print(“\n\t Inside CALLED Function now”)</a:t>
            </a:r>
            <a:endParaRPr b="1" dirty="0"/>
          </a:p>
          <a:p>
            <a:pPr marL="457200" lvl="0" indent="-457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AutoNum type="arabicPeriod"/>
            </a:pPr>
            <a:r>
              <a:rPr lang="en-US" sz="2400" b="1" dirty="0"/>
              <a:t>      print(“\t List received:”, </a:t>
            </a:r>
            <a:r>
              <a:rPr lang="en-US" sz="2400" b="1" dirty="0" err="1"/>
              <a:t>myList</a:t>
            </a:r>
            <a:r>
              <a:rPr lang="en-US" sz="2400" b="1" dirty="0"/>
              <a:t>)</a:t>
            </a:r>
            <a:endParaRPr b="1" dirty="0"/>
          </a:p>
          <a:p>
            <a:pPr marL="457200" lvl="0" indent="-457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AutoNum type="arabicPeriod"/>
            </a:pPr>
            <a:r>
              <a:rPr lang="en-US" sz="2400" b="1" dirty="0"/>
              <a:t>      </a:t>
            </a:r>
            <a:r>
              <a:rPr lang="en-US" sz="2400" b="1" dirty="0" err="1"/>
              <a:t>myList</a:t>
            </a:r>
            <a:r>
              <a:rPr lang="en-US" sz="2400" b="1" dirty="0"/>
              <a:t>[0] + = 2</a:t>
            </a:r>
            <a:endParaRPr b="1" dirty="0"/>
          </a:p>
          <a:p>
            <a:pPr marL="457200" lvl="0" indent="-457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AutoNum type="arabicPeriod"/>
            </a:pPr>
            <a:r>
              <a:rPr lang="en-US" sz="2400" b="1" dirty="0"/>
              <a:t>      print(“\t List within called function, after changes: ”,</a:t>
            </a:r>
            <a:r>
              <a:rPr lang="en-US" sz="2400" b="1" dirty="0" err="1"/>
              <a:t>myList</a:t>
            </a:r>
            <a:r>
              <a:rPr lang="en-US" sz="2400" b="1" dirty="0"/>
              <a:t>)</a:t>
            </a:r>
            <a:endParaRPr b="1" dirty="0"/>
          </a:p>
          <a:p>
            <a:pPr marL="457200" lvl="0" indent="-457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AutoNum type="arabicPeriod"/>
            </a:pPr>
            <a:r>
              <a:rPr lang="en-US" sz="2400" b="1" dirty="0"/>
              <a:t>      return</a:t>
            </a:r>
            <a:endParaRPr b="1" dirty="0"/>
          </a:p>
          <a:p>
            <a:pPr marL="457200" lvl="0" indent="-457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AutoNum type="arabicPeriod"/>
            </a:pPr>
            <a:r>
              <a:rPr lang="en-US" sz="2400" b="1" dirty="0"/>
              <a:t>List1 = [1]</a:t>
            </a:r>
            <a:endParaRPr b="1" dirty="0"/>
          </a:p>
          <a:p>
            <a:pPr marL="457200" lvl="0" indent="-457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AutoNum type="arabicPeriod"/>
            </a:pPr>
            <a:r>
              <a:rPr lang="en-US" sz="2400" b="1" dirty="0"/>
              <a:t>print (“List before function call : “, List1)</a:t>
            </a:r>
            <a:endParaRPr b="1" dirty="0"/>
          </a:p>
          <a:p>
            <a:pPr marL="457200" lvl="0" indent="-457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AutoNum type="arabicPeriod"/>
            </a:pPr>
            <a:r>
              <a:rPr lang="en-US" sz="2400" b="1" dirty="0"/>
              <a:t>myFunc2(List1)</a:t>
            </a:r>
            <a:endParaRPr b="1" dirty="0"/>
          </a:p>
          <a:p>
            <a:pPr marL="457200" lvl="0" indent="-457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AutoNum type="arabicPeriod"/>
            </a:pPr>
            <a:r>
              <a:rPr lang="en-US" sz="2400" b="1" dirty="0"/>
              <a:t>print(“\n List after function call : “, List1)</a:t>
            </a:r>
            <a:endParaRPr sz="2400" b="1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="" xmlns:a16="http://schemas.microsoft.com/office/drawing/2014/main" id="{70EC74ED-427B-4B1C-94E9-B9AE59A175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7"/>
          <p:cNvSpPr txBox="1">
            <a:spLocks noGrp="1"/>
          </p:cNvSpPr>
          <p:nvPr>
            <p:ph type="title"/>
          </p:nvPr>
        </p:nvSpPr>
        <p:spPr>
          <a:xfrm>
            <a:off x="956094" y="707366"/>
            <a:ext cx="17526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Calibri"/>
              <a:buNone/>
            </a:pPr>
            <a:r>
              <a:rPr lang="en-US" sz="3200" b="1" dirty="0" smtClean="0">
                <a:solidFill>
                  <a:srgbClr val="FF0000"/>
                </a:solidFill>
              </a:rPr>
              <a:t>Output:</a:t>
            </a:r>
            <a:endParaRPr lang="en-US" sz="3200" b="1" dirty="0">
              <a:solidFill>
                <a:srgbClr val="FF0000"/>
              </a:solidFill>
            </a:endParaRPr>
          </a:p>
        </p:txBody>
      </p:sp>
      <p:cxnSp>
        <p:nvCxnSpPr>
          <p:cNvPr id="137" name="Google Shape;137;p7"/>
          <p:cNvCxnSpPr/>
          <p:nvPr/>
        </p:nvCxnSpPr>
        <p:spPr>
          <a:xfrm flipH="1">
            <a:off x="6172200" y="5834381"/>
            <a:ext cx="433070" cy="377825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8" name="Google Shape;138;p7"/>
          <p:cNvSpPr/>
          <p:nvPr/>
        </p:nvSpPr>
        <p:spPr>
          <a:xfrm>
            <a:off x="2209800" y="2536215"/>
            <a:ext cx="9144000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7"/>
          <p:cNvSpPr/>
          <p:nvPr/>
        </p:nvSpPr>
        <p:spPr>
          <a:xfrm>
            <a:off x="2209800" y="1741440"/>
            <a:ext cx="7315200" cy="2308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0000"/>
                </a:solidFill>
                <a:latin typeface="Calibri"/>
                <a:cs typeface="Calibri"/>
                <a:sym typeface="Arial"/>
              </a:rPr>
              <a:t>List before function call : [1]</a:t>
            </a:r>
            <a:endParaRPr sz="2400">
              <a:solidFill>
                <a:schemeClr val="dk1"/>
              </a:solidFill>
              <a:latin typeface="Calibri"/>
              <a:cs typeface="Calibri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0000"/>
                </a:solidFill>
                <a:latin typeface="Calibri"/>
                <a:cs typeface="Calibri"/>
                <a:sym typeface="Arial"/>
              </a:rPr>
              <a:t>Inside CALLED Function now</a:t>
            </a:r>
            <a:endParaRPr sz="2400">
              <a:solidFill>
                <a:schemeClr val="dk1"/>
              </a:solidFill>
              <a:latin typeface="Calibri"/>
              <a:cs typeface="Calibri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>
              <a:solidFill>
                <a:srgbClr val="000000"/>
              </a:solidFill>
              <a:latin typeface="Calibri"/>
              <a:cs typeface="Calibri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i="0" u="none" strike="noStrike" cap="none">
                <a:solidFill>
                  <a:srgbClr val="000000"/>
                </a:solidFill>
                <a:latin typeface="Calibri"/>
                <a:cs typeface="Calibri"/>
                <a:sym typeface="Arial"/>
              </a:rPr>
              <a:t>List received; [1]</a:t>
            </a:r>
            <a:endParaRPr sz="2400" i="0" u="none" strike="noStrike" cap="none">
              <a:solidFill>
                <a:schemeClr val="dk1"/>
              </a:solidFill>
              <a:latin typeface="Calibri"/>
              <a:cs typeface="Calibri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i="0" u="none" strike="noStrike" cap="none">
                <a:solidFill>
                  <a:srgbClr val="000000"/>
                </a:solidFill>
                <a:latin typeface="Calibri"/>
                <a:cs typeface="Calibri"/>
                <a:sym typeface="Arial"/>
              </a:rPr>
              <a:t>List within called function, after changes : [3]</a:t>
            </a:r>
            <a:endParaRPr sz="1400">
              <a:latin typeface="Calibri"/>
              <a:cs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i="0" u="none" strike="noStrike" cap="none">
                <a:solidFill>
                  <a:srgbClr val="000000"/>
                </a:solidFill>
                <a:latin typeface="Calibri"/>
                <a:cs typeface="Calibri"/>
                <a:sym typeface="Arial"/>
              </a:rPr>
              <a:t>List after function call : [3]</a:t>
            </a:r>
            <a:r>
              <a:rPr lang="en-US" sz="2400" i="0" u="none" strike="noStrike" cap="none">
                <a:solidFill>
                  <a:schemeClr val="dk1"/>
                </a:solidFill>
                <a:latin typeface="Calibri"/>
                <a:cs typeface="Calibri"/>
                <a:sym typeface="Arial"/>
              </a:rPr>
              <a:t> 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="" xmlns:a16="http://schemas.microsoft.com/office/drawing/2014/main" id="{0769792C-210E-4733-B8B3-20C2278A37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8"/>
          <p:cNvSpPr txBox="1">
            <a:spLocks noGrp="1"/>
          </p:cNvSpPr>
          <p:nvPr>
            <p:ph type="title"/>
          </p:nvPr>
        </p:nvSpPr>
        <p:spPr>
          <a:xfrm>
            <a:off x="126" y="424330"/>
            <a:ext cx="8974347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Clr>
                <a:srgbClr val="FF0000"/>
              </a:buClr>
              <a:buSzPts val="3200"/>
            </a:pPr>
            <a:r>
              <a:rPr lang="en-US" sz="3200" b="1" dirty="0" smtClean="0">
                <a:solidFill>
                  <a:srgbClr val="FF0000"/>
                </a:solidFill>
              </a:rPr>
              <a:t>Immutable Properties Of Passed Data Objects:</a:t>
            </a:r>
            <a:endParaRPr lang="en-US" sz="3600" b="1" cap="none" dirty="0">
              <a:solidFill>
                <a:srgbClr val="FF0000"/>
              </a:solidFill>
            </a:endParaRPr>
          </a:p>
        </p:txBody>
      </p:sp>
      <p:sp>
        <p:nvSpPr>
          <p:cNvPr id="145" name="Google Shape;145;p8"/>
          <p:cNvSpPr txBox="1">
            <a:spLocks noGrp="1"/>
          </p:cNvSpPr>
          <p:nvPr>
            <p:ph type="body" idx="1"/>
          </p:nvPr>
        </p:nvSpPr>
        <p:spPr>
          <a:xfrm>
            <a:off x="2228616" y="1130779"/>
            <a:ext cx="8229600" cy="525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r>
              <a:rPr lang="en-US" sz="2300" b="1">
                <a:solidFill>
                  <a:srgbClr val="FF0000"/>
                </a:solidFill>
              </a:rPr>
              <a:t>Example:</a:t>
            </a:r>
            <a:endParaRPr sz="2300" b="1">
              <a:solidFill>
                <a:srgbClr val="FF0000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</a:pPr>
            <a:endParaRPr sz="1600" b="1"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AutoNum type="arabicPeriod"/>
            </a:pPr>
            <a:r>
              <a:rPr lang="en-US" sz="2400" b="1"/>
              <a:t>def myfunc1(a) :</a:t>
            </a:r>
            <a:endParaRPr b="1"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AutoNum type="arabicPeriod"/>
            </a:pPr>
            <a:r>
              <a:rPr lang="en-US" sz="2400" b="1"/>
              <a:t>      print(“\t Inside myFunc1( )”)</a:t>
            </a:r>
            <a:endParaRPr b="1"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AutoNum type="arabicPeriod"/>
            </a:pPr>
            <a:r>
              <a:rPr lang="en-US" sz="2400" b="1"/>
              <a:t>      print(“\t Value received in ‘a’ as”, a)</a:t>
            </a:r>
            <a:endParaRPr b="1"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AutoNum type="arabicPeriod"/>
            </a:pPr>
            <a:r>
              <a:rPr lang="en-US" sz="2400" b="1"/>
              <a:t>      a = a + 2</a:t>
            </a:r>
            <a:endParaRPr b="1"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AutoNum type="arabicPeriod"/>
            </a:pPr>
            <a:r>
              <a:rPr lang="en-US" sz="2400" b="1"/>
              <a:t>      print(“\t Value of ‘a’ now charges to” , a)</a:t>
            </a:r>
            <a:endParaRPr b="1"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AutoNum type="arabicPeriod"/>
            </a:pPr>
            <a:r>
              <a:rPr lang="en-US" sz="2400" b="1"/>
              <a:t>      print(“\t returning from myFunc1( )”)</a:t>
            </a:r>
            <a:endParaRPr b="1"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AutoNum type="arabicPeriod"/>
            </a:pPr>
            <a:r>
              <a:rPr lang="en-US" sz="2400" b="1"/>
              <a:t># _main_</a:t>
            </a:r>
            <a:endParaRPr b="1"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AutoNum type="arabicPeriod"/>
            </a:pPr>
            <a:r>
              <a:rPr lang="en-US" sz="2400" b="1"/>
              <a:t>num = 3</a:t>
            </a:r>
            <a:endParaRPr b="1"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AutoNum type="arabicPeriod"/>
            </a:pPr>
            <a:r>
              <a:rPr lang="en-US" sz="2400" b="1"/>
              <a:t>print(“calling myFunc1( ) by passing ‘num’ with value”, num)</a:t>
            </a:r>
            <a:endParaRPr b="1"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AutoNum type="arabicPeriod"/>
            </a:pPr>
            <a:r>
              <a:rPr lang="en-US" sz="2400" b="1"/>
              <a:t>myFunc1(num)</a:t>
            </a:r>
            <a:endParaRPr b="1"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AutoNum type="arabicPeriod"/>
            </a:pPr>
            <a:r>
              <a:rPr lang="en-US" sz="2400" b="1"/>
              <a:t>print(“Back from myFunc1( ). Value of ‘num’ is”, num)</a:t>
            </a:r>
            <a:endParaRPr sz="2400" b="1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="" xmlns:a16="http://schemas.microsoft.com/office/drawing/2014/main" id="{4AC0B60D-4F5D-4D70-819A-305C17CF05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9"/>
          <p:cNvSpPr txBox="1">
            <a:spLocks noGrp="1"/>
          </p:cNvSpPr>
          <p:nvPr>
            <p:ph type="title"/>
          </p:nvPr>
        </p:nvSpPr>
        <p:spPr>
          <a:xfrm>
            <a:off x="600974" y="1108525"/>
            <a:ext cx="2695754" cy="740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en-US" sz="3200" b="1" dirty="0" smtClean="0">
                <a:solidFill>
                  <a:srgbClr val="FF0000"/>
                </a:solidFill>
              </a:rPr>
              <a:t>Output:</a:t>
            </a:r>
            <a:endParaRPr lang="en-US" sz="3200" b="1" dirty="0">
              <a:solidFill>
                <a:srgbClr val="FF0000"/>
              </a:solidFill>
            </a:endParaRPr>
          </a:p>
        </p:txBody>
      </p:sp>
      <p:cxnSp>
        <p:nvCxnSpPr>
          <p:cNvPr id="152" name="Google Shape;152;p9"/>
          <p:cNvCxnSpPr/>
          <p:nvPr/>
        </p:nvCxnSpPr>
        <p:spPr>
          <a:xfrm flipH="1">
            <a:off x="6184900" y="8613140"/>
            <a:ext cx="350520" cy="18034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53" name="Google Shape;153;p9"/>
          <p:cNvCxnSpPr/>
          <p:nvPr/>
        </p:nvCxnSpPr>
        <p:spPr>
          <a:xfrm>
            <a:off x="6184900" y="8790940"/>
            <a:ext cx="350520" cy="262255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54" name="Google Shape;154;p9"/>
          <p:cNvCxnSpPr/>
          <p:nvPr/>
        </p:nvCxnSpPr>
        <p:spPr>
          <a:xfrm flipH="1">
            <a:off x="6858001" y="9196705"/>
            <a:ext cx="1303655" cy="254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156" name="Google Shape;156;p9"/>
          <p:cNvSpPr/>
          <p:nvPr/>
        </p:nvSpPr>
        <p:spPr>
          <a:xfrm>
            <a:off x="2069621" y="1791485"/>
            <a:ext cx="7430995" cy="3416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R="0" lvl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  <a:sym typeface="Arial"/>
              </a:rPr>
              <a:t>Calling myFunc1( ) by passing ‘ num ’ with value 3</a:t>
            </a:r>
            <a:endParaRPr lang="en-US" sz="2400" dirty="0">
              <a:solidFill>
                <a:schemeClr val="dk1"/>
              </a:solidFill>
              <a:latin typeface="Calibri"/>
              <a:cs typeface="Calibri"/>
            </a:endParaRPr>
          </a:p>
          <a:p>
            <a:pPr marR="0" lvl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  <a:sym typeface="Arial"/>
              </a:rPr>
              <a:t>Inside myFunc1( )</a:t>
            </a:r>
            <a:endParaRPr sz="2400" dirty="0">
              <a:solidFill>
                <a:schemeClr val="dk1"/>
              </a:solidFill>
              <a:latin typeface="Calibri"/>
              <a:cs typeface="Calibri"/>
            </a:endParaRPr>
          </a:p>
          <a:p>
            <a:pPr marR="0" lvl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  <a:sym typeface="Arial"/>
              </a:rPr>
              <a:t>Value received in ‘a’ as 3</a:t>
            </a:r>
            <a:endParaRPr sz="2400" dirty="0">
              <a:solidFill>
                <a:schemeClr val="dk1"/>
              </a:solidFill>
              <a:latin typeface="Calibri"/>
              <a:cs typeface="Calibri"/>
            </a:endParaRPr>
          </a:p>
          <a:p>
            <a:pPr marR="0" lvl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  <a:sym typeface="Arial"/>
              </a:rPr>
              <a:t>Value of ‘a’ now charges to (8)</a:t>
            </a:r>
            <a:endParaRPr sz="2400" i="0" u="none" strike="noStrike" cap="none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R="0" lvl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</a:pPr>
            <a:r>
              <a:rPr lang="en-US" sz="2400" i="0" u="none" strike="noStrike" cap="none" dirty="0">
                <a:solidFill>
                  <a:srgbClr val="000000"/>
                </a:solidFill>
                <a:latin typeface="Calibri"/>
                <a:cs typeface="Calibri"/>
                <a:sym typeface="Arial"/>
              </a:rPr>
              <a:t>returning from myFunc1( )</a:t>
            </a:r>
            <a:endParaRPr sz="2400" i="0" u="none" strike="noStrike" cap="none" dirty="0">
              <a:solidFill>
                <a:schemeClr val="dk1"/>
              </a:solidFill>
              <a:latin typeface="Calibri"/>
              <a:cs typeface="Calibri"/>
            </a:endParaRPr>
          </a:p>
          <a:p>
            <a:pPr marR="0" lvl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</a:pPr>
            <a:r>
              <a:rPr lang="en-US" sz="2400" i="0" u="none" strike="noStrike" cap="none">
                <a:solidFill>
                  <a:srgbClr val="000000"/>
                </a:solidFill>
                <a:latin typeface="Calibri"/>
                <a:cs typeface="Calibri"/>
                <a:sym typeface="Arial"/>
              </a:rPr>
              <a:t>Back from myFunc1( ). Value of ‘ num ’ is (3).</a:t>
            </a:r>
            <a:endParaRPr sz="2400" i="0" u="none" strike="noStrike" cap="none">
              <a:solidFill>
                <a:schemeClr val="dk1"/>
              </a:solidFill>
              <a:latin typeface="Calibri"/>
              <a:cs typeface="Calibri"/>
            </a:endParaRPr>
          </a:p>
        </p:txBody>
      </p:sp>
      <p:sp>
        <p:nvSpPr>
          <p:cNvPr id="157" name="Google Shape;157;p9"/>
          <p:cNvSpPr/>
          <p:nvPr/>
        </p:nvSpPr>
        <p:spPr>
          <a:xfrm>
            <a:off x="3048000" y="4191000"/>
            <a:ext cx="9144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="" xmlns:a16="http://schemas.microsoft.com/office/drawing/2014/main" id="{93A7162C-8CB8-4C06-9D59-994516B61C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577</Words>
  <Application>Microsoft Office PowerPoint</Application>
  <PresentationFormat>Widescreen</PresentationFormat>
  <Paragraphs>146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Arial Black</vt:lpstr>
      <vt:lpstr>Calibri</vt:lpstr>
      <vt:lpstr>Office Theme</vt:lpstr>
      <vt:lpstr>PowerPoint Presentation</vt:lpstr>
      <vt:lpstr>PowerPoint Presentation</vt:lpstr>
      <vt:lpstr>PowerPoint Presentation</vt:lpstr>
      <vt:lpstr>Sub-Concepts:</vt:lpstr>
      <vt:lpstr>Mutable Properties Of Passed Data Objects:</vt:lpstr>
      <vt:lpstr>Mutable Properties Of Passed Data Objects:</vt:lpstr>
      <vt:lpstr>Output:</vt:lpstr>
      <vt:lpstr>Immutable Properties Of Passed Data Objects:</vt:lpstr>
      <vt:lpstr>Output:</vt:lpstr>
      <vt:lpstr>Example:</vt:lpstr>
      <vt:lpstr>Output:</vt:lpstr>
      <vt:lpstr>Memory Environment For Python Code:</vt:lpstr>
      <vt:lpstr>PowerPoint Presentation</vt:lpstr>
      <vt:lpstr>SESSION REVIEW:</vt:lpstr>
      <vt:lpstr>Assignments: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ODMADMIN</dc:creator>
  <cp:lastModifiedBy>KALYAN SAHOO</cp:lastModifiedBy>
  <cp:revision>430</cp:revision>
  <dcterms:created xsi:type="dcterms:W3CDTF">2006-08-16T00:00:00Z</dcterms:created>
  <dcterms:modified xsi:type="dcterms:W3CDTF">2021-10-04T15:37:14Z</dcterms:modified>
</cp:coreProperties>
</file>