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9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jxk+Q5ChO6rPILx7zai0H1L5seH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21F27-0DBA-47A1-AFEE-B94AA88912E0}" v="1012" dt="2021-10-01T10:43:13"/>
    <p1510:client id="{91DBE775-61E5-4FF3-AD90-81B4E8650F4B}" v="3" dt="2021-09-30T13:23:32.6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6D121F27-0DBA-47A1-AFEE-B94AA88912E0}"/>
    <pc:docChg chg="delSld modSld sldOrd">
      <pc:chgData name="kuber raj kunal" userId="ff53f78b27f9dcad" providerId="Windows Live" clId="Web-{6D121F27-0DBA-47A1-AFEE-B94AA88912E0}" dt="2021-10-01T10:43:13" v="838"/>
      <pc:docMkLst>
        <pc:docMk/>
      </pc:docMkLst>
      <pc:sldChg chg="delSp modSp">
        <pc:chgData name="kuber raj kunal" userId="ff53f78b27f9dcad" providerId="Windows Live" clId="Web-{6D121F27-0DBA-47A1-AFEE-B94AA88912E0}" dt="2021-10-01T10:07:05.554" v="3" actId="14100"/>
        <pc:sldMkLst>
          <pc:docMk/>
          <pc:sldMk cId="0" sldId="256"/>
        </pc:sldMkLst>
        <pc:picChg chg="mod">
          <ac:chgData name="kuber raj kunal" userId="ff53f78b27f9dcad" providerId="Windows Live" clId="Web-{6D121F27-0DBA-47A1-AFEE-B94AA88912E0}" dt="2021-10-01T10:06:53.257" v="1" actId="1076"/>
          <ac:picMkLst>
            <pc:docMk/>
            <pc:sldMk cId="0" sldId="256"/>
            <ac:picMk id="2" creationId="{4CCE0C73-3C90-4044-A2FA-52B60D84318A}"/>
          </ac:picMkLst>
        </pc:picChg>
        <pc:picChg chg="mod">
          <ac:chgData name="kuber raj kunal" userId="ff53f78b27f9dcad" providerId="Windows Live" clId="Web-{6D121F27-0DBA-47A1-AFEE-B94AA88912E0}" dt="2021-10-01T10:07:05.554" v="3" actId="14100"/>
          <ac:picMkLst>
            <pc:docMk/>
            <pc:sldMk cId="0" sldId="256"/>
            <ac:picMk id="91" creationId="{00000000-0000-0000-0000-000000000000}"/>
          </ac:picMkLst>
        </pc:picChg>
        <pc:picChg chg="del">
          <ac:chgData name="kuber raj kunal" userId="ff53f78b27f9dcad" providerId="Windows Live" clId="Web-{6D121F27-0DBA-47A1-AFEE-B94AA88912E0}" dt="2021-10-01T10:06:49.366" v="0"/>
          <ac:picMkLst>
            <pc:docMk/>
            <pc:sldMk cId="0" sldId="256"/>
            <ac:picMk id="92" creationId="{00000000-0000-0000-0000-000000000000}"/>
          </ac:picMkLst>
        </pc:picChg>
      </pc:sldChg>
      <pc:sldChg chg="addSp delSp modSp">
        <pc:chgData name="kuber raj kunal" userId="ff53f78b27f9dcad" providerId="Windows Live" clId="Web-{6D121F27-0DBA-47A1-AFEE-B94AA88912E0}" dt="2021-10-01T10:13:00.201" v="120" actId="1076"/>
        <pc:sldMkLst>
          <pc:docMk/>
          <pc:sldMk cId="0" sldId="257"/>
        </pc:sldMkLst>
        <pc:spChg chg="add mod">
          <ac:chgData name="kuber raj kunal" userId="ff53f78b27f9dcad" providerId="Windows Live" clId="Web-{6D121F27-0DBA-47A1-AFEE-B94AA88912E0}" dt="2021-10-01T10:13:00.201" v="120" actId="1076"/>
          <ac:spMkLst>
            <pc:docMk/>
            <pc:sldMk cId="0" sldId="257"/>
            <ac:spMk id="3" creationId="{0866889E-AF9F-44DD-975A-D15FE57D1C7E}"/>
          </ac:spMkLst>
        </pc:spChg>
        <pc:spChg chg="del">
          <ac:chgData name="kuber raj kunal" userId="ff53f78b27f9dcad" providerId="Windows Live" clId="Web-{6D121F27-0DBA-47A1-AFEE-B94AA88912E0}" dt="2021-10-01T10:12:22.544" v="103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12:39.216" v="111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09.898" v="5"/>
          <ac:picMkLst>
            <pc:docMk/>
            <pc:sldMk cId="0" sldId="257"/>
            <ac:picMk id="2" creationId="{A3E90F00-1416-4942-A9E4-DB7D11089353}"/>
          </ac:picMkLst>
        </pc:picChg>
        <pc:picChg chg="del">
          <ac:chgData name="kuber raj kunal" userId="ff53f78b27f9dcad" providerId="Windows Live" clId="Web-{6D121F27-0DBA-47A1-AFEE-B94AA88912E0}" dt="2021-10-01T10:07:09.366" v="4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6D121F27-0DBA-47A1-AFEE-B94AA88912E0}" dt="2021-10-01T10:12:19.185" v="102"/>
        <pc:sldMkLst>
          <pc:docMk/>
          <pc:sldMk cId="0" sldId="258"/>
        </pc:sldMkLst>
        <pc:spChg chg="del">
          <ac:chgData name="kuber raj kunal" userId="ff53f78b27f9dcad" providerId="Windows Live" clId="Web-{6D121F27-0DBA-47A1-AFEE-B94AA88912E0}" dt="2021-10-01T10:12:06.403" v="94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12:19.185" v="102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12:15.372" v="100"/>
          <ac:spMkLst>
            <pc:docMk/>
            <pc:sldMk cId="0" sldId="258"/>
            <ac:spMk id="110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17.820" v="7"/>
          <ac:picMkLst>
            <pc:docMk/>
            <pc:sldMk cId="0" sldId="258"/>
            <ac:picMk id="2" creationId="{1F146484-B863-45A1-95E0-D4F1AACF26C9}"/>
          </ac:picMkLst>
        </pc:picChg>
        <pc:picChg chg="del">
          <ac:chgData name="kuber raj kunal" userId="ff53f78b27f9dcad" providerId="Windows Live" clId="Web-{6D121F27-0DBA-47A1-AFEE-B94AA88912E0}" dt="2021-10-01T10:07:17.335" v="6"/>
          <ac:picMkLst>
            <pc:docMk/>
            <pc:sldMk cId="0" sldId="258"/>
            <ac:picMk id="109" creationId="{00000000-0000-0000-0000-000000000000}"/>
          </ac:picMkLst>
        </pc:picChg>
      </pc:sldChg>
      <pc:sldChg chg="addSp delSp modSp">
        <pc:chgData name="kuber raj kunal" userId="ff53f78b27f9dcad" providerId="Windows Live" clId="Web-{6D121F27-0DBA-47A1-AFEE-B94AA88912E0}" dt="2021-10-01T10:12:02.700" v="93"/>
        <pc:sldMkLst>
          <pc:docMk/>
          <pc:sldMk cId="0" sldId="259"/>
        </pc:sldMkLst>
        <pc:spChg chg="mod">
          <ac:chgData name="kuber raj kunal" userId="ff53f78b27f9dcad" providerId="Windows Live" clId="Web-{6D121F27-0DBA-47A1-AFEE-B94AA88912E0}" dt="2021-10-01T10:11:52.856" v="89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12:02.700" v="93"/>
          <ac:spMkLst>
            <pc:docMk/>
            <pc:sldMk cId="0" sldId="259"/>
            <ac:spMk id="116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27.148" v="9"/>
          <ac:picMkLst>
            <pc:docMk/>
            <pc:sldMk cId="0" sldId="259"/>
            <ac:picMk id="2" creationId="{6A68D982-79CB-40C8-8F86-6975FAD9DA29}"/>
          </ac:picMkLst>
        </pc:picChg>
        <pc:picChg chg="del">
          <ac:chgData name="kuber raj kunal" userId="ff53f78b27f9dcad" providerId="Windows Live" clId="Web-{6D121F27-0DBA-47A1-AFEE-B94AA88912E0}" dt="2021-10-01T10:07:25.945" v="8"/>
          <ac:picMkLst>
            <pc:docMk/>
            <pc:sldMk cId="0" sldId="259"/>
            <ac:picMk id="117" creationId="{00000000-0000-0000-0000-000000000000}"/>
          </ac:picMkLst>
        </pc:picChg>
      </pc:sldChg>
      <pc:sldChg chg="addSp delSp modSp">
        <pc:chgData name="kuber raj kunal" userId="ff53f78b27f9dcad" providerId="Windows Live" clId="Web-{6D121F27-0DBA-47A1-AFEE-B94AA88912E0}" dt="2021-10-01T10:11:36.496" v="87"/>
        <pc:sldMkLst>
          <pc:docMk/>
          <pc:sldMk cId="0" sldId="260"/>
        </pc:sldMkLst>
        <pc:spChg chg="mod">
          <ac:chgData name="kuber raj kunal" userId="ff53f78b27f9dcad" providerId="Windows Live" clId="Web-{6D121F27-0DBA-47A1-AFEE-B94AA88912E0}" dt="2021-10-01T10:11:30.840" v="86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11:36.496" v="87"/>
          <ac:spMkLst>
            <pc:docMk/>
            <pc:sldMk cId="0" sldId="260"/>
            <ac:spMk id="124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36.508" v="11"/>
          <ac:picMkLst>
            <pc:docMk/>
            <pc:sldMk cId="0" sldId="260"/>
            <ac:picMk id="2" creationId="{BBFB831C-80F0-4D5E-89CD-5AABDCD1F589}"/>
          </ac:picMkLst>
        </pc:picChg>
        <pc:picChg chg="del">
          <ac:chgData name="kuber raj kunal" userId="ff53f78b27f9dcad" providerId="Windows Live" clId="Web-{6D121F27-0DBA-47A1-AFEE-B94AA88912E0}" dt="2021-10-01T10:07:36.039" v="10"/>
          <ac:picMkLst>
            <pc:docMk/>
            <pc:sldMk cId="0" sldId="260"/>
            <ac:picMk id="123" creationId="{00000000-0000-0000-0000-000000000000}"/>
          </ac:picMkLst>
        </pc:picChg>
      </pc:sldChg>
      <pc:sldChg chg="addSp modSp">
        <pc:chgData name="kuber raj kunal" userId="ff53f78b27f9dcad" providerId="Windows Live" clId="Web-{6D121F27-0DBA-47A1-AFEE-B94AA88912E0}" dt="2021-10-01T10:11:07.011" v="80" actId="1076"/>
        <pc:sldMkLst>
          <pc:docMk/>
          <pc:sldMk cId="0" sldId="261"/>
        </pc:sldMkLst>
        <pc:spChg chg="mod">
          <ac:chgData name="kuber raj kunal" userId="ff53f78b27f9dcad" providerId="Windows Live" clId="Web-{6D121F27-0DBA-47A1-AFEE-B94AA88912E0}" dt="2021-10-01T10:11:07.011" v="80" actId="1076"/>
          <ac:spMkLst>
            <pc:docMk/>
            <pc:sldMk cId="0" sldId="261"/>
            <ac:spMk id="130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38.851" v="12"/>
          <ac:picMkLst>
            <pc:docMk/>
            <pc:sldMk cId="0" sldId="261"/>
            <ac:picMk id="2" creationId="{560B5340-1CB2-4FF1-9E9E-9715F8D0C928}"/>
          </ac:picMkLst>
        </pc:picChg>
      </pc:sldChg>
      <pc:sldChg chg="addSp delSp modSp">
        <pc:chgData name="kuber raj kunal" userId="ff53f78b27f9dcad" providerId="Windows Live" clId="Web-{6D121F27-0DBA-47A1-AFEE-B94AA88912E0}" dt="2021-10-01T10:30:43.314" v="540"/>
        <pc:sldMkLst>
          <pc:docMk/>
          <pc:sldMk cId="0" sldId="262"/>
        </pc:sldMkLst>
        <pc:spChg chg="add mod">
          <ac:chgData name="kuber raj kunal" userId="ff53f78b27f9dcad" providerId="Windows Live" clId="Web-{6D121F27-0DBA-47A1-AFEE-B94AA88912E0}" dt="2021-10-01T10:30:43.314" v="540"/>
          <ac:spMkLst>
            <pc:docMk/>
            <pc:sldMk cId="0" sldId="262"/>
            <ac:spMk id="3" creationId="{E95B3A95-5D4A-4E36-B42A-8FFF515635AB}"/>
          </ac:spMkLst>
        </pc:spChg>
        <pc:spChg chg="add mod">
          <ac:chgData name="kuber raj kunal" userId="ff53f78b27f9dcad" providerId="Windows Live" clId="Web-{6D121F27-0DBA-47A1-AFEE-B94AA88912E0}" dt="2021-10-01T10:23:58.010" v="499" actId="1076"/>
          <ac:spMkLst>
            <pc:docMk/>
            <pc:sldMk cId="0" sldId="262"/>
            <ac:spMk id="4" creationId="{4A56AFF1-E735-4C8A-9E60-47858A70542D}"/>
          </ac:spMkLst>
        </pc:spChg>
        <pc:spChg chg="add mod">
          <ac:chgData name="kuber raj kunal" userId="ff53f78b27f9dcad" providerId="Windows Live" clId="Web-{6D121F27-0DBA-47A1-AFEE-B94AA88912E0}" dt="2021-10-01T10:24:31.354" v="509" actId="20577"/>
          <ac:spMkLst>
            <pc:docMk/>
            <pc:sldMk cId="0" sldId="262"/>
            <ac:spMk id="6" creationId="{A70971C4-560E-4229-8E81-7C4DFBF0511B}"/>
          </ac:spMkLst>
        </pc:spChg>
        <pc:spChg chg="add mod">
          <ac:chgData name="kuber raj kunal" userId="ff53f78b27f9dcad" providerId="Windows Live" clId="Web-{6D121F27-0DBA-47A1-AFEE-B94AA88912E0}" dt="2021-10-01T10:25:41.168" v="535"/>
          <ac:spMkLst>
            <pc:docMk/>
            <pc:sldMk cId="0" sldId="262"/>
            <ac:spMk id="7" creationId="{255B2152-8484-45C1-8A9C-651B6FDDFA27}"/>
          </ac:spMkLst>
        </pc:spChg>
        <pc:spChg chg="mod">
          <ac:chgData name="kuber raj kunal" userId="ff53f78b27f9dcad" providerId="Windows Live" clId="Web-{6D121F27-0DBA-47A1-AFEE-B94AA88912E0}" dt="2021-10-01T10:13:43.514" v="122" actId="1076"/>
          <ac:spMkLst>
            <pc:docMk/>
            <pc:sldMk cId="0" sldId="262"/>
            <ac:spMk id="135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40.680" v="13"/>
          <ac:picMkLst>
            <pc:docMk/>
            <pc:sldMk cId="0" sldId="262"/>
            <ac:picMk id="2" creationId="{BF892D76-6945-4C81-AB39-9F9E20535B25}"/>
          </ac:picMkLst>
        </pc:picChg>
        <pc:picChg chg="del">
          <ac:chgData name="kuber raj kunal" userId="ff53f78b27f9dcad" providerId="Windows Live" clId="Web-{6D121F27-0DBA-47A1-AFEE-B94AA88912E0}" dt="2021-10-01T10:10:53.542" v="75"/>
          <ac:picMkLst>
            <pc:docMk/>
            <pc:sldMk cId="0" sldId="262"/>
            <ac:picMk id="136" creationId="{00000000-0000-0000-0000-000000000000}"/>
          </ac:picMkLst>
        </pc:picChg>
        <pc:picChg chg="del mod">
          <ac:chgData name="kuber raj kunal" userId="ff53f78b27f9dcad" providerId="Windows Live" clId="Web-{6D121F27-0DBA-47A1-AFEE-B94AA88912E0}" dt="2021-10-01T10:25:25.527" v="534"/>
          <ac:picMkLst>
            <pc:docMk/>
            <pc:sldMk cId="0" sldId="262"/>
            <ac:picMk id="137" creationId="{00000000-0000-0000-0000-000000000000}"/>
          </ac:picMkLst>
        </pc:picChg>
      </pc:sldChg>
      <pc:sldChg chg="addSp delSp modSp">
        <pc:chgData name="kuber raj kunal" userId="ff53f78b27f9dcad" providerId="Windows Live" clId="Web-{6D121F27-0DBA-47A1-AFEE-B94AA88912E0}" dt="2021-10-01T10:10:24.214" v="68" actId="1076"/>
        <pc:sldMkLst>
          <pc:docMk/>
          <pc:sldMk cId="0" sldId="263"/>
        </pc:sldMkLst>
        <pc:spChg chg="mod">
          <ac:chgData name="kuber raj kunal" userId="ff53f78b27f9dcad" providerId="Windows Live" clId="Web-{6D121F27-0DBA-47A1-AFEE-B94AA88912E0}" dt="2021-10-01T10:10:11.104" v="64" actId="1076"/>
          <ac:spMkLst>
            <pc:docMk/>
            <pc:sldMk cId="0" sldId="263"/>
            <ac:spMk id="142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10:20.604" v="67" actId="14100"/>
          <ac:spMkLst>
            <pc:docMk/>
            <pc:sldMk cId="0" sldId="263"/>
            <ac:spMk id="144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10:24.214" v="68" actId="1076"/>
          <ac:spMkLst>
            <pc:docMk/>
            <pc:sldMk cId="0" sldId="263"/>
            <ac:spMk id="145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43.164" v="14"/>
          <ac:picMkLst>
            <pc:docMk/>
            <pc:sldMk cId="0" sldId="263"/>
            <ac:picMk id="2" creationId="{355E84BF-5B2E-41D7-913F-4F1A3AEA4C43}"/>
          </ac:picMkLst>
        </pc:picChg>
        <pc:picChg chg="del">
          <ac:chgData name="kuber raj kunal" userId="ff53f78b27f9dcad" providerId="Windows Live" clId="Web-{6D121F27-0DBA-47A1-AFEE-B94AA88912E0}" dt="2021-10-01T10:09:52.432" v="59"/>
          <ac:picMkLst>
            <pc:docMk/>
            <pc:sldMk cId="0" sldId="263"/>
            <ac:picMk id="143" creationId="{00000000-0000-0000-0000-000000000000}"/>
          </ac:picMkLst>
        </pc:picChg>
      </pc:sldChg>
      <pc:sldChg chg="addSp delSp modSp">
        <pc:chgData name="kuber raj kunal" userId="ff53f78b27f9dcad" providerId="Windows Live" clId="Web-{6D121F27-0DBA-47A1-AFEE-B94AA88912E0}" dt="2021-10-01T10:09:47.854" v="58"/>
        <pc:sldMkLst>
          <pc:docMk/>
          <pc:sldMk cId="0" sldId="264"/>
        </pc:sldMkLst>
        <pc:spChg chg="mod">
          <ac:chgData name="kuber raj kunal" userId="ff53f78b27f9dcad" providerId="Windows Live" clId="Web-{6D121F27-0DBA-47A1-AFEE-B94AA88912E0}" dt="2021-10-01T10:09:31.338" v="52" actId="1076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09:39.182" v="55" actId="14100"/>
          <ac:spMkLst>
            <pc:docMk/>
            <pc:sldMk cId="0" sldId="264"/>
            <ac:spMk id="153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09:47.854" v="58"/>
          <ac:spMkLst>
            <pc:docMk/>
            <pc:sldMk cId="0" sldId="264"/>
            <ac:spMk id="154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45.898" v="15"/>
          <ac:picMkLst>
            <pc:docMk/>
            <pc:sldMk cId="0" sldId="264"/>
            <ac:picMk id="2" creationId="{E0AC5C27-E321-4350-ADFF-3922BE2675E9}"/>
          </ac:picMkLst>
        </pc:picChg>
        <pc:picChg chg="del">
          <ac:chgData name="kuber raj kunal" userId="ff53f78b27f9dcad" providerId="Windows Live" clId="Web-{6D121F27-0DBA-47A1-AFEE-B94AA88912E0}" dt="2021-10-01T10:09:41.447" v="56"/>
          <ac:picMkLst>
            <pc:docMk/>
            <pc:sldMk cId="0" sldId="264"/>
            <ac:picMk id="152" creationId="{00000000-0000-0000-0000-000000000000}"/>
          </ac:picMkLst>
        </pc:picChg>
      </pc:sldChg>
      <pc:sldChg chg="addSp delSp modSp">
        <pc:chgData name="kuber raj kunal" userId="ff53f78b27f9dcad" providerId="Windows Live" clId="Web-{6D121F27-0DBA-47A1-AFEE-B94AA88912E0}" dt="2021-10-01T10:43:13" v="838"/>
        <pc:sldMkLst>
          <pc:docMk/>
          <pc:sldMk cId="0" sldId="265"/>
        </pc:sldMkLst>
        <pc:spChg chg="add mod">
          <ac:chgData name="kuber raj kunal" userId="ff53f78b27f9dcad" providerId="Windows Live" clId="Web-{6D121F27-0DBA-47A1-AFEE-B94AA88912E0}" dt="2021-10-01T10:43:13" v="838"/>
          <ac:spMkLst>
            <pc:docMk/>
            <pc:sldMk cId="0" sldId="265"/>
            <ac:spMk id="3" creationId="{61B31F71-4F82-45FA-8E9E-A4670C80670F}"/>
          </ac:spMkLst>
        </pc:spChg>
        <pc:spChg chg="add mod">
          <ac:chgData name="kuber raj kunal" userId="ff53f78b27f9dcad" providerId="Windows Live" clId="Web-{6D121F27-0DBA-47A1-AFEE-B94AA88912E0}" dt="2021-10-01T10:42:30.609" v="823" actId="1076"/>
          <ac:spMkLst>
            <pc:docMk/>
            <pc:sldMk cId="0" sldId="265"/>
            <ac:spMk id="4" creationId="{0F15C1AA-62E6-4F98-9223-344067A3D35B}"/>
          </ac:spMkLst>
        </pc:spChg>
        <pc:spChg chg="add mod">
          <ac:chgData name="kuber raj kunal" userId="ff53f78b27f9dcad" providerId="Windows Live" clId="Web-{6D121F27-0DBA-47A1-AFEE-B94AA88912E0}" dt="2021-10-01T10:43:06.406" v="836" actId="14100"/>
          <ac:spMkLst>
            <pc:docMk/>
            <pc:sldMk cId="0" sldId="265"/>
            <ac:spMk id="5" creationId="{EC3F0CAB-9CBE-4CEC-9E01-DF146F126594}"/>
          </ac:spMkLst>
        </pc:spChg>
        <pc:spChg chg="add del mod">
          <ac:chgData name="kuber raj kunal" userId="ff53f78b27f9dcad" providerId="Windows Live" clId="Web-{6D121F27-0DBA-47A1-AFEE-B94AA88912E0}" dt="2021-10-01T10:41:51.639" v="812"/>
          <ac:spMkLst>
            <pc:docMk/>
            <pc:sldMk cId="0" sldId="265"/>
            <ac:spMk id="6" creationId="{F3DF0E63-7338-4E15-8509-54BEBE90C31D}"/>
          </ac:spMkLst>
        </pc:spChg>
        <pc:spChg chg="add del mod">
          <ac:chgData name="kuber raj kunal" userId="ff53f78b27f9dcad" providerId="Windows Live" clId="Web-{6D121F27-0DBA-47A1-AFEE-B94AA88912E0}" dt="2021-10-01T10:41:54.108" v="813"/>
          <ac:spMkLst>
            <pc:docMk/>
            <pc:sldMk cId="0" sldId="265"/>
            <ac:spMk id="13" creationId="{BFBC69C6-F02F-4100-A9CB-C42216C59323}"/>
          </ac:spMkLst>
        </pc:spChg>
        <pc:spChg chg="mod">
          <ac:chgData name="kuber raj kunal" userId="ff53f78b27f9dcad" providerId="Windows Live" clId="Web-{6D121F27-0DBA-47A1-AFEE-B94AA88912E0}" dt="2021-10-01T10:08:52.493" v="38" actId="20577"/>
          <ac:spMkLst>
            <pc:docMk/>
            <pc:sldMk cId="0" sldId="265"/>
            <ac:spMk id="160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09:02.025" v="43" actId="1076"/>
          <ac:spMkLst>
            <pc:docMk/>
            <pc:sldMk cId="0" sldId="265"/>
            <ac:spMk id="162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48.773" v="16"/>
          <ac:picMkLst>
            <pc:docMk/>
            <pc:sldMk cId="0" sldId="265"/>
            <ac:picMk id="2" creationId="{26505FE5-B32D-4003-8A99-C6BE02C2F76E}"/>
          </ac:picMkLst>
        </pc:picChg>
        <pc:picChg chg="del">
          <ac:chgData name="kuber raj kunal" userId="ff53f78b27f9dcad" providerId="Windows Live" clId="Web-{6D121F27-0DBA-47A1-AFEE-B94AA88912E0}" dt="2021-10-01T10:08:41.524" v="34"/>
          <ac:picMkLst>
            <pc:docMk/>
            <pc:sldMk cId="0" sldId="265"/>
            <ac:picMk id="161" creationId="{00000000-0000-0000-0000-000000000000}"/>
          </ac:picMkLst>
        </pc:picChg>
        <pc:picChg chg="mod modCrop">
          <ac:chgData name="kuber raj kunal" userId="ff53f78b27f9dcad" providerId="Windows Live" clId="Web-{6D121F27-0DBA-47A1-AFEE-B94AA88912E0}" dt="2021-10-01T10:42:33.343" v="824" actId="1076"/>
          <ac:picMkLst>
            <pc:docMk/>
            <pc:sldMk cId="0" sldId="265"/>
            <ac:picMk id="164" creationId="{00000000-0000-0000-0000-000000000000}"/>
          </ac:picMkLst>
        </pc:picChg>
      </pc:sldChg>
      <pc:sldChg chg="addSp delSp modSp">
        <pc:chgData name="kuber raj kunal" userId="ff53f78b27f9dcad" providerId="Windows Live" clId="Web-{6D121F27-0DBA-47A1-AFEE-B94AA88912E0}" dt="2021-10-01T10:08:23.383" v="27"/>
        <pc:sldMkLst>
          <pc:docMk/>
          <pc:sldMk cId="0" sldId="266"/>
        </pc:sldMkLst>
        <pc:spChg chg="mod">
          <ac:chgData name="kuber raj kunal" userId="ff53f78b27f9dcad" providerId="Windows Live" clId="Web-{6D121F27-0DBA-47A1-AFEE-B94AA88912E0}" dt="2021-10-01T10:08:18.993" v="25" actId="14100"/>
          <ac:spMkLst>
            <pc:docMk/>
            <pc:sldMk cId="0" sldId="266"/>
            <ac:spMk id="169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08:21.446" v="26" actId="1076"/>
          <ac:spMkLst>
            <pc:docMk/>
            <pc:sldMk cId="0" sldId="266"/>
            <ac:spMk id="170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50.898" v="17"/>
          <ac:picMkLst>
            <pc:docMk/>
            <pc:sldMk cId="0" sldId="266"/>
            <ac:picMk id="2" creationId="{274DE213-023E-4EAC-8DCA-4CA3D80D2362}"/>
          </ac:picMkLst>
        </pc:picChg>
        <pc:picChg chg="del">
          <ac:chgData name="kuber raj kunal" userId="ff53f78b27f9dcad" providerId="Windows Live" clId="Web-{6D121F27-0DBA-47A1-AFEE-B94AA88912E0}" dt="2021-10-01T10:08:23.383" v="27"/>
          <ac:picMkLst>
            <pc:docMk/>
            <pc:sldMk cId="0" sldId="266"/>
            <ac:picMk id="171" creationId="{00000000-0000-0000-0000-000000000000}"/>
          </ac:picMkLst>
        </pc:picChg>
      </pc:sldChg>
      <pc:sldChg chg="addSp delSp modSp ord">
        <pc:chgData name="kuber raj kunal" userId="ff53f78b27f9dcad" providerId="Windows Live" clId="Web-{6D121F27-0DBA-47A1-AFEE-B94AA88912E0}" dt="2021-10-01T10:08:33.040" v="32"/>
        <pc:sldMkLst>
          <pc:docMk/>
          <pc:sldMk cId="0" sldId="267"/>
        </pc:sldMkLst>
        <pc:spChg chg="mod">
          <ac:chgData name="kuber raj kunal" userId="ff53f78b27f9dcad" providerId="Windows Live" clId="Web-{6D121F27-0DBA-47A1-AFEE-B94AA88912E0}" dt="2021-10-01T10:08:26.852" v="28" actId="1076"/>
          <ac:spMkLst>
            <pc:docMk/>
            <pc:sldMk cId="0" sldId="267"/>
            <ac:spMk id="176" creationId="{00000000-0000-0000-0000-000000000000}"/>
          </ac:spMkLst>
        </pc:spChg>
        <pc:spChg chg="mod">
          <ac:chgData name="kuber raj kunal" userId="ff53f78b27f9dcad" providerId="Windows Live" clId="Web-{6D121F27-0DBA-47A1-AFEE-B94AA88912E0}" dt="2021-10-01T10:08:30.493" v="31"/>
          <ac:spMkLst>
            <pc:docMk/>
            <pc:sldMk cId="0" sldId="267"/>
            <ac:spMk id="177" creationId="{00000000-0000-0000-0000-000000000000}"/>
          </ac:spMkLst>
        </pc:spChg>
        <pc:picChg chg="add">
          <ac:chgData name="kuber raj kunal" userId="ff53f78b27f9dcad" providerId="Windows Live" clId="Web-{6D121F27-0DBA-47A1-AFEE-B94AA88912E0}" dt="2021-10-01T10:07:53.070" v="18"/>
          <ac:picMkLst>
            <pc:docMk/>
            <pc:sldMk cId="0" sldId="267"/>
            <ac:picMk id="2" creationId="{BCC1D30C-7550-4FFE-9BA3-2A9F02D38417}"/>
          </ac:picMkLst>
        </pc:picChg>
        <pc:picChg chg="del">
          <ac:chgData name="kuber raj kunal" userId="ff53f78b27f9dcad" providerId="Windows Live" clId="Web-{6D121F27-0DBA-47A1-AFEE-B94AA88912E0}" dt="2021-10-01T10:08:33.040" v="32"/>
          <ac:picMkLst>
            <pc:docMk/>
            <pc:sldMk cId="0" sldId="267"/>
            <ac:picMk id="178" creationId="{00000000-0000-0000-0000-000000000000}"/>
          </ac:picMkLst>
        </pc:picChg>
      </pc:sldChg>
      <pc:sldChg chg="del">
        <pc:chgData name="kuber raj kunal" userId="ff53f78b27f9dcad" providerId="Windows Live" clId="Web-{6D121F27-0DBA-47A1-AFEE-B94AA88912E0}" dt="2021-10-01T10:07:55.430" v="19"/>
        <pc:sldMkLst>
          <pc:docMk/>
          <pc:sldMk cId="0" sldId="268"/>
        </pc:sldMkLst>
      </pc:sldChg>
      <pc:sldChg chg="addSp delSp">
        <pc:chgData name="kuber raj kunal" userId="ff53f78b27f9dcad" providerId="Windows Live" clId="Web-{6D121F27-0DBA-47A1-AFEE-B94AA88912E0}" dt="2021-10-01T10:08:06.040" v="21"/>
        <pc:sldMkLst>
          <pc:docMk/>
          <pc:sldMk cId="0" sldId="269"/>
        </pc:sldMkLst>
        <pc:picChg chg="add">
          <ac:chgData name="kuber raj kunal" userId="ff53f78b27f9dcad" providerId="Windows Live" clId="Web-{6D121F27-0DBA-47A1-AFEE-B94AA88912E0}" dt="2021-10-01T10:07:57.586" v="20"/>
          <ac:picMkLst>
            <pc:docMk/>
            <pc:sldMk cId="0" sldId="269"/>
            <ac:picMk id="2" creationId="{2DDA08A1-EA5B-461F-8418-A6F9E66D2560}"/>
          </ac:picMkLst>
        </pc:picChg>
        <pc:picChg chg="del">
          <ac:chgData name="kuber raj kunal" userId="ff53f78b27f9dcad" providerId="Windows Live" clId="Web-{6D121F27-0DBA-47A1-AFEE-B94AA88912E0}" dt="2021-10-01T10:08:06.040" v="21"/>
          <ac:picMkLst>
            <pc:docMk/>
            <pc:sldMk cId="0" sldId="269"/>
            <ac:picMk id="190" creationId="{00000000-0000-0000-0000-000000000000}"/>
          </ac:picMkLst>
        </pc:picChg>
      </pc:sldChg>
    </pc:docChg>
  </pc:docChgLst>
  <pc:docChgLst>
    <pc:chgData name="kuber raj kunal" userId="ff53f78b27f9dcad" providerId="Windows Live" clId="Web-{91DBE775-61E5-4FF3-AD90-81B4E8650F4B}"/>
    <pc:docChg chg="mod modSld modMainMaster setSldSz">
      <pc:chgData name="kuber raj kunal" userId="ff53f78b27f9dcad" providerId="Windows Live" clId="Web-{91DBE775-61E5-4FF3-AD90-81B4E8650F4B}" dt="2021-09-30T13:23:32.685" v="1"/>
      <pc:docMkLst>
        <pc:docMk/>
      </pc:docMkLst>
      <pc:sldChg chg="addSp modSp">
        <pc:chgData name="kuber raj kunal" userId="ff53f78b27f9dcad" providerId="Windows Live" clId="Web-{91DBE775-61E5-4FF3-AD90-81B4E8650F4B}" dt="2021-09-30T13:23:32.685" v="1"/>
        <pc:sldMkLst>
          <pc:docMk/>
          <pc:sldMk cId="0" sldId="256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56"/>
            <ac:spMk id="94" creationId="{00000000-0000-0000-0000-000000000000}"/>
          </ac:spMkLst>
        </pc:spChg>
        <pc:picChg chg="add mod">
          <ac:chgData name="kuber raj kunal" userId="ff53f78b27f9dcad" providerId="Windows Live" clId="Web-{91DBE775-61E5-4FF3-AD90-81B4E8650F4B}" dt="2021-09-30T13:23:32.685" v="1"/>
          <ac:picMkLst>
            <pc:docMk/>
            <pc:sldMk cId="0" sldId="256"/>
            <ac:picMk id="2" creationId="{4CCE0C73-3C90-4044-A2FA-52B60D84318A}"/>
          </ac:picMkLst>
        </pc:pic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56"/>
            <ac:picMk id="91" creationId="{00000000-0000-0000-0000-000000000000}"/>
          </ac:picMkLst>
        </pc:pic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56"/>
            <ac:picMk id="92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57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57"/>
            <ac:spMk id="101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57"/>
            <ac:picMk id="99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58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58"/>
            <ac:spMk id="110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58"/>
            <ac:picMk id="109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59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59"/>
            <ac:spMk id="116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59"/>
            <ac:picMk id="117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0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0"/>
            <ac:spMk id="124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0"/>
            <ac:picMk id="123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1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1"/>
            <ac:spMk id="130" creationId="{00000000-0000-0000-0000-000000000000}"/>
          </ac:spMkLst>
        </pc:sp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2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2"/>
            <ac:spMk id="135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2"/>
            <ac:picMk id="136" creationId="{00000000-0000-0000-0000-000000000000}"/>
          </ac:picMkLst>
        </pc:pic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2"/>
            <ac:picMk id="137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3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3"/>
            <ac:spMk id="142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3"/>
            <ac:spMk id="144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3"/>
            <ac:spMk id="145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3"/>
            <ac:picMk id="143" creationId="{00000000-0000-0000-0000-000000000000}"/>
          </ac:picMkLst>
        </pc:pic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3"/>
            <ac:picMk id="146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4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4"/>
            <ac:spMk id="153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4"/>
            <ac:spMk id="154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4"/>
            <ac:picMk id="152" creationId="{00000000-0000-0000-0000-000000000000}"/>
          </ac:picMkLst>
        </pc:pic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4"/>
            <ac:picMk id="155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5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5"/>
            <ac:spMk id="160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5"/>
            <ac:spMk id="162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5"/>
            <ac:picMk id="161" creationId="{00000000-0000-0000-0000-000000000000}"/>
          </ac:picMkLst>
        </pc:pic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5"/>
            <ac:picMk id="163" creationId="{00000000-0000-0000-0000-000000000000}"/>
          </ac:picMkLst>
        </pc:pic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5"/>
            <ac:picMk id="164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6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6"/>
            <ac:spMk id="169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6"/>
            <ac:spMk id="170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6"/>
            <ac:picMk id="171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7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7"/>
            <ac:spMk id="176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7"/>
            <ac:spMk id="177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7"/>
            <ac:picMk id="178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8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8"/>
            <ac:spMk id="183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8"/>
            <ac:spMk id="185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8"/>
            <ac:picMk id="184" creationId="{00000000-0000-0000-0000-000000000000}"/>
          </ac:picMkLst>
        </pc:picChg>
      </pc:sldChg>
      <pc:sldChg chg="modSp">
        <pc:chgData name="kuber raj kunal" userId="ff53f78b27f9dcad" providerId="Windows Live" clId="Web-{91DBE775-61E5-4FF3-AD90-81B4E8650F4B}" dt="2021-09-30T13:23:32.685" v="1"/>
        <pc:sldMkLst>
          <pc:docMk/>
          <pc:sldMk cId="0" sldId="269"/>
        </pc:sld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k cId="0" sldId="269"/>
            <ac:spMk id="191" creationId="{00000000-0000-0000-0000-000000000000}"/>
          </ac:spMkLst>
        </pc:spChg>
        <pc:picChg chg="mod">
          <ac:chgData name="kuber raj kunal" userId="ff53f78b27f9dcad" providerId="Windows Live" clId="Web-{91DBE775-61E5-4FF3-AD90-81B4E8650F4B}" dt="2021-09-30T13:23:32.685" v="1"/>
          <ac:picMkLst>
            <pc:docMk/>
            <pc:sldMk cId="0" sldId="269"/>
            <ac:picMk id="190" creationId="{00000000-0000-0000-0000-000000000000}"/>
          </ac:picMkLst>
        </pc:picChg>
      </pc:sldChg>
      <pc:sldMasterChg chg="modSp modSldLayout">
        <pc:chgData name="kuber raj kunal" userId="ff53f78b27f9dcad" providerId="Windows Live" clId="Web-{91DBE775-61E5-4FF3-AD90-81B4E8650F4B}" dt="2021-09-30T13:23:32.685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91DBE775-61E5-4FF3-AD90-81B4E8650F4B}" dt="2021-09-30T13:23:32.685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2"/>
              <ac:spMk id="34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2"/>
              <ac:spMk id="35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3"/>
              <ac:spMk id="40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3"/>
              <ac:spMk id="41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3"/>
              <ac:spMk id="42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4"/>
              <ac:spMk id="47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4"/>
              <ac:spMk id="48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4"/>
              <ac:spMk id="49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4"/>
              <ac:spMk id="50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4"/>
              <ac:spMk id="51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5"/>
              <ac:spMk id="56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91DBE775-61E5-4FF3-AD90-81B4E8650F4B}" dt="2021-09-30T13:23:32.685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91DBE775-61E5-4FF3-AD90-81B4E8650F4B}" dt="2021-09-30T13:23:32.685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i3VHPg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Li3VHPc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04547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390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4113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2889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89979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1227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3449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4750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1938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5531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bfb25c66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bfb25c665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bfb25c665a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9923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4639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1915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3498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6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eg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WITH FUNCTION</a:t>
            </a:r>
            <a:endParaRPr sz="30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PERIOD-9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929055" y="3427001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: 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NAME :Working With 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CCE0C73-3C90-4044-A2FA-52B60D8431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9"/>
          <p:cNvSpPr txBox="1">
            <a:spLocks noGrp="1"/>
          </p:cNvSpPr>
          <p:nvPr>
            <p:ph type="title"/>
          </p:nvPr>
        </p:nvSpPr>
        <p:spPr>
          <a:xfrm>
            <a:off x="600974" y="366623"/>
            <a:ext cx="25908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l">
              <a:buClr>
                <a:srgbClr val="FF0000"/>
              </a:buClr>
              <a:buSzPts val="3200"/>
            </a:pPr>
            <a:r>
              <a:rPr lang="en-US" sz="3200" b="1" dirty="0" smtClean="0">
                <a:solidFill>
                  <a:srgbClr val="FF0000"/>
                </a:solidFill>
              </a:rPr>
              <a:t>Case Studies:</a:t>
            </a:r>
            <a:endParaRPr sz="3600" b="1" cap="none" dirty="0">
              <a:solidFill>
                <a:srgbClr val="FF0000"/>
              </a:solidFill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1611702" y="1134374"/>
            <a:ext cx="8550215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Case 3 : Some variable name in local scope as well as in global scope</a:t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29200" y="508000"/>
            <a:ext cx="122238" cy="1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9"/>
          <p:cNvPicPr preferRelativeResize="0"/>
          <p:nvPr/>
        </p:nvPicPr>
        <p:blipFill rotWithShape="1">
          <a:blip r:embed="rId4">
            <a:alphaModFix/>
          </a:blip>
          <a:srcRect l="48743" t="402"/>
          <a:stretch/>
        </p:blipFill>
        <p:spPr>
          <a:xfrm>
            <a:off x="7076131" y="2092445"/>
            <a:ext cx="3811686" cy="3339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26505FE5-B32D-4003-8A99-C6BE02C2F7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1B31F71-4F82-45FA-8E9E-A4670C80670F}"/>
              </a:ext>
            </a:extLst>
          </p:cNvPr>
          <p:cNvSpPr txBox="1"/>
          <p:nvPr/>
        </p:nvSpPr>
        <p:spPr>
          <a:xfrm>
            <a:off x="770629" y="3114136"/>
            <a:ext cx="3102634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alibri"/>
              </a:rPr>
              <a:t>This statement will create a local variable with name tigers as it is assignment statement. It won't refer to tigers of main program.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F15C1AA-62E6-4F98-9223-344067A3D35B}"/>
              </a:ext>
            </a:extLst>
          </p:cNvPr>
          <p:cNvSpPr txBox="1"/>
          <p:nvPr/>
        </p:nvSpPr>
        <p:spPr>
          <a:xfrm>
            <a:off x="4349691" y="1963048"/>
            <a:ext cx="2743200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/>
                <a:cs typeface="Calibri"/>
              </a:rPr>
              <a:t>def state1( ) :</a:t>
            </a:r>
          </a:p>
          <a:p>
            <a:r>
              <a:rPr lang="en-US" sz="2400" dirty="0">
                <a:latin typeface="Calibri"/>
                <a:cs typeface="Calibri"/>
              </a:rPr>
              <a:t>       tigers = 15 </a:t>
            </a:r>
          </a:p>
          <a:p>
            <a:r>
              <a:rPr lang="en-US" sz="2400" dirty="0">
                <a:latin typeface="Calibri"/>
                <a:cs typeface="Calibri"/>
              </a:rPr>
              <a:t>       print(tigers)</a:t>
            </a:r>
          </a:p>
          <a:p>
            <a:endParaRPr lang="en-US" sz="2400" dirty="0">
              <a:latin typeface="Calibri"/>
              <a:cs typeface="Calibri"/>
            </a:endParaRPr>
          </a:p>
          <a:p>
            <a:endParaRPr lang="en-US" sz="2400" dirty="0">
              <a:latin typeface="Calibri"/>
              <a:cs typeface="Calibri"/>
            </a:endParaRPr>
          </a:p>
          <a:p>
            <a:endParaRPr lang="en-US" sz="2400" dirty="0">
              <a:latin typeface="Calibri"/>
              <a:cs typeface="Calibri"/>
            </a:endParaRPr>
          </a:p>
          <a:p>
            <a:r>
              <a:rPr lang="en-US" sz="2400" dirty="0">
                <a:latin typeface="Calibri"/>
                <a:cs typeface="Calibri"/>
              </a:rPr>
              <a:t>tigers = 95</a:t>
            </a:r>
          </a:p>
          <a:p>
            <a:r>
              <a:rPr lang="en-US" sz="2400" dirty="0">
                <a:latin typeface="Calibri"/>
                <a:cs typeface="Calibri"/>
              </a:rPr>
              <a:t>print(tigers)</a:t>
            </a:r>
          </a:p>
          <a:p>
            <a:r>
              <a:rPr lang="en-US" sz="2400" dirty="0">
                <a:latin typeface="Calibri"/>
                <a:cs typeface="Calibri"/>
              </a:rPr>
              <a:t>state1( )</a:t>
            </a:r>
          </a:p>
          <a:p>
            <a:r>
              <a:rPr lang="en-US" sz="2400" dirty="0">
                <a:latin typeface="Calibri"/>
                <a:cs typeface="Calibri"/>
              </a:rPr>
              <a:t>print(tigers)</a:t>
            </a: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xmlns="" id="{EC3F0CAB-9CBE-4CEC-9E01-DF146F126594}"/>
              </a:ext>
            </a:extLst>
          </p:cNvPr>
          <p:cNvSpPr/>
          <p:nvPr/>
        </p:nvSpPr>
        <p:spPr>
          <a:xfrm>
            <a:off x="3041861" y="2446522"/>
            <a:ext cx="1135810" cy="46007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1"/>
          <p:cNvSpPr txBox="1">
            <a:spLocks noGrp="1"/>
          </p:cNvSpPr>
          <p:nvPr>
            <p:ph type="title"/>
          </p:nvPr>
        </p:nvSpPr>
        <p:spPr>
          <a:xfrm>
            <a:off x="539151" y="1378789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77" name="Google Shape;177;p11"/>
          <p:cNvSpPr txBox="1">
            <a:spLocks noGrp="1"/>
          </p:cNvSpPr>
          <p:nvPr>
            <p:ph type="body" idx="1"/>
          </p:nvPr>
        </p:nvSpPr>
        <p:spPr>
          <a:xfrm>
            <a:off x="2547668" y="2336953"/>
            <a:ext cx="8571436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Understand the LEGB rule</a:t>
            </a:r>
            <a:endParaRPr sz="2400" dirty="0"/>
          </a:p>
          <a:p>
            <a:pPr marL="342900" lvl="0" indent="-342900" algn="l" rtl="0">
              <a:lnSpc>
                <a:spcPct val="2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Accessibility of variables in different environments</a:t>
            </a: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CC1D30C-7550-4FFE-9BA3-2A9F02D38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"/>
          <p:cNvSpPr txBox="1">
            <a:spLocks noGrp="1"/>
          </p:cNvSpPr>
          <p:nvPr>
            <p:ph type="title"/>
          </p:nvPr>
        </p:nvSpPr>
        <p:spPr>
          <a:xfrm>
            <a:off x="874143" y="923026"/>
            <a:ext cx="3867509" cy="887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Assignments: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70" name="Google Shape;170;p10"/>
          <p:cNvSpPr txBox="1">
            <a:spLocks noGrp="1"/>
          </p:cNvSpPr>
          <p:nvPr>
            <p:ph type="body" idx="1"/>
          </p:nvPr>
        </p:nvSpPr>
        <p:spPr>
          <a:xfrm>
            <a:off x="2221302" y="1991264"/>
            <a:ext cx="8888658" cy="30562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What is LEGB Rule? </a:t>
            </a:r>
            <a:endParaRPr dirty="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What is the use of a global keyword? Explain with an example</a:t>
            </a:r>
            <a:r>
              <a:rPr lang="en-US" sz="2400" dirty="0" smtClean="0"/>
              <a:t>.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 smtClean="0"/>
              <a:t>What is enclosing environment?</a:t>
            </a:r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 smtClean="0"/>
              <a:t>What is built-in environment?</a:t>
            </a: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2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274DE213-023E-4EAC-8DCA-4CA3D80D23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2DDA08A1-EA5B-461F-8418-A6F9E66D25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915838" y="1371601"/>
            <a:ext cx="79756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</a:t>
            </a:r>
            <a:r>
              <a:rPr lang="en-US" sz="2800" b="1" dirty="0">
                <a:solidFill>
                  <a:srgbClr val="FF0000"/>
                </a:solidFill>
              </a:rPr>
              <a:t>Outcomes:</a:t>
            </a:r>
            <a:endParaRPr lang="en-US" sz="1800" b="1" i="0" u="none" strike="noStrike" cap="none" dirty="0">
              <a:latin typeface="Arial"/>
              <a:ea typeface="Arial"/>
              <a:cs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3E90F00-1416-4942-A9E4-DB7D110893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866889E-AF9F-44DD-975A-D15FE57D1C7E}"/>
              </a:ext>
            </a:extLst>
          </p:cNvPr>
          <p:cNvSpPr txBox="1"/>
          <p:nvPr/>
        </p:nvSpPr>
        <p:spPr>
          <a:xfrm>
            <a:off x="2365708" y="2490561"/>
            <a:ext cx="9640364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Students will understand the LEGB rule.​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</a:rPr>
              <a:t>Students will </a:t>
            </a:r>
            <a:r>
              <a:rPr lang="en-US" sz="2400" dirty="0" smtClean="0">
                <a:latin typeface="Calibri"/>
              </a:rPr>
              <a:t>know </a:t>
            </a:r>
            <a:r>
              <a:rPr lang="en-US" sz="2400" dirty="0">
                <a:latin typeface="Calibri"/>
              </a:rPr>
              <a:t>the accessibility of variables in different environments.​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2373702" y="1831675"/>
            <a:ext cx="83058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-2032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Composition</a:t>
            </a:r>
            <a:endParaRPr sz="2400" dirty="0"/>
          </a:p>
          <a:p>
            <a:pPr marL="0" marR="0" lvl="0" indent="-2032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Scope of variables (local scope and global  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scope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2032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Lifetime of a variable</a:t>
            </a:r>
            <a:endParaRPr sz="2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547777" y="849703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Discussed so far: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F146484-B863-45A1-95E0-D4F1AACF26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753776" y="1189008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SUB-CONCEPTS:</a:t>
            </a:r>
            <a:endParaRPr sz="4000"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2687525" y="2500674"/>
            <a:ext cx="51054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LEGB Rule</a:t>
            </a:r>
            <a:endParaRPr sz="2000" dirty="0"/>
          </a:p>
          <a:p>
            <a:pPr marL="342900" lvl="0" indent="-342900" algn="l" rtl="0">
              <a:lnSpc>
                <a:spcPct val="2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dirty="0"/>
              <a:t>Case studies</a:t>
            </a:r>
            <a:endParaRPr sz="20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6A68D982-79CB-40C8-8F86-6975FAD9DA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535557" y="847464"/>
            <a:ext cx="2993366" cy="940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LEGB </a:t>
            </a:r>
            <a:r>
              <a:rPr lang="en-US" sz="3200" b="1" dirty="0" smtClean="0">
                <a:solidFill>
                  <a:srgbClr val="FF0000"/>
                </a:solidFill>
              </a:rPr>
              <a:t>Rule: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1714500" y="1720860"/>
            <a:ext cx="87630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Calibri"/>
                <a:cs typeface="Calibri"/>
              </a:rPr>
              <a:t>(</a:t>
            </a:r>
            <a:r>
              <a:rPr lang="en-US" sz="2400" dirty="0" err="1" smtClean="0">
                <a:latin typeface="Calibri"/>
                <a:cs typeface="Calibri"/>
              </a:rPr>
              <a:t>i</a:t>
            </a:r>
            <a:r>
              <a:rPr lang="en-US" sz="2400" dirty="0" smtClean="0">
                <a:latin typeface="Calibri"/>
                <a:cs typeface="Calibri"/>
              </a:rPr>
              <a:t>) </a:t>
            </a:r>
            <a:r>
              <a:rPr lang="en-US" sz="2400" b="0" i="0" u="none" strike="noStrike" cap="none" dirty="0" smtClean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It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checks within its Local environment (or local namespace) if it has a variable with the same name, Python uses its value.</a:t>
            </a: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</a:rPr>
              <a:t>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If not, then it moves to step (ii).</a:t>
            </a:r>
            <a:endParaRPr sz="2400" b="0" i="0" u="none" strike="noStrike" cap="none" dirty="0">
              <a:solidFill>
                <a:srgbClr val="000000"/>
              </a:solidFill>
              <a:latin typeface="Calibri"/>
              <a:cs typeface="Calibri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Calibri"/>
              <a:cs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Calibri"/>
              <a:cs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Calibri"/>
                <a:cs typeface="Calibri"/>
              </a:rPr>
              <a:t>(ii)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Python now checks the Enclosing environment (e.g.,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if there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 is a variable with the same name)if yes, python uses its value.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If not, then it moves to step (iii)..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BFB831C-80F0-4D5E-89CD-5AABDCD1F5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fb25c665a_0_0"/>
          <p:cNvSpPr txBox="1">
            <a:spLocks noGrp="1"/>
          </p:cNvSpPr>
          <p:nvPr>
            <p:ph type="body" idx="1"/>
          </p:nvPr>
        </p:nvSpPr>
        <p:spPr>
          <a:xfrm>
            <a:off x="1436245" y="1404506"/>
            <a:ext cx="8923800" cy="397402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2400" dirty="0">
              <a:ea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Arial"/>
                <a:sym typeface="Arial"/>
              </a:rPr>
              <a:t>(iii) Python now checks the Global environment whether there is a variable with the same name; if yes, Python uses its value.</a:t>
            </a:r>
            <a:endParaRPr sz="2400" dirty="0">
              <a:ea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Arial"/>
                <a:sym typeface="Arial"/>
              </a:rPr>
              <a:t>If not, then it moves to step (iv)</a:t>
            </a:r>
            <a:endParaRPr sz="2400" dirty="0">
              <a:ea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ea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2400" dirty="0">
              <a:ea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Arial"/>
                <a:sym typeface="Arial"/>
              </a:rPr>
              <a:t>(iv) Python checks its Built-in environment that contains all built-in variables and functions of Python, if there is a variable with the same name Python uses its value. Otherwise, Python would report the </a:t>
            </a:r>
            <a:r>
              <a:rPr lang="en-US" sz="2400" dirty="0" smtClean="0">
                <a:ea typeface="Arial"/>
                <a:sym typeface="Arial"/>
              </a:rPr>
              <a:t>error. </a:t>
            </a:r>
            <a:endParaRPr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60B5340-1CB2-4FF1-9E9E-9715F8D0C9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>
            <a:spLocks noGrp="1"/>
          </p:cNvSpPr>
          <p:nvPr>
            <p:ph type="title"/>
          </p:nvPr>
        </p:nvSpPr>
        <p:spPr>
          <a:xfrm>
            <a:off x="687238" y="424132"/>
            <a:ext cx="2878347" cy="954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LEGB RULE: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BF892D76-6945-4C81-AB39-9F9E20535B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95B3A95-5D4A-4E36-B42A-8FFF515635AB}"/>
              </a:ext>
            </a:extLst>
          </p:cNvPr>
          <p:cNvSpPr/>
          <p:nvPr/>
        </p:nvSpPr>
        <p:spPr>
          <a:xfrm>
            <a:off x="2231368" y="1807236"/>
            <a:ext cx="7648752" cy="4356336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 Black"/>
                <a:cs typeface="Arial"/>
              </a:rPr>
              <a:t>BUILT-IN                                   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Arial Black"/>
                <a:cs typeface="Arial"/>
              </a:rPr>
              <a:t>                                      </a:t>
            </a:r>
            <a:endParaRPr lang="en-US">
              <a:solidFill>
                <a:schemeClr val="tx1"/>
              </a:solidFill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Arial Black"/>
              <a:cs typeface="Arial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Arial Black"/>
              <a:cs typeface="Arial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Arial Black"/>
              <a:cs typeface="Arial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Arial Black"/>
              <a:cs typeface="Arial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Arial Black"/>
              <a:cs typeface="Arial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Arial Black"/>
              <a:cs typeface="Arial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A56AFF1-E735-4C8A-9E60-47858A70542D}"/>
              </a:ext>
            </a:extLst>
          </p:cNvPr>
          <p:cNvSpPr/>
          <p:nvPr/>
        </p:nvSpPr>
        <p:spPr>
          <a:xfrm>
            <a:off x="3049980" y="2668978"/>
            <a:ext cx="6556073" cy="332116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Arial Black"/>
                <a:cs typeface="Arial"/>
              </a:rPr>
              <a:t>GLOBAL       </a:t>
            </a:r>
            <a:r>
              <a:rPr lang="en-US" dirty="0">
                <a:cs typeface="Arial"/>
              </a:rPr>
              <a:t>                                                                            </a:t>
            </a:r>
            <a:endParaRPr lang="en-US"/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70971C4-560E-4229-8E81-7C4DFBF0511B}"/>
              </a:ext>
            </a:extLst>
          </p:cNvPr>
          <p:cNvSpPr/>
          <p:nvPr/>
        </p:nvSpPr>
        <p:spPr>
          <a:xfrm>
            <a:off x="3638552" y="3228794"/>
            <a:ext cx="5794073" cy="25879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 Black"/>
                <a:cs typeface="Arial"/>
              </a:rPr>
              <a:t>ENCLOSED    </a:t>
            </a:r>
            <a:r>
              <a:rPr lang="en-US" dirty="0">
                <a:cs typeface="Arial"/>
              </a:rPr>
              <a:t>                                                                </a:t>
            </a: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  <a:p>
            <a:pPr algn="ctr"/>
            <a:endParaRPr lang="en-US" dirty="0">
              <a:cs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55B2152-8484-45C1-8A9C-651B6FDDFA27}"/>
              </a:ext>
            </a:extLst>
          </p:cNvPr>
          <p:cNvSpPr/>
          <p:nvPr/>
        </p:nvSpPr>
        <p:spPr>
          <a:xfrm>
            <a:off x="4414030" y="3788614"/>
            <a:ext cx="4859545" cy="1869056"/>
          </a:xfrm>
          <a:prstGeom prst="rect">
            <a:avLst/>
          </a:prstGeom>
          <a:solidFill>
            <a:srgbClr val="FFC00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 Black"/>
                <a:cs typeface="Arial"/>
              </a:rPr>
              <a:t>LOCAL                               </a:t>
            </a:r>
            <a:r>
              <a:rPr lang="en-US" b="1" dirty="0">
                <a:solidFill>
                  <a:schemeClr val="tx1"/>
                </a:solidFill>
                <a:latin typeface="Calibri"/>
                <a:cs typeface="Arial"/>
              </a:rPr>
              <a:t>  </a:t>
            </a: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Arial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Arial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Arial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Arial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Arial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"/>
          <p:cNvSpPr txBox="1">
            <a:spLocks noGrp="1"/>
          </p:cNvSpPr>
          <p:nvPr>
            <p:ph type="title"/>
          </p:nvPr>
        </p:nvSpPr>
        <p:spPr>
          <a:xfrm>
            <a:off x="715992" y="682925"/>
            <a:ext cx="2993366" cy="710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l">
              <a:buClr>
                <a:srgbClr val="FF0000"/>
              </a:buClr>
              <a:buSzPts val="3200"/>
            </a:pPr>
            <a:r>
              <a:rPr lang="en-US" sz="3200" b="1" dirty="0" smtClean="0">
                <a:solidFill>
                  <a:srgbClr val="FF0000"/>
                </a:solidFill>
              </a:rPr>
              <a:t>Case Studies:</a:t>
            </a:r>
            <a:endParaRPr sz="3600" b="1" cap="none" dirty="0">
              <a:solidFill>
                <a:srgbClr val="FF0000"/>
              </a:solidFill>
            </a:endParaRPr>
          </a:p>
        </p:txBody>
      </p:sp>
      <p:sp>
        <p:nvSpPr>
          <p:cNvPr id="144" name="Google Shape;144;p7"/>
          <p:cNvSpPr/>
          <p:nvPr/>
        </p:nvSpPr>
        <p:spPr>
          <a:xfrm>
            <a:off x="2205487" y="1463615"/>
            <a:ext cx="7174301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Case 1 : Variable in global scope but not in local scope</a:t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7"/>
          <p:cNvSpPr/>
          <p:nvPr/>
        </p:nvSpPr>
        <p:spPr>
          <a:xfrm>
            <a:off x="3045125" y="1982638"/>
            <a:ext cx="7467600" cy="3970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calcSum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(x, y) : </a:t>
            </a:r>
            <a:endParaRPr sz="1400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s = x + y                            </a:t>
            </a:r>
            <a:endParaRPr sz="1400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print (num1)                      </a:t>
            </a:r>
            <a:endParaRPr sz="1400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return s                             </a:t>
            </a:r>
            <a:endParaRPr sz="1400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num1 =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(input(“Enter first number :”) )</a:t>
            </a:r>
            <a:endParaRPr sz="1400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num2 =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 input(“Enter second number :” ) )</a:t>
            </a:r>
            <a:endParaRPr sz="1400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print (“Sum is”, </a:t>
            </a:r>
            <a:r>
              <a:rPr lang="en-US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calcSum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(num1, num2) )</a:t>
            </a:r>
            <a:endParaRPr sz="240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29200" y="508000"/>
            <a:ext cx="122238" cy="1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55E84BF-5B2E-41D7-913F-4F1A3AEA4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"/>
          <p:cNvSpPr txBox="1">
            <a:spLocks noGrp="1"/>
          </p:cNvSpPr>
          <p:nvPr>
            <p:ph type="title"/>
          </p:nvPr>
        </p:nvSpPr>
        <p:spPr>
          <a:xfrm>
            <a:off x="572219" y="726057"/>
            <a:ext cx="3122762" cy="825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l">
              <a:buClr>
                <a:srgbClr val="FF0000"/>
              </a:buClr>
              <a:buSzPts val="3200"/>
            </a:pPr>
            <a:r>
              <a:rPr lang="en-US" sz="3200" b="1" dirty="0" smtClean="0">
                <a:solidFill>
                  <a:srgbClr val="FF0000"/>
                </a:solidFill>
              </a:rPr>
              <a:t>Case Studies:</a:t>
            </a:r>
            <a:endParaRPr sz="3600" b="1" cap="none" dirty="0">
              <a:solidFill>
                <a:srgbClr val="FF0000"/>
              </a:solidFill>
            </a:endParaRPr>
          </a:p>
        </p:txBody>
      </p:sp>
      <p:sp>
        <p:nvSpPr>
          <p:cNvPr id="153" name="Google Shape;153;p8"/>
          <p:cNvSpPr/>
          <p:nvPr/>
        </p:nvSpPr>
        <p:spPr>
          <a:xfrm>
            <a:off x="2024332" y="1539564"/>
            <a:ext cx="752766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Case 2 : Variable neither in local scope nor in global scope</a:t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8"/>
          <p:cNvSpPr/>
          <p:nvPr/>
        </p:nvSpPr>
        <p:spPr>
          <a:xfrm>
            <a:off x="3177640" y="2718783"/>
            <a:ext cx="4624500" cy="141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 greet ( ) :</a:t>
            </a:r>
            <a:endParaRPr sz="18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print(“hello”, name)</a:t>
            </a:r>
            <a:endParaRPr sz="18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greet( )</a:t>
            </a:r>
            <a:endParaRPr sz="280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29200" y="508000"/>
            <a:ext cx="122238" cy="1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E0AC5C27-E321-4350-ADFF-3922BE2675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433</Words>
  <Application>Microsoft Office PowerPoint</Application>
  <PresentationFormat>Widescreen</PresentationFormat>
  <Paragraphs>99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SUB-CONCEPTS:</vt:lpstr>
      <vt:lpstr>LEGB Rule:</vt:lpstr>
      <vt:lpstr>PowerPoint Presentation</vt:lpstr>
      <vt:lpstr>LEGB RULE:</vt:lpstr>
      <vt:lpstr>Case Studies:</vt:lpstr>
      <vt:lpstr>Case Studies:</vt:lpstr>
      <vt:lpstr>Case Studies:</vt:lpstr>
      <vt:lpstr>Session Review:</vt:lpstr>
      <vt:lpstr>Assignments: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207</cp:revision>
  <dcterms:created xsi:type="dcterms:W3CDTF">2006-08-16T00:00:00Z</dcterms:created>
  <dcterms:modified xsi:type="dcterms:W3CDTF">2021-10-04T15:28:07Z</dcterms:modified>
</cp:coreProperties>
</file>