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6" r:id="rId12"/>
    <p:sldId id="265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8YGhjqQoX6BBJPxWE8wQWdfwXt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B5210-F6CF-4F0F-857A-322C1B57CBBA}" v="197" dt="2021-10-01T10:05:58.405"/>
    <p1510:client id="{C44FA68A-6184-416C-B751-F8192980360B}" v="3" dt="2021-09-30T13:23:26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0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C44FA68A-6184-416C-B751-F8192980360B}"/>
    <pc:docChg chg="mod modSld modMainMaster setSldSz">
      <pc:chgData name="kuber raj kunal" userId="ff53f78b27f9dcad" providerId="Windows Live" clId="Web-{C44FA68A-6184-416C-B751-F8192980360B}" dt="2021-09-30T13:23:26.710" v="1"/>
      <pc:docMkLst>
        <pc:docMk/>
      </pc:docMkLst>
      <pc:sldChg chg="addSp modSp">
        <pc:chgData name="kuber raj kunal" userId="ff53f78b27f9dcad" providerId="Windows Live" clId="Web-{C44FA68A-6184-416C-B751-F8192980360B}" dt="2021-09-30T13:23:26.710" v="1"/>
        <pc:sldMkLst>
          <pc:docMk/>
          <pc:sldMk cId="0" sldId="256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C44FA68A-6184-416C-B751-F8192980360B}" dt="2021-09-30T13:23:26.710" v="1"/>
          <ac:picMkLst>
            <pc:docMk/>
            <pc:sldMk cId="0" sldId="256"/>
            <ac:picMk id="2" creationId="{FCFF02AD-715C-4E26-9E0E-A1996944BFA9}"/>
          </ac:picMkLst>
        </pc:pic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56"/>
            <ac:picMk id="91" creationId="{00000000-0000-0000-0000-000000000000}"/>
          </ac:picMkLst>
        </pc:pic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56"/>
            <ac:picMk id="92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57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57"/>
            <ac:picMk id="99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58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8"/>
            <ac:spMk id="110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58"/>
            <ac:picMk id="109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59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59"/>
            <ac:spMk id="116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59"/>
            <ac:picMk id="117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0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0"/>
            <ac:spMk id="123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0"/>
            <ac:spMk id="125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0"/>
            <ac:picMk id="124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1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1"/>
            <ac:spMk id="130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1"/>
            <ac:spMk id="132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1"/>
            <ac:picMk id="131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2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2"/>
            <ac:spMk id="138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2"/>
            <ac:picMk id="137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3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3"/>
            <ac:spMk id="144" creationId="{00000000-0000-0000-0000-000000000000}"/>
          </ac:spMkLst>
        </pc:sp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4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4"/>
            <ac:spMk id="151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4"/>
            <ac:picMk id="150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5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5"/>
            <ac:spMk id="156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5"/>
            <ac:spMk id="157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5"/>
            <ac:picMk id="158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6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6"/>
            <ac:spMk id="163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6"/>
            <ac:spMk id="164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6"/>
            <ac:picMk id="165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7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7"/>
            <ac:spMk id="170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7"/>
            <ac:spMk id="172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7"/>
            <ac:picMk id="171" creationId="{00000000-0000-0000-0000-000000000000}"/>
          </ac:picMkLst>
        </pc:picChg>
      </pc:sldChg>
      <pc:sldChg chg="modSp">
        <pc:chgData name="kuber raj kunal" userId="ff53f78b27f9dcad" providerId="Windows Live" clId="Web-{C44FA68A-6184-416C-B751-F8192980360B}" dt="2021-09-30T13:23:26.710" v="1"/>
        <pc:sldMkLst>
          <pc:docMk/>
          <pc:sldMk cId="0" sldId="268"/>
        </pc:sld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k cId="0" sldId="268"/>
            <ac:spMk id="178" creationId="{00000000-0000-0000-0000-000000000000}"/>
          </ac:spMkLst>
        </pc:spChg>
        <pc:picChg chg="mod">
          <ac:chgData name="kuber raj kunal" userId="ff53f78b27f9dcad" providerId="Windows Live" clId="Web-{C44FA68A-6184-416C-B751-F8192980360B}" dt="2021-09-30T13:23:26.710" v="1"/>
          <ac:picMkLst>
            <pc:docMk/>
            <pc:sldMk cId="0" sldId="268"/>
            <ac:picMk id="177" creationId="{00000000-0000-0000-0000-000000000000}"/>
          </ac:picMkLst>
        </pc:picChg>
      </pc:sldChg>
      <pc:sldMasterChg chg="modSp modSldLayout">
        <pc:chgData name="kuber raj kunal" userId="ff53f78b27f9dcad" providerId="Windows Live" clId="Web-{C44FA68A-6184-416C-B751-F8192980360B}" dt="2021-09-30T13:23:26.710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C44FA68A-6184-416C-B751-F8192980360B}" dt="2021-09-30T13:23:26.710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C44FA68A-6184-416C-B751-F8192980360B}" dt="2021-09-30T13:23:26.710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C44FA68A-6184-416C-B751-F8192980360B}" dt="2021-09-30T13:23:26.710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29BB5210-F6CF-4F0F-857A-322C1B57CBBA}"/>
    <pc:docChg chg="delSld modSld sldOrd">
      <pc:chgData name="kuber raj kunal" userId="ff53f78b27f9dcad" providerId="Windows Live" clId="Web-{29BB5210-F6CF-4F0F-857A-322C1B57CBBA}" dt="2021-10-01T10:05:58.405" v="165" actId="1076"/>
      <pc:docMkLst>
        <pc:docMk/>
      </pc:docMkLst>
      <pc:sldChg chg="delSp modSp">
        <pc:chgData name="kuber raj kunal" userId="ff53f78b27f9dcad" providerId="Windows Live" clId="Web-{29BB5210-F6CF-4F0F-857A-322C1B57CBBA}" dt="2021-10-01T09:58:49.163" v="3" actId="14100"/>
        <pc:sldMkLst>
          <pc:docMk/>
          <pc:sldMk cId="0" sldId="256"/>
        </pc:sldMkLst>
        <pc:picChg chg="mod">
          <ac:chgData name="kuber raj kunal" userId="ff53f78b27f9dcad" providerId="Windows Live" clId="Web-{29BB5210-F6CF-4F0F-857A-322C1B57CBBA}" dt="2021-10-01T09:58:40.631" v="1" actId="1076"/>
          <ac:picMkLst>
            <pc:docMk/>
            <pc:sldMk cId="0" sldId="256"/>
            <ac:picMk id="2" creationId="{FCFF02AD-715C-4E26-9E0E-A1996944BFA9}"/>
          </ac:picMkLst>
        </pc:picChg>
        <pc:picChg chg="mod">
          <ac:chgData name="kuber raj kunal" userId="ff53f78b27f9dcad" providerId="Windows Live" clId="Web-{29BB5210-F6CF-4F0F-857A-322C1B57CBBA}" dt="2021-10-01T09:58:49.163" v="3" actId="14100"/>
          <ac:picMkLst>
            <pc:docMk/>
            <pc:sldMk cId="0" sldId="256"/>
            <ac:picMk id="91" creationId="{00000000-0000-0000-0000-000000000000}"/>
          </ac:picMkLst>
        </pc:picChg>
        <pc:picChg chg="del">
          <ac:chgData name="kuber raj kunal" userId="ff53f78b27f9dcad" providerId="Windows Live" clId="Web-{29BB5210-F6CF-4F0F-857A-322C1B57CBBA}" dt="2021-10-01T09:58:36.553" v="0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5:39.327" v="156" actId="1076"/>
        <pc:sldMkLst>
          <pc:docMk/>
          <pc:sldMk cId="0" sldId="257"/>
        </pc:sldMkLst>
        <pc:spChg chg="add mod">
          <ac:chgData name="kuber raj kunal" userId="ff53f78b27f9dcad" providerId="Windows Live" clId="Web-{29BB5210-F6CF-4F0F-857A-322C1B57CBBA}" dt="2021-10-01T10:05:39.327" v="156" actId="1076"/>
          <ac:spMkLst>
            <pc:docMk/>
            <pc:sldMk cId="0" sldId="257"/>
            <ac:spMk id="3" creationId="{2B7498ED-A8EE-4450-BC2C-08DBBFF71EA2}"/>
          </ac:spMkLst>
        </pc:spChg>
        <pc:spChg chg="del">
          <ac:chgData name="kuber raj kunal" userId="ff53f78b27f9dcad" providerId="Windows Live" clId="Web-{29BB5210-F6CF-4F0F-857A-322C1B57CBBA}" dt="2021-10-01T10:04:50.513" v="130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5:19.233" v="148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4:46.638" v="129"/>
          <ac:picMkLst>
            <pc:docMk/>
            <pc:sldMk cId="0" sldId="257"/>
            <ac:picMk id="2" creationId="{A7B0A9FE-0BD8-436A-A809-E44843E75977}"/>
          </ac:picMkLst>
        </pc:picChg>
        <pc:picChg chg="del">
          <ac:chgData name="kuber raj kunal" userId="ff53f78b27f9dcad" providerId="Windows Live" clId="Web-{29BB5210-F6CF-4F0F-857A-322C1B57CBBA}" dt="2021-10-01T09:58:55.850" v="4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5:58.405" v="165" actId="1076"/>
        <pc:sldMkLst>
          <pc:docMk/>
          <pc:sldMk cId="0" sldId="258"/>
        </pc:sldMkLst>
        <pc:spChg chg="del">
          <ac:chgData name="kuber raj kunal" userId="ff53f78b27f9dcad" providerId="Windows Live" clId="Web-{29BB5210-F6CF-4F0F-857A-322C1B57CBBA}" dt="2021-10-01T10:05:41.686" v="157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5:58.405" v="165" actId="1076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5:56.358" v="164"/>
          <ac:spMkLst>
            <pc:docMk/>
            <pc:sldMk cId="0" sldId="258"/>
            <ac:spMk id="110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4:44.420" v="128"/>
          <ac:picMkLst>
            <pc:docMk/>
            <pc:sldMk cId="0" sldId="258"/>
            <ac:picMk id="2" creationId="{6094D75B-FF58-4F4F-9650-D78D4D78F7B2}"/>
          </ac:picMkLst>
        </pc:picChg>
        <pc:picChg chg="del">
          <ac:chgData name="kuber raj kunal" userId="ff53f78b27f9dcad" providerId="Windows Live" clId="Web-{29BB5210-F6CF-4F0F-857A-322C1B57CBBA}" dt="2021-10-01T09:58:58.022" v="5"/>
          <ac:picMkLst>
            <pc:docMk/>
            <pc:sldMk cId="0" sldId="258"/>
            <ac:picMk id="109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4:33.372" v="126"/>
        <pc:sldMkLst>
          <pc:docMk/>
          <pc:sldMk cId="0" sldId="259"/>
        </pc:sldMkLst>
        <pc:spChg chg="mod">
          <ac:chgData name="kuber raj kunal" userId="ff53f78b27f9dcad" providerId="Windows Live" clId="Web-{29BB5210-F6CF-4F0F-857A-322C1B57CBBA}" dt="2021-10-01T10:04:16.091" v="122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4:30.185" v="125"/>
          <ac:spMkLst>
            <pc:docMk/>
            <pc:sldMk cId="0" sldId="259"/>
            <ac:spMk id="116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4:33.372" v="126"/>
          <ac:picMkLst>
            <pc:docMk/>
            <pc:sldMk cId="0" sldId="259"/>
            <ac:picMk id="2" creationId="{5BCFB2EE-7B15-4E7E-B166-9D2204DCAD4C}"/>
          </ac:picMkLst>
        </pc:picChg>
        <pc:picChg chg="del">
          <ac:chgData name="kuber raj kunal" userId="ff53f78b27f9dcad" providerId="Windows Live" clId="Web-{29BB5210-F6CF-4F0F-857A-322C1B57CBBA}" dt="2021-10-01T09:59:00.429" v="6"/>
          <ac:picMkLst>
            <pc:docMk/>
            <pc:sldMk cId="0" sldId="259"/>
            <ac:picMk id="117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4:40.357" v="127"/>
        <pc:sldMkLst>
          <pc:docMk/>
          <pc:sldMk cId="0" sldId="260"/>
        </pc:sldMkLst>
        <pc:spChg chg="mod">
          <ac:chgData name="kuber raj kunal" userId="ff53f78b27f9dcad" providerId="Windows Live" clId="Web-{29BB5210-F6CF-4F0F-857A-322C1B57CBBA}" dt="2021-10-01T10:03:16.090" v="98" actId="14100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3:26.121" v="101" actId="14100"/>
          <ac:spMkLst>
            <pc:docMk/>
            <pc:sldMk cId="0" sldId="260"/>
            <ac:spMk id="123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3:59.700" v="120" actId="20577"/>
          <ac:spMkLst>
            <pc:docMk/>
            <pc:sldMk cId="0" sldId="260"/>
            <ac:spMk id="125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4:40.357" v="127"/>
          <ac:picMkLst>
            <pc:docMk/>
            <pc:sldMk cId="0" sldId="260"/>
            <ac:picMk id="2" creationId="{6A02D5D1-995E-432E-B2DA-43FDBF9A2C1A}"/>
          </ac:picMkLst>
        </pc:picChg>
        <pc:picChg chg="del">
          <ac:chgData name="kuber raj kunal" userId="ff53f78b27f9dcad" providerId="Windows Live" clId="Web-{29BB5210-F6CF-4F0F-857A-322C1B57CBBA}" dt="2021-10-01T09:59:03.710" v="7"/>
          <ac:picMkLst>
            <pc:docMk/>
            <pc:sldMk cId="0" sldId="260"/>
            <ac:picMk id="124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3:01.543" v="91"/>
        <pc:sldMkLst>
          <pc:docMk/>
          <pc:sldMk cId="0" sldId="261"/>
        </pc:sldMkLst>
        <pc:spChg chg="mod">
          <ac:chgData name="kuber raj kunal" userId="ff53f78b27f9dcad" providerId="Windows Live" clId="Web-{29BB5210-F6CF-4F0F-857A-322C1B57CBBA}" dt="2021-10-01T10:02:50.699" v="88" actId="20577"/>
          <ac:spMkLst>
            <pc:docMk/>
            <pc:sldMk cId="0" sldId="261"/>
            <ac:spMk id="130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2:57.730" v="90" actId="1076"/>
          <ac:spMkLst>
            <pc:docMk/>
            <pc:sldMk cId="0" sldId="261"/>
            <ac:spMk id="132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3:01.543" v="91"/>
          <ac:picMkLst>
            <pc:docMk/>
            <pc:sldMk cId="0" sldId="261"/>
            <ac:picMk id="2" creationId="{58BFB4D8-38F8-43D3-BCC4-AD5C015661A6}"/>
          </ac:picMkLst>
        </pc:picChg>
        <pc:picChg chg="del">
          <ac:chgData name="kuber raj kunal" userId="ff53f78b27f9dcad" providerId="Windows Live" clId="Web-{29BB5210-F6CF-4F0F-857A-322C1B57CBBA}" dt="2021-10-01T09:59:05.804" v="8"/>
          <ac:picMkLst>
            <pc:docMk/>
            <pc:sldMk cId="0" sldId="261"/>
            <ac:picMk id="131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2:36.730" v="83" actId="1076"/>
        <pc:sldMkLst>
          <pc:docMk/>
          <pc:sldMk cId="0" sldId="262"/>
        </pc:sldMkLst>
        <pc:spChg chg="mod">
          <ac:chgData name="kuber raj kunal" userId="ff53f78b27f9dcad" providerId="Windows Live" clId="Web-{29BB5210-F6CF-4F0F-857A-322C1B57CBBA}" dt="2021-10-01T10:02:36.730" v="83" actId="1076"/>
          <ac:spMkLst>
            <pc:docMk/>
            <pc:sldMk cId="0" sldId="262"/>
            <ac:spMk id="138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2:24.870" v="82"/>
          <ac:picMkLst>
            <pc:docMk/>
            <pc:sldMk cId="0" sldId="262"/>
            <ac:picMk id="2" creationId="{841292E6-5F3A-4ED1-82BA-6983DF90333E}"/>
          </ac:picMkLst>
        </pc:picChg>
        <pc:picChg chg="del">
          <ac:chgData name="kuber raj kunal" userId="ff53f78b27f9dcad" providerId="Windows Live" clId="Web-{29BB5210-F6CF-4F0F-857A-322C1B57CBBA}" dt="2021-10-01T09:59:09.585" v="9"/>
          <ac:picMkLst>
            <pc:docMk/>
            <pc:sldMk cId="0" sldId="262"/>
            <ac:picMk id="137" creationId="{00000000-0000-0000-0000-000000000000}"/>
          </ac:picMkLst>
        </pc:picChg>
      </pc:sldChg>
      <pc:sldChg chg="addSp modSp">
        <pc:chgData name="kuber raj kunal" userId="ff53f78b27f9dcad" providerId="Windows Live" clId="Web-{29BB5210-F6CF-4F0F-857A-322C1B57CBBA}" dt="2021-10-01T10:01:45.729" v="65"/>
        <pc:sldMkLst>
          <pc:docMk/>
          <pc:sldMk cId="0" sldId="263"/>
        </pc:sldMkLst>
        <pc:spChg chg="mod">
          <ac:chgData name="kuber raj kunal" userId="ff53f78b27f9dcad" providerId="Windows Live" clId="Web-{29BB5210-F6CF-4F0F-857A-322C1B57CBBA}" dt="2021-10-01T10:01:41.244" v="64" actId="20577"/>
          <ac:spMkLst>
            <pc:docMk/>
            <pc:sldMk cId="0" sldId="263"/>
            <ac:spMk id="144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1:45.729" v="65"/>
          <ac:picMkLst>
            <pc:docMk/>
            <pc:sldMk cId="0" sldId="263"/>
            <ac:picMk id="2" creationId="{38DE1A1D-530D-4515-AFDB-DAE8249279F6}"/>
          </ac:picMkLst>
        </pc:picChg>
      </pc:sldChg>
      <pc:sldChg chg="addSp delSp modSp">
        <pc:chgData name="kuber raj kunal" userId="ff53f78b27f9dcad" providerId="Windows Live" clId="Web-{29BB5210-F6CF-4F0F-857A-322C1B57CBBA}" dt="2021-10-01T10:01:06.884" v="49"/>
        <pc:sldMkLst>
          <pc:docMk/>
          <pc:sldMk cId="0" sldId="264"/>
        </pc:sldMkLst>
        <pc:spChg chg="add del mod">
          <ac:chgData name="kuber raj kunal" userId="ff53f78b27f9dcad" providerId="Windows Live" clId="Web-{29BB5210-F6CF-4F0F-857A-322C1B57CBBA}" dt="2021-10-01T09:59:15.195" v="11"/>
          <ac:spMkLst>
            <pc:docMk/>
            <pc:sldMk cId="0" sldId="264"/>
            <ac:spMk id="3" creationId="{A7214E49-1148-4E8F-9263-C114C130A54A}"/>
          </ac:spMkLst>
        </pc:spChg>
        <pc:spChg chg="mod">
          <ac:chgData name="kuber raj kunal" userId="ff53f78b27f9dcad" providerId="Windows Live" clId="Web-{29BB5210-F6CF-4F0F-857A-322C1B57CBBA}" dt="2021-10-01T10:00:28.899" v="34" actId="20577"/>
          <ac:spMkLst>
            <pc:docMk/>
            <pc:sldMk cId="0" sldId="264"/>
            <ac:spMk id="149" creationId="{00000000-0000-0000-0000-000000000000}"/>
          </ac:spMkLst>
        </pc:spChg>
        <pc:spChg chg="add del mod">
          <ac:chgData name="kuber raj kunal" userId="ff53f78b27f9dcad" providerId="Windows Live" clId="Web-{29BB5210-F6CF-4F0F-857A-322C1B57CBBA}" dt="2021-10-01T10:00:59.900" v="48" actId="14100"/>
          <ac:spMkLst>
            <pc:docMk/>
            <pc:sldMk cId="0" sldId="264"/>
            <ac:spMk id="151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1:06.884" v="49"/>
          <ac:picMkLst>
            <pc:docMk/>
            <pc:sldMk cId="0" sldId="264"/>
            <ac:picMk id="4" creationId="{A329D5D2-BF14-4B89-91EB-ED776C0F3E27}"/>
          </ac:picMkLst>
        </pc:picChg>
        <pc:picChg chg="del">
          <ac:chgData name="kuber raj kunal" userId="ff53f78b27f9dcad" providerId="Windows Live" clId="Web-{29BB5210-F6CF-4F0F-857A-322C1B57CBBA}" dt="2021-10-01T09:59:18.163" v="12"/>
          <ac:picMkLst>
            <pc:docMk/>
            <pc:sldMk cId="0" sldId="264"/>
            <ac:picMk id="150" creationId="{00000000-0000-0000-0000-000000000000}"/>
          </ac:picMkLst>
        </pc:picChg>
      </pc:sldChg>
      <pc:sldChg chg="addSp delSp modSp">
        <pc:chgData name="kuber raj kunal" userId="ff53f78b27f9dcad" providerId="Windows Live" clId="Web-{29BB5210-F6CF-4F0F-857A-322C1B57CBBA}" dt="2021-10-01T10:00:12.524" v="29" actId="1076"/>
        <pc:sldMkLst>
          <pc:docMk/>
          <pc:sldMk cId="0" sldId="265"/>
        </pc:sldMkLst>
        <pc:spChg chg="mod">
          <ac:chgData name="kuber raj kunal" userId="ff53f78b27f9dcad" providerId="Windows Live" clId="Web-{29BB5210-F6CF-4F0F-857A-322C1B57CBBA}" dt="2021-10-01T10:00:09.274" v="28"/>
          <ac:spMkLst>
            <pc:docMk/>
            <pc:sldMk cId="0" sldId="265"/>
            <ac:spMk id="156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10:00:12.524" v="29" actId="1076"/>
          <ac:spMkLst>
            <pc:docMk/>
            <pc:sldMk cId="0" sldId="265"/>
            <ac:spMk id="157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10:00:02.602" v="25"/>
          <ac:picMkLst>
            <pc:docMk/>
            <pc:sldMk cId="0" sldId="265"/>
            <ac:picMk id="2" creationId="{C2AA7449-D15D-4890-82FC-922043D70A16}"/>
          </ac:picMkLst>
        </pc:picChg>
        <pc:picChg chg="del">
          <ac:chgData name="kuber raj kunal" userId="ff53f78b27f9dcad" providerId="Windows Live" clId="Web-{29BB5210-F6CF-4F0F-857A-322C1B57CBBA}" dt="2021-10-01T09:59:20.179" v="13"/>
          <ac:picMkLst>
            <pc:docMk/>
            <pc:sldMk cId="0" sldId="265"/>
            <ac:picMk id="158" creationId="{00000000-0000-0000-0000-000000000000}"/>
          </ac:picMkLst>
        </pc:picChg>
      </pc:sldChg>
      <pc:sldChg chg="addSp delSp modSp ord">
        <pc:chgData name="kuber raj kunal" userId="ff53f78b27f9dcad" providerId="Windows Live" clId="Web-{29BB5210-F6CF-4F0F-857A-322C1B57CBBA}" dt="2021-10-01T10:00:01.070" v="24"/>
        <pc:sldMkLst>
          <pc:docMk/>
          <pc:sldMk cId="0" sldId="266"/>
        </pc:sldMkLst>
        <pc:spChg chg="mod">
          <ac:chgData name="kuber raj kunal" userId="ff53f78b27f9dcad" providerId="Windows Live" clId="Web-{29BB5210-F6CF-4F0F-857A-322C1B57CBBA}" dt="2021-10-01T09:59:45.898" v="20" actId="1076"/>
          <ac:spMkLst>
            <pc:docMk/>
            <pc:sldMk cId="0" sldId="266"/>
            <ac:spMk id="163" creationId="{00000000-0000-0000-0000-000000000000}"/>
          </ac:spMkLst>
        </pc:spChg>
        <pc:spChg chg="mod">
          <ac:chgData name="kuber raj kunal" userId="ff53f78b27f9dcad" providerId="Windows Live" clId="Web-{29BB5210-F6CF-4F0F-857A-322C1B57CBBA}" dt="2021-10-01T09:59:53.195" v="23"/>
          <ac:spMkLst>
            <pc:docMk/>
            <pc:sldMk cId="0" sldId="266"/>
            <ac:spMk id="164" creationId="{00000000-0000-0000-0000-000000000000}"/>
          </ac:spMkLst>
        </pc:spChg>
        <pc:picChg chg="add">
          <ac:chgData name="kuber raj kunal" userId="ff53f78b27f9dcad" providerId="Windows Live" clId="Web-{29BB5210-F6CF-4F0F-857A-322C1B57CBBA}" dt="2021-10-01T09:59:40.523" v="19"/>
          <ac:picMkLst>
            <pc:docMk/>
            <pc:sldMk cId="0" sldId="266"/>
            <ac:picMk id="2" creationId="{95DB9FA2-E577-47E0-AAB6-46FD00467367}"/>
          </ac:picMkLst>
        </pc:picChg>
        <pc:picChg chg="del">
          <ac:chgData name="kuber raj kunal" userId="ff53f78b27f9dcad" providerId="Windows Live" clId="Web-{29BB5210-F6CF-4F0F-857A-322C1B57CBBA}" dt="2021-10-01T09:59:22.320" v="14"/>
          <ac:picMkLst>
            <pc:docMk/>
            <pc:sldMk cId="0" sldId="266"/>
            <ac:picMk id="165" creationId="{00000000-0000-0000-0000-000000000000}"/>
          </ac:picMkLst>
        </pc:picChg>
      </pc:sldChg>
      <pc:sldChg chg="del">
        <pc:chgData name="kuber raj kunal" userId="ff53f78b27f9dcad" providerId="Windows Live" clId="Web-{29BB5210-F6CF-4F0F-857A-322C1B57CBBA}" dt="2021-10-01T09:59:24.867" v="15"/>
        <pc:sldMkLst>
          <pc:docMk/>
          <pc:sldMk cId="0" sldId="267"/>
        </pc:sldMkLst>
      </pc:sldChg>
      <pc:sldChg chg="addSp delSp modSp">
        <pc:chgData name="kuber raj kunal" userId="ff53f78b27f9dcad" providerId="Windows Live" clId="Web-{29BB5210-F6CF-4F0F-857A-322C1B57CBBA}" dt="2021-10-01T09:59:33.914" v="18" actId="1076"/>
        <pc:sldMkLst>
          <pc:docMk/>
          <pc:sldMk cId="0" sldId="268"/>
        </pc:sldMkLst>
        <pc:picChg chg="add mod">
          <ac:chgData name="kuber raj kunal" userId="ff53f78b27f9dcad" providerId="Windows Live" clId="Web-{29BB5210-F6CF-4F0F-857A-322C1B57CBBA}" dt="2021-10-01T09:59:33.914" v="18" actId="1076"/>
          <ac:picMkLst>
            <pc:docMk/>
            <pc:sldMk cId="0" sldId="268"/>
            <ac:picMk id="2" creationId="{09289886-AE02-41DF-80A2-02B7535404B5}"/>
          </ac:picMkLst>
        </pc:picChg>
        <pc:picChg chg="del">
          <ac:chgData name="kuber raj kunal" userId="ff53f78b27f9dcad" providerId="Windows Live" clId="Web-{29BB5210-F6CF-4F0F-857A-322C1B57CBBA}" dt="2021-10-01T09:59:27.726" v="16"/>
          <ac:picMkLst>
            <pc:docMk/>
            <pc:sldMk cId="0" sldId="268"/>
            <ac:picMk id="177" creationId="{00000000-0000-0000-0000-000000000000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aRfZU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aRfZY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46395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85271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8519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2486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1514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4745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0022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054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8952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0843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6928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bfac28cc8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bfac28cc8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gbfac28cc8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4116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4268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5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344339" y="1420883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PERIOD-8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CFF02AD-715C-4E26-9E0E-A1996944BF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</a:rPr>
              <a:t>Lifetime of a variable: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The lifetime of  variable is the time for which a variable lives in memory.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For </a:t>
            </a:r>
            <a:r>
              <a:rPr lang="en-US" sz="2400" b="1" dirty="0" smtClean="0"/>
              <a:t>global variables</a:t>
            </a:r>
            <a:r>
              <a:rPr lang="en-US" sz="2400" dirty="0" smtClean="0"/>
              <a:t>, lifetime is entire </a:t>
            </a:r>
            <a:r>
              <a:rPr lang="en-US" sz="2400" b="1" dirty="0" smtClean="0"/>
              <a:t>program run</a:t>
            </a:r>
            <a:r>
              <a:rPr lang="en-US" sz="2400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For </a:t>
            </a:r>
            <a:r>
              <a:rPr lang="en-US" sz="2400" b="1" dirty="0" smtClean="0"/>
              <a:t>local variables</a:t>
            </a:r>
            <a:r>
              <a:rPr lang="en-US" sz="2400" dirty="0" smtClean="0"/>
              <a:t>, lifetime is their </a:t>
            </a:r>
            <a:r>
              <a:rPr lang="en-US" sz="2400" b="1" dirty="0" smtClean="0"/>
              <a:t>function run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1119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>
            <a:spLocks noGrp="1"/>
          </p:cNvSpPr>
          <p:nvPr>
            <p:ph type="title"/>
          </p:nvPr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64" name="Google Shape;164;p10"/>
          <p:cNvSpPr txBox="1">
            <a:spLocks noGrp="1"/>
          </p:cNvSpPr>
          <p:nvPr>
            <p:ph type="body" idx="1"/>
          </p:nvPr>
        </p:nvSpPr>
        <p:spPr>
          <a:xfrm>
            <a:off x="2050050" y="1917850"/>
            <a:ext cx="84969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/>
              <a:t>Understand the concept of composition</a:t>
            </a:r>
            <a:endParaRPr sz="2400" dirty="0"/>
          </a:p>
          <a:p>
            <a:pPr marL="4572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 smtClean="0"/>
              <a:t>Local scope vs global scope</a:t>
            </a:r>
            <a:endParaRPr sz="2400" dirty="0"/>
          </a:p>
          <a:p>
            <a:pPr marL="4572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/>
              <a:t>Understanding </a:t>
            </a:r>
            <a:r>
              <a:rPr lang="en-US" sz="2400" dirty="0" smtClean="0"/>
              <a:t>lifetime </a:t>
            </a:r>
            <a:r>
              <a:rPr lang="en-US" sz="2400" dirty="0"/>
              <a:t>of </a:t>
            </a:r>
            <a:r>
              <a:rPr lang="en-US" sz="2400" dirty="0" smtClean="0"/>
              <a:t>a variable</a:t>
            </a:r>
            <a:endParaRPr sz="2400" dirty="0"/>
          </a:p>
          <a:p>
            <a:pPr marL="342900" lvl="0" indent="-1397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400" dirty="0">
              <a:ea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95DB9FA2-E577-47E0-AAB6-46FD00467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 txBox="1">
            <a:spLocks noGrp="1"/>
          </p:cNvSpPr>
          <p:nvPr>
            <p:ph type="title"/>
          </p:nvPr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7" name="Google Shape;157;p9"/>
          <p:cNvSpPr txBox="1">
            <a:spLocks noGrp="1"/>
          </p:cNvSpPr>
          <p:nvPr>
            <p:ph type="body" idx="1"/>
          </p:nvPr>
        </p:nvSpPr>
        <p:spPr>
          <a:xfrm>
            <a:off x="1915467" y="1690776"/>
            <a:ext cx="8541976" cy="3759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What is composition? Give examples </a:t>
            </a:r>
            <a:r>
              <a:rPr lang="en-US" sz="2400" dirty="0" smtClean="0"/>
              <a:t>.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do you mean by scope of variable?</a:t>
            </a:r>
            <a:endParaRPr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Differentiate between local scope and global scope of </a:t>
            </a:r>
            <a:r>
              <a:rPr lang="en-US" sz="2400" dirty="0" smtClean="0"/>
              <a:t>variables.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 smtClean="0"/>
              <a:t>What is lifetime of a variable?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 smtClean="0"/>
              <a:t>Explain the lifetime of a global variable and local variable.</a:t>
            </a:r>
            <a:endParaRPr sz="2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C2AA7449-D15D-4890-82FC-922043D70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2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09289886-AE02-41DF-80A2-02B753540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A7B0A9FE-0BD8-436A-A809-E44843E75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B7498ED-A8EE-4450-BC2C-08DBBFF71EA2}"/>
              </a:ext>
            </a:extLst>
          </p:cNvPr>
          <p:cNvSpPr txBox="1"/>
          <p:nvPr/>
        </p:nvSpPr>
        <p:spPr>
          <a:xfrm>
            <a:off x="2674994" y="2280134"/>
            <a:ext cx="6768860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understand </a:t>
            </a:r>
            <a:r>
              <a:rPr lang="en-US" sz="2400" dirty="0" smtClean="0">
                <a:latin typeface="Calibri"/>
              </a:rPr>
              <a:t>about </a:t>
            </a:r>
            <a:r>
              <a:rPr lang="en-US" sz="2400" dirty="0">
                <a:latin typeface="Calibri"/>
              </a:rPr>
              <a:t>composition​</a:t>
            </a:r>
            <a:endParaRPr lang="en-US" dirty="0"/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understand the scope of variables.​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/>
              </a:rPr>
              <a:t>To </a:t>
            </a:r>
            <a:r>
              <a:rPr lang="en-US" sz="2400" dirty="0">
                <a:latin typeface="Calibri"/>
              </a:rPr>
              <a:t>use multiple argument types in a function​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2285770" y="2172925"/>
            <a:ext cx="6248401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Returning values from functions</a:t>
            </a:r>
            <a:endParaRPr sz="1100" dirty="0"/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Non-void functions</a:t>
            </a:r>
            <a:endParaRPr sz="1100" dirty="0"/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void function</a:t>
            </a:r>
            <a:endParaRPr sz="1100" dirty="0"/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eturning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 values</a:t>
            </a:r>
            <a:endParaRPr sz="1100" dirty="0"/>
          </a:p>
        </p:txBody>
      </p:sp>
      <p:sp>
        <p:nvSpPr>
          <p:cNvPr id="110" name="Google Shape;110;p3"/>
          <p:cNvSpPr/>
          <p:nvPr/>
        </p:nvSpPr>
        <p:spPr>
          <a:xfrm>
            <a:off x="807778" y="1137250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6094D75B-FF58-4F4F-9650-D78D4D78F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06272" y="852757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lang="en-US" sz="4000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1645622" y="2176272"/>
            <a:ext cx="87603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Composition</a:t>
            </a:r>
            <a:endParaRPr sz="20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Scope of variables (local scope and global scope)</a:t>
            </a:r>
            <a:endParaRPr sz="20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Lifetime of a variable</a:t>
            </a:r>
            <a:endParaRPr sz="20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5BCFB2EE-7B15-4E7E-B166-9D2204DCA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615351" y="452887"/>
            <a:ext cx="3467818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Composition</a:t>
            </a:r>
            <a:r>
              <a:rPr lang="en-US" sz="3200" b="1" cap="none" dirty="0" smtClean="0">
                <a:solidFill>
                  <a:srgbClr val="FF0000"/>
                </a:solidFill>
              </a:rPr>
              <a:t>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1823220" y="1331940"/>
            <a:ext cx="8263500" cy="92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Composition in general refers to use an expression as part of a larger expression or a statement at a part of a larger statement.</a:t>
            </a:r>
            <a:endParaRPr sz="2400" dirty="0"/>
          </a:p>
        </p:txBody>
      </p:sp>
      <p:sp>
        <p:nvSpPr>
          <p:cNvPr id="125" name="Google Shape;125;p5"/>
          <p:cNvSpPr/>
          <p:nvPr/>
        </p:nvSpPr>
        <p:spPr>
          <a:xfrm>
            <a:off x="701277" y="2256405"/>
            <a:ext cx="8876581" cy="406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2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latin typeface="Calibri"/>
              </a:rPr>
              <a:t>Example:</a:t>
            </a:r>
          </a:p>
          <a:p>
            <a:pPr marR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	   An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arithmetic expression e.g.,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Arial"/>
              <a:cs typeface="Arial"/>
            </a:endParaRPr>
          </a:p>
          <a:p>
            <a:pPr algn="just">
              <a:lnSpc>
                <a:spcPct val="150000"/>
              </a:lnSpc>
              <a:buSzPts val="1800"/>
            </a:pPr>
            <a:r>
              <a:rPr lang="en-US" sz="2400" b="1" dirty="0">
                <a:latin typeface="Calibri"/>
              </a:rPr>
              <a:t>  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	   greater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( 4 + 5 ), (3 + 4 ) )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Arial"/>
              <a:cs typeface="Arial"/>
            </a:endParaRPr>
          </a:p>
          <a:p>
            <a:pPr algn="just">
              <a:lnSpc>
                <a:spcPct val="150000"/>
              </a:lnSpc>
              <a:buSzPts val="1800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	   A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logical expression e.g.</a:t>
            </a:r>
            <a:r>
              <a:rPr lang="en-US" sz="2400" dirty="0">
                <a:latin typeface="Calibri"/>
              </a:rPr>
              <a:t> 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Arial"/>
              <a:cs typeface="Arial"/>
            </a:endParaRPr>
          </a:p>
          <a:p>
            <a:pPr algn="just">
              <a:lnSpc>
                <a:spcPct val="150000"/>
              </a:lnSpc>
              <a:buSzPts val="1800"/>
            </a:pPr>
            <a:r>
              <a:rPr lang="en-US" sz="2400" b="1" dirty="0">
                <a:latin typeface="Calibri"/>
              </a:rPr>
              <a:t> </a:t>
            </a:r>
            <a:r>
              <a:rPr lang="en-US" sz="2400" b="1" dirty="0" smtClean="0">
                <a:latin typeface="Calibri"/>
              </a:rPr>
              <a:t>	   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test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(a or b)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Arial"/>
              <a:cs typeface="Arial"/>
            </a:endParaRPr>
          </a:p>
          <a:p>
            <a:pPr marR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2400" b="0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	   A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function call (function composition) e.g.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Arial"/>
              <a:cs typeface="Arial"/>
            </a:endParaRPr>
          </a:p>
          <a:p>
            <a:pPr algn="just">
              <a:lnSpc>
                <a:spcPct val="150000"/>
              </a:lnSpc>
              <a:buSzPts val="1800"/>
            </a:pPr>
            <a:r>
              <a:rPr lang="en-US" sz="2400" b="1" dirty="0">
                <a:latin typeface="Calibri"/>
              </a:rPr>
              <a:t>  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	   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int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(</a:t>
            </a:r>
            <a:r>
              <a:rPr lang="en-US" sz="2400" b="1" i="0" u="none" strike="noStrike" cap="none" dirty="0" err="1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str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(52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/>
                <a:ea typeface="Arial"/>
                <a:cs typeface="Arial"/>
                <a:sym typeface="Arial"/>
              </a:rPr>
              <a:t>) )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Arial"/>
              <a:cs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6A02D5D1-995E-432E-B2DA-43FDBF9A2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>
            <a:spLocks noGrp="1"/>
          </p:cNvSpPr>
          <p:nvPr>
            <p:ph type="title"/>
          </p:nvPr>
        </p:nvSpPr>
        <p:spPr>
          <a:xfrm>
            <a:off x="543464" y="758451"/>
            <a:ext cx="69342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600"/>
            </a:pPr>
            <a:r>
              <a:rPr lang="en-US" sz="3200" b="1" dirty="0" smtClean="0">
                <a:solidFill>
                  <a:srgbClr val="FF0000"/>
                </a:solidFill>
              </a:rPr>
              <a:t>Scope Of Variables:</a:t>
            </a:r>
            <a:endParaRPr lang="en-US" sz="3200" cap="none" dirty="0"/>
          </a:p>
        </p:txBody>
      </p:sp>
      <p:sp>
        <p:nvSpPr>
          <p:cNvPr id="132" name="Google Shape;132;p6"/>
          <p:cNvSpPr txBox="1">
            <a:spLocks noGrp="1"/>
          </p:cNvSpPr>
          <p:nvPr>
            <p:ph type="body" idx="1"/>
          </p:nvPr>
        </p:nvSpPr>
        <p:spPr>
          <a:xfrm>
            <a:off x="2225615" y="2044460"/>
            <a:ext cx="82296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The scope rules of a language are the rules that decide, in which part(s) of the program, a particular piece of code or data item would be known and can be accessed </a:t>
            </a:r>
            <a:r>
              <a:rPr lang="en-US" sz="2400" dirty="0" smtClean="0"/>
              <a:t>there in</a:t>
            </a:r>
            <a:r>
              <a:rPr lang="en-US" sz="2400" dirty="0"/>
              <a:t>.</a:t>
            </a:r>
            <a:endParaRPr sz="2400" dirty="0"/>
          </a:p>
          <a:p>
            <a:pPr marL="342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400" dirty="0"/>
              <a:t>I</a:t>
            </a:r>
            <a:r>
              <a:rPr lang="en-US" sz="2400" dirty="0" smtClean="0"/>
              <a:t>t </a:t>
            </a:r>
            <a:r>
              <a:rPr lang="en-US" sz="2400" dirty="0"/>
              <a:t>is </a:t>
            </a:r>
            <a:r>
              <a:rPr lang="en-US" sz="2400" dirty="0" smtClean="0"/>
              <a:t>of </a:t>
            </a:r>
            <a:r>
              <a:rPr lang="en-US" sz="2400" dirty="0"/>
              <a:t>2 types.</a:t>
            </a:r>
            <a:endParaRPr sz="2400" dirty="0"/>
          </a:p>
          <a:p>
            <a:pPr marL="342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1143000" lvl="2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L</a:t>
            </a:r>
            <a:r>
              <a:rPr lang="en-US" dirty="0" smtClean="0"/>
              <a:t>ocal </a:t>
            </a:r>
            <a:r>
              <a:rPr lang="en-US" dirty="0"/>
              <a:t>scope</a:t>
            </a:r>
            <a:endParaRPr dirty="0"/>
          </a:p>
          <a:p>
            <a:pPr marL="1143000" lvl="2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 smtClean="0"/>
              <a:t>Global </a:t>
            </a:r>
            <a:r>
              <a:rPr lang="en-US" dirty="0"/>
              <a:t>scope</a:t>
            </a:r>
            <a:endParaRPr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58BFB4D8-38F8-43D3-BCC4-AD5C015661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>
            <a:spLocks noGrp="1"/>
          </p:cNvSpPr>
          <p:nvPr>
            <p:ph type="body" idx="1"/>
          </p:nvPr>
        </p:nvSpPr>
        <p:spPr>
          <a:xfrm>
            <a:off x="885360" y="953022"/>
            <a:ext cx="9355919" cy="47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Bef>
                <a:spcPts val="0"/>
              </a:spcBef>
              <a:buSzPts val="2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Global Scope:</a:t>
            </a:r>
            <a:endParaRPr lang="en-US" sz="2600" b="1" dirty="0" smtClean="0">
              <a:solidFill>
                <a:srgbClr val="FF000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600" b="1" u="sng" dirty="0">
              <a:solidFill>
                <a:srgbClr val="FF0000"/>
              </a:solidFill>
            </a:endParaRPr>
          </a:p>
          <a:p>
            <a:pPr lvl="4" algn="just">
              <a:spcBef>
                <a:spcPts val="400"/>
              </a:spcBef>
              <a:buSzPts val="2600"/>
              <a:buChar char="•"/>
            </a:pPr>
            <a:r>
              <a:rPr lang="en-US" sz="2400" dirty="0"/>
              <a:t>A name declared </a:t>
            </a:r>
            <a:r>
              <a:rPr lang="en-US" sz="2400" dirty="0" smtClean="0"/>
              <a:t>at the </a:t>
            </a:r>
            <a:r>
              <a:rPr lang="en-US" sz="2400" dirty="0"/>
              <a:t>top level segment (__main__) of a program is said to have a global </a:t>
            </a:r>
            <a:r>
              <a:rPr lang="en-US" sz="2400" dirty="0" smtClean="0"/>
              <a:t>scope.</a:t>
            </a:r>
            <a:endParaRPr sz="2400" dirty="0"/>
          </a:p>
          <a:p>
            <a:pPr marL="2514600" lvl="4" algn="just" rtl="0">
              <a:spcBef>
                <a:spcPts val="400"/>
              </a:spcBef>
              <a:spcAft>
                <a:spcPts val="0"/>
              </a:spcAft>
              <a:buChar char="•"/>
            </a:pPr>
            <a:endParaRPr sz="2400" dirty="0"/>
          </a:p>
          <a:p>
            <a:pPr lvl="4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 dirty="0"/>
              <a:t>Such a name is called global data or global variable.</a:t>
            </a:r>
            <a:endParaRPr sz="2400" dirty="0"/>
          </a:p>
          <a:p>
            <a:pPr marL="2514600" lvl="4" algn="just" rtl="0">
              <a:spcBef>
                <a:spcPts val="400"/>
              </a:spcBef>
              <a:spcAft>
                <a:spcPts val="0"/>
              </a:spcAft>
              <a:buChar char="•"/>
            </a:pPr>
            <a:endParaRPr sz="2400" dirty="0"/>
          </a:p>
          <a:p>
            <a:pPr lvl="4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 dirty="0"/>
              <a:t>It is usable inside the whole program and in all blocks (functions, other blocks) contained within the program. 	</a:t>
            </a:r>
            <a:endParaRPr sz="2400" dirty="0"/>
          </a:p>
          <a:p>
            <a:pPr marL="2171700" lvl="4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endParaRPr sz="2400" dirty="0"/>
          </a:p>
          <a:p>
            <a:pPr marL="342900" lvl="0" indent="-34290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6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841292E6-5F3A-4ED1-82BA-6983DF903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fac28cc86_0_0"/>
          <p:cNvSpPr txBox="1">
            <a:spLocks noGrp="1"/>
          </p:cNvSpPr>
          <p:nvPr>
            <p:ph type="body" idx="1"/>
          </p:nvPr>
        </p:nvSpPr>
        <p:spPr>
          <a:xfrm>
            <a:off x="593193" y="666463"/>
            <a:ext cx="10218132" cy="47833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80000"/>
              </a:lnSpc>
              <a:spcBef>
                <a:spcPts val="400"/>
              </a:spcBef>
              <a:buSzPts val="1018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Local Scope:</a:t>
            </a:r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2905" b="1" u="sng" dirty="0">
              <a:solidFill>
                <a:srgbClr val="FF0000"/>
              </a:solidFill>
            </a:endParaRPr>
          </a:p>
          <a:p>
            <a:pPr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905"/>
              <a:buChar char="•"/>
            </a:pPr>
            <a:r>
              <a:rPr lang="en-US" sz="2400" dirty="0"/>
              <a:t>A name declared in a function-body is said to have local scope.</a:t>
            </a:r>
            <a:endParaRPr sz="2400" dirty="0"/>
          </a:p>
          <a:p>
            <a:pPr marL="1714500"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har char="•"/>
            </a:pPr>
            <a:endParaRPr sz="2400" dirty="0"/>
          </a:p>
          <a:p>
            <a:pPr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905"/>
              <a:buChar char="•"/>
            </a:pPr>
            <a:r>
              <a:rPr lang="en-US" sz="2400" dirty="0"/>
              <a:t>Such a name is called local data or local variable.</a:t>
            </a:r>
            <a:endParaRPr sz="2400" dirty="0"/>
          </a:p>
          <a:p>
            <a:pPr marL="1714500"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har char="•"/>
            </a:pPr>
            <a:endParaRPr sz="2400" dirty="0"/>
          </a:p>
          <a:p>
            <a:pPr lvl="3">
              <a:lnSpc>
                <a:spcPct val="80000"/>
              </a:lnSpc>
              <a:spcBef>
                <a:spcPts val="400"/>
              </a:spcBef>
              <a:buSzPts val="2905"/>
              <a:buChar char="•"/>
            </a:pPr>
            <a:r>
              <a:rPr lang="en-US" sz="2400" dirty="0" smtClean="0"/>
              <a:t>It can</a:t>
            </a:r>
            <a:r>
              <a:rPr lang="en-US" sz="2400" dirty="0"/>
              <a:t>  be used only within </a:t>
            </a:r>
            <a:r>
              <a:rPr lang="en-US" sz="2400" dirty="0" smtClean="0"/>
              <a:t>that </a:t>
            </a:r>
            <a:r>
              <a:rPr lang="en-US" sz="2400" dirty="0"/>
              <a:t>function and the other blocks contained under it. </a:t>
            </a:r>
            <a:endParaRPr sz="2400" dirty="0"/>
          </a:p>
          <a:p>
            <a:pPr marL="1714500"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har char="•"/>
            </a:pPr>
            <a:endParaRPr sz="2400" dirty="0"/>
          </a:p>
          <a:p>
            <a:pPr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905"/>
              <a:buChar char="•"/>
            </a:pPr>
            <a:r>
              <a:rPr lang="en-US" sz="2400" dirty="0"/>
              <a:t>The names of formal arguments also have local scope.</a:t>
            </a:r>
            <a:endParaRPr sz="2400" dirty="0"/>
          </a:p>
          <a:p>
            <a:pPr marL="1714500" lvl="3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har char="•"/>
            </a:pPr>
            <a:endParaRPr sz="2400" dirty="0"/>
          </a:p>
          <a:p>
            <a:pPr lvl="3">
              <a:lnSpc>
                <a:spcPct val="80000"/>
              </a:lnSpc>
              <a:spcBef>
                <a:spcPts val="400"/>
              </a:spcBef>
              <a:buSzPts val="2905"/>
              <a:buChar char="•"/>
            </a:pPr>
            <a:r>
              <a:rPr lang="en-US" sz="2400" dirty="0"/>
              <a:t>A local scope can be multi-level; there can be an enclosing local scope having a nested local scope of an inside block. </a:t>
            </a:r>
            <a:endParaRPr sz="2400" dirty="0"/>
          </a:p>
          <a:p>
            <a:pPr marL="34290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2905" dirty="0"/>
          </a:p>
          <a:p>
            <a:pPr marL="0" lvl="0" indent="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018"/>
              <a:buNone/>
            </a:pPr>
            <a:endParaRPr sz="3459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38DE1A1D-530D-4515-AFDB-DAE824927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>
            <a:spLocks noGrp="1"/>
          </p:cNvSpPr>
          <p:nvPr>
            <p:ph type="title"/>
          </p:nvPr>
        </p:nvSpPr>
        <p:spPr>
          <a:xfrm>
            <a:off x="600052" y="424132"/>
            <a:ext cx="8114179" cy="353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6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solidFill>
                  <a:srgbClr val="FF0000"/>
                </a:solidFill>
              </a:rPr>
              <a:t>Local Scope And Global Scope: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1" name="Google Shape;151;p7"/>
          <p:cNvSpPr txBox="1">
            <a:spLocks noGrp="1"/>
          </p:cNvSpPr>
          <p:nvPr>
            <p:ph type="body" idx="1"/>
          </p:nvPr>
        </p:nvSpPr>
        <p:spPr>
          <a:xfrm>
            <a:off x="2020824" y="1381204"/>
            <a:ext cx="9092241" cy="5357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algn="just">
              <a:spcBef>
                <a:spcPts val="0"/>
              </a:spcBef>
              <a:buSzPts val="2400"/>
              <a:buNone/>
            </a:pPr>
            <a:r>
              <a:rPr lang="en-US" b="1" dirty="0">
                <a:solidFill>
                  <a:srgbClr val="FF0000"/>
                </a:solidFill>
              </a:rPr>
              <a:t>Example:</a:t>
            </a:r>
            <a:r>
              <a:rPr lang="en-US" sz="2400" dirty="0"/>
              <a:t> </a:t>
            </a:r>
            <a:endParaRPr lang="en-US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 smtClean="0"/>
              <a:t>def </a:t>
            </a:r>
            <a:r>
              <a:rPr lang="en-US" sz="2400" dirty="0"/>
              <a:t>calcSum (x</a:t>
            </a:r>
            <a:r>
              <a:rPr lang="en-US" sz="2400" dirty="0" smtClean="0"/>
              <a:t>, y</a:t>
            </a:r>
            <a:r>
              <a:rPr lang="en-US" sz="2400" dirty="0"/>
              <a:t>) :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	z = x + y 			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	return z			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num1 = int( input( “Enter first number : “) ) 		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num2 = int( input( “Enter second number : “) )  		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sum = calcSum (num1, num2 )				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print (‘Sum of given numbers is’, sum) 	</a:t>
            </a:r>
            <a:endParaRPr lang="en-US" sz="2400" dirty="0" smtClean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 smtClean="0"/>
              <a:t>Local variables: x, y, z</a:t>
            </a:r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 smtClean="0"/>
              <a:t>Global variables: num1,num2,sum</a:t>
            </a:r>
            <a:endParaRPr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A329D5D2-BF14-4B89-91EB-ED776C0F3E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366</Words>
  <Application>Microsoft Office PowerPoint</Application>
  <PresentationFormat>Widescreen</PresentationFormat>
  <Paragraphs>82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Sub-concepts:</vt:lpstr>
      <vt:lpstr>Composition:</vt:lpstr>
      <vt:lpstr>Scope Of Variables:</vt:lpstr>
      <vt:lpstr>PowerPoint Presentation</vt:lpstr>
      <vt:lpstr>PowerPoint Presentation</vt:lpstr>
      <vt:lpstr> Local Scope And Global Scope:</vt:lpstr>
      <vt:lpstr>Lifetime of a variable: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77</cp:revision>
  <dcterms:created xsi:type="dcterms:W3CDTF">2006-08-16T00:00:00Z</dcterms:created>
  <dcterms:modified xsi:type="dcterms:W3CDTF">2021-12-25T12:52:21Z</dcterms:modified>
</cp:coreProperties>
</file>