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p1NBneY6twlUEBQOwPvklehQNZ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FA0F7B-7B11-4A3F-857F-2EE73FA89E5C}" v="178" dt="2021-10-01T09:58:06.824"/>
    <p1510:client id="{F33BE9FE-9C33-4FF2-B4F5-F76C383F2057}" v="3" dt="2021-09-30T13:23:12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F33BE9FE-9C33-4FF2-B4F5-F76C383F2057}"/>
    <pc:docChg chg="mod modSld modMainMaster setSldSz">
      <pc:chgData name="kuber raj kunal" userId="ff53f78b27f9dcad" providerId="Windows Live" clId="Web-{F33BE9FE-9C33-4FF2-B4F5-F76C383F2057}" dt="2021-09-30T13:23:12.022" v="1"/>
      <pc:docMkLst>
        <pc:docMk/>
      </pc:docMkLst>
      <pc:sldChg chg="addSp modSp">
        <pc:chgData name="kuber raj kunal" userId="ff53f78b27f9dcad" providerId="Windows Live" clId="Web-{F33BE9FE-9C33-4FF2-B4F5-F76C383F2057}" dt="2021-09-30T13:23:12.022" v="1"/>
        <pc:sldMkLst>
          <pc:docMk/>
          <pc:sldMk cId="0" sldId="256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F33BE9FE-9C33-4FF2-B4F5-F76C383F2057}" dt="2021-09-30T13:23:12.022" v="1"/>
          <ac:picMkLst>
            <pc:docMk/>
            <pc:sldMk cId="0" sldId="256"/>
            <ac:picMk id="2" creationId="{03A2D88B-A9F3-43D4-9AFA-CBC7A8378FCE}"/>
          </ac:picMkLst>
        </pc:pic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56"/>
            <ac:picMk id="91" creationId="{00000000-0000-0000-0000-000000000000}"/>
          </ac:picMkLst>
        </pc:pic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56"/>
            <ac:picMk id="92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57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57"/>
            <ac:picMk id="99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58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8"/>
            <ac:spMk id="110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58"/>
            <ac:picMk id="109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59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59"/>
            <ac:spMk id="116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59"/>
            <ac:picMk id="117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0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0"/>
            <ac:spMk id="123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0"/>
            <ac:picMk id="124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1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1"/>
            <ac:spMk id="131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1"/>
            <ac:picMk id="130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2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2"/>
            <ac:spMk id="137" creationId="{00000000-0000-0000-0000-000000000000}"/>
          </ac:spMkLst>
        </pc:sp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3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3"/>
            <ac:spMk id="142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3"/>
            <ac:spMk id="143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3"/>
            <ac:picMk id="144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4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4"/>
            <ac:spMk id="150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4"/>
            <ac:picMk id="151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5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5"/>
            <ac:spMk id="156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5"/>
            <ac:spMk id="158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5"/>
            <ac:picMk id="157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6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6"/>
            <ac:spMk id="163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6"/>
            <ac:spMk id="165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6"/>
            <ac:picMk id="164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7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7"/>
            <ac:spMk id="170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7"/>
            <ac:spMk id="171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7"/>
            <ac:picMk id="172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8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8"/>
            <ac:spMk id="177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8"/>
            <ac:spMk id="178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8"/>
            <ac:picMk id="179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69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9"/>
            <ac:spMk id="184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69"/>
            <ac:spMk id="186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69"/>
            <ac:picMk id="185" creationId="{00000000-0000-0000-0000-000000000000}"/>
          </ac:picMkLst>
        </pc:picChg>
      </pc:sldChg>
      <pc:sldChg chg="modSp">
        <pc:chgData name="kuber raj kunal" userId="ff53f78b27f9dcad" providerId="Windows Live" clId="Web-{F33BE9FE-9C33-4FF2-B4F5-F76C383F2057}" dt="2021-09-30T13:23:12.022" v="1"/>
        <pc:sldMkLst>
          <pc:docMk/>
          <pc:sldMk cId="0" sldId="270"/>
        </pc:sld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k cId="0" sldId="270"/>
            <ac:spMk id="192" creationId="{00000000-0000-0000-0000-000000000000}"/>
          </ac:spMkLst>
        </pc:spChg>
        <pc:picChg chg="mod">
          <ac:chgData name="kuber raj kunal" userId="ff53f78b27f9dcad" providerId="Windows Live" clId="Web-{F33BE9FE-9C33-4FF2-B4F5-F76C383F2057}" dt="2021-09-30T13:23:12.022" v="1"/>
          <ac:picMkLst>
            <pc:docMk/>
            <pc:sldMk cId="0" sldId="270"/>
            <ac:picMk id="191" creationId="{00000000-0000-0000-0000-000000000000}"/>
          </ac:picMkLst>
        </pc:picChg>
      </pc:sldChg>
      <pc:sldMasterChg chg="modSp modSldLayout">
        <pc:chgData name="kuber raj kunal" userId="ff53f78b27f9dcad" providerId="Windows Live" clId="Web-{F33BE9FE-9C33-4FF2-B4F5-F76C383F2057}" dt="2021-09-30T13:23:12.022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F33BE9FE-9C33-4FF2-B4F5-F76C383F2057}" dt="2021-09-30T13:23:12.022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F33BE9FE-9C33-4FF2-B4F5-F76C383F2057}" dt="2021-09-30T13:23:12.022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F33BE9FE-9C33-4FF2-B4F5-F76C383F2057}" dt="2021-09-30T13:23:12.022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59FA0F7B-7B11-4A3F-857F-2EE73FA89E5C}"/>
    <pc:docChg chg="delSld modSld sldOrd">
      <pc:chgData name="kuber raj kunal" userId="ff53f78b27f9dcad" providerId="Windows Live" clId="Web-{59FA0F7B-7B11-4A3F-857F-2EE73FA89E5C}" dt="2021-10-01T09:58:06.824" v="156" actId="20577"/>
      <pc:docMkLst>
        <pc:docMk/>
      </pc:docMkLst>
      <pc:sldChg chg="delSp modSp">
        <pc:chgData name="kuber raj kunal" userId="ff53f78b27f9dcad" providerId="Windows Live" clId="Web-{59FA0F7B-7B11-4A3F-857F-2EE73FA89E5C}" dt="2021-10-01T09:45:06.177" v="3" actId="14100"/>
        <pc:sldMkLst>
          <pc:docMk/>
          <pc:sldMk cId="0" sldId="256"/>
        </pc:sldMkLst>
        <pc:picChg chg="mod">
          <ac:chgData name="kuber raj kunal" userId="ff53f78b27f9dcad" providerId="Windows Live" clId="Web-{59FA0F7B-7B11-4A3F-857F-2EE73FA89E5C}" dt="2021-10-01T09:44:51.520" v="1" actId="1076"/>
          <ac:picMkLst>
            <pc:docMk/>
            <pc:sldMk cId="0" sldId="256"/>
            <ac:picMk id="2" creationId="{03A2D88B-A9F3-43D4-9AFA-CBC7A8378FCE}"/>
          </ac:picMkLst>
        </pc:picChg>
        <pc:picChg chg="mod">
          <ac:chgData name="kuber raj kunal" userId="ff53f78b27f9dcad" providerId="Windows Live" clId="Web-{59FA0F7B-7B11-4A3F-857F-2EE73FA89E5C}" dt="2021-10-01T09:45:06.177" v="3" actId="14100"/>
          <ac:picMkLst>
            <pc:docMk/>
            <pc:sldMk cId="0" sldId="256"/>
            <ac:picMk id="91" creationId="{00000000-0000-0000-0000-000000000000}"/>
          </ac:picMkLst>
        </pc:picChg>
        <pc:picChg chg="del">
          <ac:chgData name="kuber raj kunal" userId="ff53f78b27f9dcad" providerId="Windows Live" clId="Web-{59FA0F7B-7B11-4A3F-857F-2EE73FA89E5C}" dt="2021-10-01T09:44:47.051" v="0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46:10.024" v="27" actId="20577"/>
        <pc:sldMkLst>
          <pc:docMk/>
          <pc:sldMk cId="0" sldId="257"/>
        </pc:sldMkLst>
        <pc:spChg chg="add mod">
          <ac:chgData name="kuber raj kunal" userId="ff53f78b27f9dcad" providerId="Windows Live" clId="Web-{59FA0F7B-7B11-4A3F-857F-2EE73FA89E5C}" dt="2021-10-01T09:46:10.024" v="27" actId="20577"/>
          <ac:spMkLst>
            <pc:docMk/>
            <pc:sldMk cId="0" sldId="257"/>
            <ac:spMk id="3" creationId="{E15742EC-7F2F-4C4B-86D1-773F4A770175}"/>
          </ac:spMkLst>
        </pc:spChg>
        <pc:spChg chg="del">
          <ac:chgData name="kuber raj kunal" userId="ff53f78b27f9dcad" providerId="Windows Live" clId="Web-{59FA0F7B-7B11-4A3F-857F-2EE73FA89E5C}" dt="2021-10-01T09:45:13.537" v="6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45:51.929" v="21" actId="1076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45:10.802" v="5"/>
          <ac:picMkLst>
            <pc:docMk/>
            <pc:sldMk cId="0" sldId="257"/>
            <ac:picMk id="2" creationId="{0C1333F2-2F24-44FD-8139-B3820CD14647}"/>
          </ac:picMkLst>
        </pc:picChg>
        <pc:picChg chg="del">
          <ac:chgData name="kuber raj kunal" userId="ff53f78b27f9dcad" providerId="Windows Live" clId="Web-{59FA0F7B-7B11-4A3F-857F-2EE73FA89E5C}" dt="2021-10-01T09:45:09.443" v="4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46:35.041" v="35" actId="1076"/>
        <pc:sldMkLst>
          <pc:docMk/>
          <pc:sldMk cId="0" sldId="258"/>
        </pc:sldMkLst>
        <pc:spChg chg="del">
          <ac:chgData name="kuber raj kunal" userId="ff53f78b27f9dcad" providerId="Windows Live" clId="Web-{59FA0F7B-7B11-4A3F-857F-2EE73FA89E5C}" dt="2021-10-01T09:46:19.071" v="30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46:35.041" v="35" actId="1076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46:25.619" v="33"/>
          <ac:spMkLst>
            <pc:docMk/>
            <pc:sldMk cId="0" sldId="258"/>
            <ac:spMk id="110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46:17.196" v="29"/>
          <ac:picMkLst>
            <pc:docMk/>
            <pc:sldMk cId="0" sldId="258"/>
            <ac:picMk id="2" creationId="{E8FDF876-C0B3-4C40-BB18-CCC1FF4FA228}"/>
          </ac:picMkLst>
        </pc:picChg>
        <pc:picChg chg="del">
          <ac:chgData name="kuber raj kunal" userId="ff53f78b27f9dcad" providerId="Windows Live" clId="Web-{59FA0F7B-7B11-4A3F-857F-2EE73FA89E5C}" dt="2021-10-01T09:46:14.759" v="28"/>
          <ac:picMkLst>
            <pc:docMk/>
            <pc:sldMk cId="0" sldId="258"/>
            <ac:picMk id="109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46:51.448" v="40"/>
        <pc:sldMkLst>
          <pc:docMk/>
          <pc:sldMk cId="0" sldId="259"/>
        </pc:sldMkLst>
        <pc:spChg chg="mod">
          <ac:chgData name="kuber raj kunal" userId="ff53f78b27f9dcad" providerId="Windows Live" clId="Web-{59FA0F7B-7B11-4A3F-857F-2EE73FA89E5C}" dt="2021-10-01T09:46:43.854" v="37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46:47.745" v="38"/>
          <ac:spMkLst>
            <pc:docMk/>
            <pc:sldMk cId="0" sldId="259"/>
            <ac:spMk id="116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46:51.448" v="40"/>
          <ac:picMkLst>
            <pc:docMk/>
            <pc:sldMk cId="0" sldId="259"/>
            <ac:picMk id="2" creationId="{71B9734D-687E-4F52-91FF-67949FD53FF8}"/>
          </ac:picMkLst>
        </pc:picChg>
        <pc:picChg chg="del">
          <ac:chgData name="kuber raj kunal" userId="ff53f78b27f9dcad" providerId="Windows Live" clId="Web-{59FA0F7B-7B11-4A3F-857F-2EE73FA89E5C}" dt="2021-10-01T09:46:50.276" v="39"/>
          <ac:picMkLst>
            <pc:docMk/>
            <pc:sldMk cId="0" sldId="259"/>
            <ac:picMk id="117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57:51.714" v="154" actId="20577"/>
        <pc:sldMkLst>
          <pc:docMk/>
          <pc:sldMk cId="0" sldId="260"/>
        </pc:sldMkLst>
        <pc:spChg chg="mod">
          <ac:chgData name="kuber raj kunal" userId="ff53f78b27f9dcad" providerId="Windows Live" clId="Web-{59FA0F7B-7B11-4A3F-857F-2EE73FA89E5C}" dt="2021-10-01T09:57:51.714" v="154" actId="20577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47:07.105" v="43"/>
          <ac:spMkLst>
            <pc:docMk/>
            <pc:sldMk cId="0" sldId="260"/>
            <ac:spMk id="123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47:11.652" v="45"/>
          <ac:picMkLst>
            <pc:docMk/>
            <pc:sldMk cId="0" sldId="260"/>
            <ac:picMk id="2" creationId="{7EF170AB-9411-4C67-BEDB-7CF9F298C0D6}"/>
          </ac:picMkLst>
        </pc:picChg>
        <pc:picChg chg="del">
          <ac:chgData name="kuber raj kunal" userId="ff53f78b27f9dcad" providerId="Windows Live" clId="Web-{59FA0F7B-7B11-4A3F-857F-2EE73FA89E5C}" dt="2021-10-01T09:47:10.089" v="44"/>
          <ac:picMkLst>
            <pc:docMk/>
            <pc:sldMk cId="0" sldId="260"/>
            <ac:picMk id="124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57:47.011" v="153" actId="14100"/>
        <pc:sldMkLst>
          <pc:docMk/>
          <pc:sldMk cId="0" sldId="261"/>
        </pc:sldMkLst>
        <pc:spChg chg="mod">
          <ac:chgData name="kuber raj kunal" userId="ff53f78b27f9dcad" providerId="Windows Live" clId="Web-{59FA0F7B-7B11-4A3F-857F-2EE73FA89E5C}" dt="2021-10-01T09:57:47.011" v="153" actId="14100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47:45.982" v="50" actId="14100"/>
          <ac:spMkLst>
            <pc:docMk/>
            <pc:sldMk cId="0" sldId="261"/>
            <ac:spMk id="131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47:48.232" v="52"/>
          <ac:picMkLst>
            <pc:docMk/>
            <pc:sldMk cId="0" sldId="261"/>
            <ac:picMk id="2" creationId="{F767DA6C-EB2B-4EC1-97C5-28DD27A17510}"/>
          </ac:picMkLst>
        </pc:picChg>
        <pc:picChg chg="del">
          <ac:chgData name="kuber raj kunal" userId="ff53f78b27f9dcad" providerId="Windows Live" clId="Web-{59FA0F7B-7B11-4A3F-857F-2EE73FA89E5C}" dt="2021-10-01T09:47:47.373" v="51"/>
          <ac:picMkLst>
            <pc:docMk/>
            <pc:sldMk cId="0" sldId="261"/>
            <ac:picMk id="130" creationId="{00000000-0000-0000-0000-000000000000}"/>
          </ac:picMkLst>
        </pc:picChg>
      </pc:sldChg>
      <pc:sldChg chg="addSp modSp">
        <pc:chgData name="kuber raj kunal" userId="ff53f78b27f9dcad" providerId="Windows Live" clId="Web-{59FA0F7B-7B11-4A3F-857F-2EE73FA89E5C}" dt="2021-10-01T09:57:36.073" v="151" actId="20577"/>
        <pc:sldMkLst>
          <pc:docMk/>
          <pc:sldMk cId="0" sldId="262"/>
        </pc:sldMkLst>
        <pc:spChg chg="mod">
          <ac:chgData name="kuber raj kunal" userId="ff53f78b27f9dcad" providerId="Windows Live" clId="Web-{59FA0F7B-7B11-4A3F-857F-2EE73FA89E5C}" dt="2021-10-01T09:57:36.073" v="151" actId="20577"/>
          <ac:spMkLst>
            <pc:docMk/>
            <pc:sldMk cId="0" sldId="262"/>
            <ac:spMk id="137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47:52.982" v="53"/>
          <ac:picMkLst>
            <pc:docMk/>
            <pc:sldMk cId="0" sldId="262"/>
            <ac:picMk id="2" creationId="{ECD9E3BE-C99E-491B-B6B0-95EA1F1858CB}"/>
          </ac:picMkLst>
        </pc:picChg>
      </pc:sldChg>
      <pc:sldChg chg="addSp delSp modSp">
        <pc:chgData name="kuber raj kunal" userId="ff53f78b27f9dcad" providerId="Windows Live" clId="Web-{59FA0F7B-7B11-4A3F-857F-2EE73FA89E5C}" dt="2021-10-01T09:58:01.058" v="155" actId="20577"/>
        <pc:sldMkLst>
          <pc:docMk/>
          <pc:sldMk cId="0" sldId="263"/>
        </pc:sldMkLst>
        <pc:spChg chg="mod">
          <ac:chgData name="kuber raj kunal" userId="ff53f78b27f9dcad" providerId="Windows Live" clId="Web-{59FA0F7B-7B11-4A3F-857F-2EE73FA89E5C}" dt="2021-10-01T09:58:01.058" v="155" actId="20577"/>
          <ac:spMkLst>
            <pc:docMk/>
            <pc:sldMk cId="0" sldId="263"/>
            <ac:spMk id="142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50:15.239" v="74"/>
          <ac:spMkLst>
            <pc:docMk/>
            <pc:sldMk cId="0" sldId="263"/>
            <ac:spMk id="143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50:18.958" v="76"/>
          <ac:picMkLst>
            <pc:docMk/>
            <pc:sldMk cId="0" sldId="263"/>
            <ac:picMk id="2" creationId="{1ACEE87D-F9DA-45BE-80D0-E2F9BF2B860A}"/>
          </ac:picMkLst>
        </pc:picChg>
        <pc:picChg chg="del">
          <ac:chgData name="kuber raj kunal" userId="ff53f78b27f9dcad" providerId="Windows Live" clId="Web-{59FA0F7B-7B11-4A3F-857F-2EE73FA89E5C}" dt="2021-10-01T09:50:17.911" v="75"/>
          <ac:picMkLst>
            <pc:docMk/>
            <pc:sldMk cId="0" sldId="263"/>
            <ac:picMk id="144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58:06.824" v="156" actId="20577"/>
        <pc:sldMkLst>
          <pc:docMk/>
          <pc:sldMk cId="0" sldId="264"/>
        </pc:sldMkLst>
        <pc:spChg chg="mod">
          <ac:chgData name="kuber raj kunal" userId="ff53f78b27f9dcad" providerId="Windows Live" clId="Web-{59FA0F7B-7B11-4A3F-857F-2EE73FA89E5C}" dt="2021-10-01T09:58:06.824" v="156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50:39.100" v="83" actId="1076"/>
          <ac:spMkLst>
            <pc:docMk/>
            <pc:sldMk cId="0" sldId="264"/>
            <ac:spMk id="150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50:43.912" v="85"/>
          <ac:picMkLst>
            <pc:docMk/>
            <pc:sldMk cId="0" sldId="264"/>
            <ac:picMk id="2" creationId="{50E56B20-F898-419A-BD80-137DE49C434F}"/>
          </ac:picMkLst>
        </pc:picChg>
        <pc:picChg chg="del">
          <ac:chgData name="kuber raj kunal" userId="ff53f78b27f9dcad" providerId="Windows Live" clId="Web-{59FA0F7B-7B11-4A3F-857F-2EE73FA89E5C}" dt="2021-10-01T09:50:42.693" v="84"/>
          <ac:picMkLst>
            <pc:docMk/>
            <pc:sldMk cId="0" sldId="264"/>
            <ac:picMk id="151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52:05.244" v="102"/>
        <pc:sldMkLst>
          <pc:docMk/>
          <pc:sldMk cId="0" sldId="265"/>
        </pc:sldMkLst>
        <pc:spChg chg="mod">
          <ac:chgData name="kuber raj kunal" userId="ff53f78b27f9dcad" providerId="Windows Live" clId="Web-{59FA0F7B-7B11-4A3F-857F-2EE73FA89E5C}" dt="2021-10-01T09:51:46.837" v="92" actId="20577"/>
          <ac:spMkLst>
            <pc:docMk/>
            <pc:sldMk cId="0" sldId="265"/>
            <ac:spMk id="156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52:05.244" v="102"/>
          <ac:spMkLst>
            <pc:docMk/>
            <pc:sldMk cId="0" sldId="265"/>
            <ac:spMk id="158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51:15.711" v="87"/>
          <ac:picMkLst>
            <pc:docMk/>
            <pc:sldMk cId="0" sldId="265"/>
            <ac:picMk id="2" creationId="{E93071CE-8784-4C05-847A-194861F0010D}"/>
          </ac:picMkLst>
        </pc:picChg>
        <pc:picChg chg="del">
          <ac:chgData name="kuber raj kunal" userId="ff53f78b27f9dcad" providerId="Windows Live" clId="Web-{59FA0F7B-7B11-4A3F-857F-2EE73FA89E5C}" dt="2021-10-01T09:51:14.351" v="86"/>
          <ac:picMkLst>
            <pc:docMk/>
            <pc:sldMk cId="0" sldId="265"/>
            <ac:picMk id="157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55:54.896" v="128" actId="1076"/>
        <pc:sldMkLst>
          <pc:docMk/>
          <pc:sldMk cId="0" sldId="266"/>
        </pc:sldMkLst>
        <pc:spChg chg="mod">
          <ac:chgData name="kuber raj kunal" userId="ff53f78b27f9dcad" providerId="Windows Live" clId="Web-{59FA0F7B-7B11-4A3F-857F-2EE73FA89E5C}" dt="2021-10-01T09:55:10.144" v="122" actId="1076"/>
          <ac:spMkLst>
            <pc:docMk/>
            <pc:sldMk cId="0" sldId="266"/>
            <ac:spMk id="163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55:54.896" v="128" actId="1076"/>
          <ac:spMkLst>
            <pc:docMk/>
            <pc:sldMk cId="0" sldId="266"/>
            <ac:spMk id="165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53:52.796" v="109"/>
          <ac:picMkLst>
            <pc:docMk/>
            <pc:sldMk cId="0" sldId="266"/>
            <ac:picMk id="2" creationId="{79ADBA4C-A811-4C23-91DA-18469D948956}"/>
          </ac:picMkLst>
        </pc:picChg>
        <pc:picChg chg="del">
          <ac:chgData name="kuber raj kunal" userId="ff53f78b27f9dcad" providerId="Windows Live" clId="Web-{59FA0F7B-7B11-4A3F-857F-2EE73FA89E5C}" dt="2021-10-01T09:53:51.296" v="108"/>
          <ac:picMkLst>
            <pc:docMk/>
            <pc:sldMk cId="0" sldId="266"/>
            <ac:picMk id="164" creationId="{00000000-0000-0000-0000-000000000000}"/>
          </ac:picMkLst>
        </pc:picChg>
      </pc:sldChg>
      <pc:sldChg chg="addSp delSp modSp ord">
        <pc:chgData name="kuber raj kunal" userId="ff53f78b27f9dcad" providerId="Windows Live" clId="Web-{59FA0F7B-7B11-4A3F-857F-2EE73FA89E5C}" dt="2021-10-01T09:56:50.570" v="143"/>
        <pc:sldMkLst>
          <pc:docMk/>
          <pc:sldMk cId="0" sldId="267"/>
        </pc:sldMkLst>
        <pc:spChg chg="mod">
          <ac:chgData name="kuber raj kunal" userId="ff53f78b27f9dcad" providerId="Windows Live" clId="Web-{59FA0F7B-7B11-4A3F-857F-2EE73FA89E5C}" dt="2021-10-01T09:56:25.929" v="136" actId="1076"/>
          <ac:spMkLst>
            <pc:docMk/>
            <pc:sldMk cId="0" sldId="267"/>
            <ac:spMk id="170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56:47.211" v="141" actId="20577"/>
          <ac:spMkLst>
            <pc:docMk/>
            <pc:sldMk cId="0" sldId="267"/>
            <ac:spMk id="171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56:50.570" v="143"/>
          <ac:picMkLst>
            <pc:docMk/>
            <pc:sldMk cId="0" sldId="267"/>
            <ac:picMk id="2" creationId="{3EAC99BD-D584-4FB1-9102-C3A7462397E0}"/>
          </ac:picMkLst>
        </pc:picChg>
        <pc:picChg chg="del">
          <ac:chgData name="kuber raj kunal" userId="ff53f78b27f9dcad" providerId="Windows Live" clId="Web-{59FA0F7B-7B11-4A3F-857F-2EE73FA89E5C}" dt="2021-10-01T09:56:49.336" v="142"/>
          <ac:picMkLst>
            <pc:docMk/>
            <pc:sldMk cId="0" sldId="267"/>
            <ac:picMk id="172" creationId="{00000000-0000-0000-0000-000000000000}"/>
          </ac:picMkLst>
        </pc:picChg>
      </pc:sldChg>
      <pc:sldChg chg="addSp delSp modSp">
        <pc:chgData name="kuber raj kunal" userId="ff53f78b27f9dcad" providerId="Windows Live" clId="Web-{59FA0F7B-7B11-4A3F-857F-2EE73FA89E5C}" dt="2021-10-01T09:56:18.975" v="135"/>
        <pc:sldMkLst>
          <pc:docMk/>
          <pc:sldMk cId="0" sldId="268"/>
        </pc:sldMkLst>
        <pc:spChg chg="mod">
          <ac:chgData name="kuber raj kunal" userId="ff53f78b27f9dcad" providerId="Windows Live" clId="Web-{59FA0F7B-7B11-4A3F-857F-2EE73FA89E5C}" dt="2021-10-01T09:56:12.584" v="130" actId="1076"/>
          <ac:spMkLst>
            <pc:docMk/>
            <pc:sldMk cId="0" sldId="268"/>
            <ac:spMk id="177" creationId="{00000000-0000-0000-0000-000000000000}"/>
          </ac:spMkLst>
        </pc:spChg>
        <pc:spChg chg="mod">
          <ac:chgData name="kuber raj kunal" userId="ff53f78b27f9dcad" providerId="Windows Live" clId="Web-{59FA0F7B-7B11-4A3F-857F-2EE73FA89E5C}" dt="2021-10-01T09:56:16.163" v="133"/>
          <ac:spMkLst>
            <pc:docMk/>
            <pc:sldMk cId="0" sldId="268"/>
            <ac:spMk id="178" creationId="{00000000-0000-0000-0000-000000000000}"/>
          </ac:spMkLst>
        </pc:spChg>
        <pc:picChg chg="add">
          <ac:chgData name="kuber raj kunal" userId="ff53f78b27f9dcad" providerId="Windows Live" clId="Web-{59FA0F7B-7B11-4A3F-857F-2EE73FA89E5C}" dt="2021-10-01T09:56:18.975" v="135"/>
          <ac:picMkLst>
            <pc:docMk/>
            <pc:sldMk cId="0" sldId="268"/>
            <ac:picMk id="2" creationId="{CED7B5D3-F211-468E-9D6A-E83E5F2276CB}"/>
          </ac:picMkLst>
        </pc:picChg>
        <pc:picChg chg="del">
          <ac:chgData name="kuber raj kunal" userId="ff53f78b27f9dcad" providerId="Windows Live" clId="Web-{59FA0F7B-7B11-4A3F-857F-2EE73FA89E5C}" dt="2021-10-01T09:56:18.131" v="134"/>
          <ac:picMkLst>
            <pc:docMk/>
            <pc:sldMk cId="0" sldId="268"/>
            <ac:picMk id="179" creationId="{00000000-0000-0000-0000-000000000000}"/>
          </ac:picMkLst>
        </pc:picChg>
      </pc:sldChg>
      <pc:sldChg chg="del">
        <pc:chgData name="kuber raj kunal" userId="ff53f78b27f9dcad" providerId="Windows Live" clId="Web-{59FA0F7B-7B11-4A3F-857F-2EE73FA89E5C}" dt="2021-10-01T09:56:54.555" v="144"/>
        <pc:sldMkLst>
          <pc:docMk/>
          <pc:sldMk cId="0" sldId="269"/>
        </pc:sldMkLst>
      </pc:sldChg>
      <pc:sldChg chg="addSp delSp">
        <pc:chgData name="kuber raj kunal" userId="ff53f78b27f9dcad" providerId="Windows Live" clId="Web-{59FA0F7B-7B11-4A3F-857F-2EE73FA89E5C}" dt="2021-10-01T09:56:58.758" v="146"/>
        <pc:sldMkLst>
          <pc:docMk/>
          <pc:sldMk cId="0" sldId="270"/>
        </pc:sldMkLst>
        <pc:picChg chg="add">
          <ac:chgData name="kuber raj kunal" userId="ff53f78b27f9dcad" providerId="Windows Live" clId="Web-{59FA0F7B-7B11-4A3F-857F-2EE73FA89E5C}" dt="2021-10-01T09:56:56.727" v="145"/>
          <ac:picMkLst>
            <pc:docMk/>
            <pc:sldMk cId="0" sldId="270"/>
            <ac:picMk id="2" creationId="{A8067EA7-5DAE-478F-824B-B2EFF6710D2A}"/>
          </ac:picMkLst>
        </pc:picChg>
        <pc:picChg chg="del">
          <ac:chgData name="kuber raj kunal" userId="ff53f78b27f9dcad" providerId="Windows Live" clId="Web-{59FA0F7B-7B11-4A3F-857F-2EE73FA89E5C}" dt="2021-10-01T09:56:58.758" v="146"/>
          <ac:picMkLst>
            <pc:docMk/>
            <pc:sldMk cId="0" sldId="270"/>
            <ac:picMk id="191" creationId="{00000000-0000-0000-0000-000000000000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5ORrUw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5ORrUs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300530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0164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6944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8552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4528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1170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9" name="Google Shape;18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3037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1850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1816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4547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013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251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fa69f1b0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bfa69f1b0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gbfa69f1b0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1322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67459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7384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7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PERIOD-7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212519" y="3427001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</a:t>
            </a:r>
            <a:r>
              <a:rPr lang="en-US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03A2D88B-A9F3-43D4-9AFA-CBC7A8378F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 txBox="1">
            <a:spLocks noGrp="1"/>
          </p:cNvSpPr>
          <p:nvPr>
            <p:ph type="title"/>
          </p:nvPr>
        </p:nvSpPr>
        <p:spPr>
          <a:xfrm>
            <a:off x="653048" y="804388"/>
            <a:ext cx="4778488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Returning Multiple Values: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736924" y="1561061"/>
            <a:ext cx="10555915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/>
                <a:cs typeface="Calibri"/>
              </a:rPr>
              <a:t>A python function can return more than one value at a time.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alibri"/>
                <a:cs typeface="Calibri"/>
              </a:rPr>
              <a:t>Syntax: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return&lt;value1/variable1/expression1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&gt;,&lt;value2/variable2/expression2&gt;,...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45720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rgbClr val="000000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chemeClr val="dk1"/>
                </a:solidFill>
                <a:latin typeface="Calibri"/>
                <a:cs typeface="Calibri"/>
              </a:rPr>
              <a:t>return </a:t>
            </a:r>
            <a:r>
              <a:rPr lang="en-US" sz="2400" b="1" dirty="0" err="1">
                <a:solidFill>
                  <a:schemeClr val="dk1"/>
                </a:solidFill>
                <a:latin typeface="Calibri"/>
                <a:cs typeface="Calibri"/>
              </a:rPr>
              <a:t>a,b,c,d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93071CE-8784-4C05-847A-194861F00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>
            <a:spLocks noGrp="1"/>
          </p:cNvSpPr>
          <p:nvPr>
            <p:ph type="title"/>
          </p:nvPr>
        </p:nvSpPr>
        <p:spPr>
          <a:xfrm>
            <a:off x="251621" y="547957"/>
            <a:ext cx="61722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Returning Multiple Values: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65" name="Google Shape;165;p10"/>
          <p:cNvSpPr/>
          <p:nvPr/>
        </p:nvSpPr>
        <p:spPr>
          <a:xfrm>
            <a:off x="1692246" y="1482468"/>
            <a:ext cx="9463149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r>
              <a:rPr lang="en-US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4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arCalc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(x, y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):</a:t>
            </a:r>
            <a:endParaRPr lang="en-US" sz="2400" b="1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457200" indent="457200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x + y, x – y, x*y, x/y,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x%y</a:t>
            </a:r>
            <a:endParaRPr sz="2400" b="1" i="0" u="none" strike="noStrike" cap="none" dirty="0" err="1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#__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main__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num1 = int (input(“Enter number 1 : *) )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num2 = int(input(“Enter number 2 : “) )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 b="1" dirty="0"/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add, sub, multi, div, mod =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arCalc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(num1, num2)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print(“Sum of given numbers : “, add)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print (“Subtraction of given numbers :”, sub)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print (“Product of given numbers :”,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print(“Division of given numbers : “, div)</a:t>
            </a:r>
            <a:endParaRPr sz="1800" b="1" dirty="0">
              <a:solidFill>
                <a:schemeClr val="dk1"/>
              </a:solidFill>
            </a:endParaRPr>
          </a:p>
          <a:p>
            <a:pPr lvl="3"/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print(“Modulo of given numbers : “, mod)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79ADBA4C-A811-4C23-91DA-18469D9489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"/>
          <p:cNvSpPr txBox="1">
            <a:spLocks noGrp="1"/>
          </p:cNvSpPr>
          <p:nvPr>
            <p:ph type="title"/>
          </p:nvPr>
        </p:nvSpPr>
        <p:spPr>
          <a:xfrm>
            <a:off x="784946" y="852757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78" name="Google Shape;178;p12"/>
          <p:cNvSpPr txBox="1">
            <a:spLocks noGrp="1"/>
          </p:cNvSpPr>
          <p:nvPr>
            <p:ph type="body" idx="1"/>
          </p:nvPr>
        </p:nvSpPr>
        <p:spPr>
          <a:xfrm>
            <a:off x="2094666" y="1681461"/>
            <a:ext cx="69342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Concepts of  function returning values</a:t>
            </a:r>
            <a:endParaRPr sz="2400" dirty="0"/>
          </a:p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Concepts of Non-void functions</a:t>
            </a:r>
            <a:endParaRPr sz="2400" dirty="0"/>
          </a:p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Concepts of void functions</a:t>
            </a:r>
            <a:endParaRPr sz="2400" dirty="0"/>
          </a:p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Function returning multiple values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CED7B5D3-F211-468E-9D6A-E83E5F227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"/>
          <p:cNvSpPr txBox="1">
            <a:spLocks noGrp="1"/>
          </p:cNvSpPr>
          <p:nvPr>
            <p:ph type="title"/>
          </p:nvPr>
        </p:nvSpPr>
        <p:spPr>
          <a:xfrm>
            <a:off x="615351" y="649857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600" b="1" cap="none" dirty="0" smtClean="0">
                <a:solidFill>
                  <a:srgbClr val="FF0000"/>
                </a:solidFill>
              </a:rPr>
              <a:t>Assignments: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71" name="Google Shape;171;p11"/>
          <p:cNvSpPr txBox="1">
            <a:spLocks noGrp="1"/>
          </p:cNvSpPr>
          <p:nvPr>
            <p:ph type="body" idx="1"/>
          </p:nvPr>
        </p:nvSpPr>
        <p:spPr>
          <a:xfrm>
            <a:off x="1750989" y="1335657"/>
            <a:ext cx="9591523" cy="4862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What do you mean by non-void functions? Give an example.</a:t>
            </a:r>
            <a:endParaRPr lang="en-US" sz="36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What do you mean by void function? Give an example.</a:t>
            </a:r>
            <a:endParaRPr sz="36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 smtClean="0"/>
              <a:t>In </a:t>
            </a:r>
            <a:r>
              <a:rPr lang="en-US" sz="2400" dirty="0"/>
              <a:t>python can we return multiple values from a function? If yes, how?</a:t>
            </a:r>
            <a:endParaRPr sz="36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WAP to return the addition, subtraction, multiplication and direction of 2 </a:t>
            </a:r>
            <a:r>
              <a:rPr lang="en-US" sz="2400" dirty="0" smtClean="0"/>
              <a:t>integers </a:t>
            </a:r>
            <a:r>
              <a:rPr lang="en-US" sz="2400" dirty="0"/>
              <a:t>using </a:t>
            </a:r>
            <a:r>
              <a:rPr lang="en-US" sz="2400" dirty="0" smtClean="0"/>
              <a:t>function.</a:t>
            </a:r>
            <a:endParaRPr sz="36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3EAC99BD-D584-4FB1-9102-C3A7462397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"/>
          <p:cNvSpPr txBox="1"/>
          <p:nvPr/>
        </p:nvSpPr>
        <p:spPr>
          <a:xfrm>
            <a:off x="2053985" y="1216151"/>
            <a:ext cx="7801200" cy="3345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A8067EA7-5DAE-478F-824B-B2EFF6710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697301" y="1170317"/>
            <a:ext cx="82803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2000" b="1" i="0" u="none" strike="noStrike" cap="none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0C1333F2-2F24-44FD-8139-B3820CD14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15742EC-7F2F-4C4B-86D1-773F4A770175}"/>
              </a:ext>
            </a:extLst>
          </p:cNvPr>
          <p:cNvSpPr txBox="1"/>
          <p:nvPr/>
        </p:nvSpPr>
        <p:spPr>
          <a:xfrm>
            <a:off x="2199712" y="1995577"/>
            <a:ext cx="6567577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understand about function returning values.​</a:t>
            </a:r>
            <a:endParaRPr lang="en-US" dirty="0"/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understand about the  Non-void functions.​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understand about the  Void functions.​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learn how to return multiple values.​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2196156" y="2179780"/>
            <a:ext cx="8774700" cy="248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 about default argument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 (Named) Arguments in details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Multiple Argument Types Together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622252" y="1218281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8FDF876-C0B3-4C40-BB18-CCC1FF4FA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586596" y="987725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lang="en-US" sz="3200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2075688" y="2093976"/>
            <a:ext cx="84582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Returning values from functions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Non-void functions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V</a:t>
            </a:r>
            <a:r>
              <a:rPr lang="en-US" sz="2400" dirty="0" smtClean="0"/>
              <a:t>oid </a:t>
            </a:r>
            <a:r>
              <a:rPr lang="en-US" sz="2400" dirty="0"/>
              <a:t>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R</a:t>
            </a:r>
            <a:r>
              <a:rPr lang="en-US" sz="2400" dirty="0" smtClean="0"/>
              <a:t>eturning </a:t>
            </a:r>
            <a:r>
              <a:rPr lang="en-US" sz="2400" dirty="0"/>
              <a:t>multiple values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71B9734D-687E-4F52-91FF-67949FD53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629728" y="812321"/>
            <a:ext cx="7239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algn="l">
              <a:buClr>
                <a:srgbClr val="FF0000"/>
              </a:buClr>
              <a:buSzPct val="100000"/>
            </a:pPr>
            <a:r>
              <a:rPr lang="en-US" sz="3600" b="1" dirty="0" smtClean="0">
                <a:solidFill>
                  <a:srgbClr val="FF0000"/>
                </a:solidFill>
              </a:rPr>
              <a:t>Returning Values From Functions </a:t>
            </a:r>
            <a:r>
              <a:rPr lang="en-US" sz="3600" b="1" cap="none" dirty="0" smtClean="0">
                <a:solidFill>
                  <a:srgbClr val="FF0000"/>
                </a:solidFill>
              </a:rPr>
              <a:t>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1946738" y="2086694"/>
            <a:ext cx="10013613" cy="1945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Functions can return values. 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As discussed earlier if a function doesn't have a return statement it returns a </a:t>
            </a:r>
            <a:r>
              <a:rPr lang="en-US" sz="2400" b="1" dirty="0"/>
              <a:t>None</a:t>
            </a:r>
            <a:r>
              <a:rPr lang="en-US" sz="2400" dirty="0"/>
              <a:t> value.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7EF170AB-9411-4C67-BEDB-7CF9F298C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538766" y="714977"/>
            <a:ext cx="4632384" cy="543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600"/>
            </a:pPr>
            <a:r>
              <a:rPr lang="en-US" sz="3200" b="1" dirty="0" smtClean="0">
                <a:solidFill>
                  <a:srgbClr val="FF0000"/>
                </a:solidFill>
              </a:rPr>
              <a:t>Non-void Functions </a:t>
            </a:r>
            <a:r>
              <a:rPr lang="en-US" sz="3200" b="1" cap="none" dirty="0" smtClean="0">
                <a:solidFill>
                  <a:srgbClr val="FF0000"/>
                </a:solidFill>
              </a:rPr>
              <a:t>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31" name="Google Shape;131;p6"/>
          <p:cNvSpPr txBox="1">
            <a:spLocks noGrp="1"/>
          </p:cNvSpPr>
          <p:nvPr>
            <p:ph type="body" idx="1"/>
          </p:nvPr>
        </p:nvSpPr>
        <p:spPr>
          <a:xfrm>
            <a:off x="1724963" y="1776369"/>
            <a:ext cx="8693171" cy="3289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/>
              <a:t>The functions that return some computed result in terms of a value, fall in this category.</a:t>
            </a: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/>
              <a:t>This type of function is also called fruitful function.</a:t>
            </a: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algn="l" rtl="0">
              <a:lnSpc>
                <a:spcPct val="100000"/>
              </a:lnSpc>
              <a:spcBef>
                <a:spcPts val="352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/>
              <a:t>The value being returned can be Literal, Variable or expression</a:t>
            </a:r>
            <a:endParaRPr sz="2400" dirty="0"/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4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F767DA6C-EB2B-4EC1-97C5-28DD27A175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fa69f1b05_0_0"/>
          <p:cNvSpPr txBox="1">
            <a:spLocks noGrp="1"/>
          </p:cNvSpPr>
          <p:nvPr>
            <p:ph type="body" idx="1"/>
          </p:nvPr>
        </p:nvSpPr>
        <p:spPr>
          <a:xfrm>
            <a:off x="1552525" y="278996"/>
            <a:ext cx="5369483" cy="619778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>
              <a:lnSpc>
                <a:spcPct val="200000"/>
              </a:lnSpc>
              <a:spcBef>
                <a:spcPts val="352"/>
              </a:spcBef>
              <a:buClr>
                <a:srgbClr val="FF0000"/>
              </a:buClr>
              <a:buSzPct val="100000"/>
              <a:buNone/>
            </a:pPr>
            <a:r>
              <a:rPr lang="en-US" sz="3500" b="1" dirty="0" smtClean="0">
                <a:solidFill>
                  <a:srgbClr val="FF0000"/>
                </a:solidFill>
              </a:rPr>
              <a:t>Function Calls:</a:t>
            </a:r>
            <a:endParaRPr lang="en-US" sz="3500" dirty="0" smtClean="0"/>
          </a:p>
          <a:p>
            <a:pPr marL="342900">
              <a:spcBef>
                <a:spcPts val="352"/>
              </a:spcBef>
              <a:buSzPct val="100000"/>
              <a:buNone/>
            </a:pPr>
            <a:r>
              <a:rPr lang="en-US" sz="2400" b="1" dirty="0"/>
              <a:t> 			return a</a:t>
            </a:r>
            <a:r>
              <a:rPr lang="en-US" sz="2400" dirty="0"/>
              <a:t>                      </a:t>
            </a:r>
            <a:endParaRPr sz="2400" dirty="0"/>
          </a:p>
          <a:p>
            <a:pPr marL="342900">
              <a:spcBef>
                <a:spcPts val="352"/>
              </a:spcBef>
              <a:buNone/>
            </a:pPr>
            <a:r>
              <a:rPr lang="en-US" sz="2400" b="1" dirty="0"/>
              <a:t>  			return a**3</a:t>
            </a:r>
            <a:r>
              <a:rPr lang="en-US" sz="2400" dirty="0"/>
              <a:t>                </a:t>
            </a:r>
            <a:endParaRPr sz="2400" dirty="0"/>
          </a:p>
          <a:p>
            <a:pPr marL="342900">
              <a:spcBef>
                <a:spcPts val="352"/>
              </a:spcBef>
              <a:buNone/>
            </a:pPr>
            <a:r>
              <a:rPr lang="en-US" sz="2400" b="1" dirty="0"/>
              <a:t>			return (a+8**2) / b</a:t>
            </a:r>
            <a:r>
              <a:rPr lang="en-US" sz="2400" dirty="0"/>
              <a:t>    </a:t>
            </a:r>
            <a:endParaRPr sz="2400" dirty="0"/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None/>
            </a:pPr>
            <a:endParaRPr sz="2400" dirty="0"/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None/>
            </a:pPr>
            <a:r>
              <a:rPr lang="en-US" sz="3500" b="1" dirty="0" smtClean="0">
                <a:solidFill>
                  <a:srgbClr val="FF0000"/>
                </a:solidFill>
              </a:rPr>
              <a:t>Definition:</a:t>
            </a:r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400" b="1" dirty="0">
              <a:solidFill>
                <a:srgbClr val="FF0000"/>
              </a:solidFill>
            </a:endParaRPr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400" b="1" dirty="0"/>
              <a:t>			def sum (x, y) :	</a:t>
            </a:r>
            <a:endParaRPr sz="2400" dirty="0"/>
          </a:p>
          <a:p>
            <a:pPr marL="342900">
              <a:spcBef>
                <a:spcPts val="352"/>
              </a:spcBef>
              <a:buSzPct val="100000"/>
              <a:buNone/>
            </a:pPr>
            <a:r>
              <a:rPr lang="en-US" sz="2400" b="1" dirty="0"/>
              <a:t>          	      </a:t>
            </a:r>
            <a:r>
              <a:rPr lang="en-US" sz="2400" b="1" dirty="0" smtClean="0"/>
              <a:t>             </a:t>
            </a:r>
            <a:r>
              <a:rPr lang="en-US" sz="2400" b="1" dirty="0"/>
              <a:t>  s = x + y</a:t>
            </a:r>
            <a:endParaRPr sz="2400" dirty="0"/>
          </a:p>
          <a:p>
            <a:pPr marL="342900">
              <a:spcBef>
                <a:spcPts val="352"/>
              </a:spcBef>
              <a:buNone/>
            </a:pPr>
            <a:r>
              <a:rPr lang="en-US" sz="2400" b="1" dirty="0"/>
              <a:t>          		  </a:t>
            </a:r>
            <a:r>
              <a:rPr lang="en-US" sz="2400" b="1" dirty="0" smtClean="0"/>
              <a:t>     return </a:t>
            </a:r>
            <a:r>
              <a:rPr lang="en-US" sz="2400" b="1" dirty="0"/>
              <a:t>s</a:t>
            </a:r>
            <a:endParaRPr sz="2400" b="1" dirty="0"/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400" b="1" dirty="0"/>
          </a:p>
          <a:p>
            <a:pPr marL="342900">
              <a:spcBef>
                <a:spcPts val="352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Function Invocation:</a:t>
            </a:r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400" b="1" dirty="0">
              <a:solidFill>
                <a:srgbClr val="FF0000"/>
              </a:solidFill>
            </a:endParaRPr>
          </a:p>
          <a:p>
            <a:pPr marL="342900">
              <a:spcBef>
                <a:spcPts val="352"/>
              </a:spcBef>
              <a:buSzPct val="100000"/>
              <a:buNone/>
            </a:pPr>
            <a:r>
              <a:rPr lang="en-US" sz="2400" b="1" dirty="0"/>
              <a:t> 			result = sum (5, 3)</a:t>
            </a:r>
            <a:endParaRPr sz="2400" dirty="0"/>
          </a:p>
          <a:p>
            <a:pPr marL="342900" lvl="0" indent="-342900" algn="l" rtl="0">
              <a:spcBef>
                <a:spcPts val="3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400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CD9E3BE-C99E-491B-B6B0-95EA1F185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>
            <a:spLocks noGrp="1"/>
          </p:cNvSpPr>
          <p:nvPr>
            <p:ph type="title"/>
          </p:nvPr>
        </p:nvSpPr>
        <p:spPr>
          <a:xfrm>
            <a:off x="350808" y="981974"/>
            <a:ext cx="4191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Void Functions: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43" name="Google Shape;143;p7"/>
          <p:cNvSpPr txBox="1">
            <a:spLocks noGrp="1"/>
          </p:cNvSpPr>
          <p:nvPr>
            <p:ph type="body" idx="1"/>
          </p:nvPr>
        </p:nvSpPr>
        <p:spPr>
          <a:xfrm>
            <a:off x="1689250" y="2138473"/>
            <a:ext cx="8841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81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 dirty="0"/>
              <a:t>The functions that perform some action or do some work but do not return any computed value or final value to the caller are called void functions. </a:t>
            </a:r>
            <a:endParaRPr sz="2400" dirty="0"/>
          </a:p>
          <a:p>
            <a:pPr marL="3429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342900" lvl="0" indent="-381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 dirty="0"/>
              <a:t>A void function may or may not have a return statement.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1ACEE87D-F9DA-45BE-80D0-E2F9BF2B8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xfrm>
            <a:off x="638355" y="780691"/>
            <a:ext cx="4191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Void Functions: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0" name="Google Shape;150;p8"/>
          <p:cNvSpPr txBox="1">
            <a:spLocks noGrp="1"/>
          </p:cNvSpPr>
          <p:nvPr>
            <p:ph type="body" idx="1"/>
          </p:nvPr>
        </p:nvSpPr>
        <p:spPr>
          <a:xfrm>
            <a:off x="1931512" y="1735175"/>
            <a:ext cx="79248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/>
              <a:t>Example:</a:t>
            </a:r>
            <a:endParaRPr b="1"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</a:t>
            </a:r>
            <a:r>
              <a:rPr lang="en-US" sz="2400" b="1" dirty="0"/>
              <a:t># Code 1                                          # Code 2</a:t>
            </a:r>
            <a:endParaRPr b="1"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def</a:t>
            </a:r>
            <a:r>
              <a:rPr lang="en-US" sz="2400" dirty="0"/>
              <a:t> replicate( ) :                               </a:t>
            </a:r>
            <a:r>
              <a:rPr lang="en-US" sz="2400" dirty="0" err="1"/>
              <a:t>def</a:t>
            </a:r>
            <a:r>
              <a:rPr lang="en-US" sz="2400" dirty="0"/>
              <a:t> replicate( ) :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        print(“$$$$$”)                                   return “$$$$$”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 print(replicate( ) )                          print (replicate( ) )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sz="2400" dirty="0" smtClean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/>
              <a:t>Outputs :	</a:t>
            </a:r>
            <a:r>
              <a:rPr lang="en-US" sz="2400" b="1" dirty="0" smtClean="0"/>
              <a:t>Code </a:t>
            </a:r>
            <a:r>
              <a:rPr lang="en-US" sz="2400" b="1" dirty="0"/>
              <a:t>1                          </a:t>
            </a:r>
            <a:r>
              <a:rPr lang="en-US" sz="2400" b="1" dirty="0" smtClean="0"/>
              <a:t>      Code </a:t>
            </a:r>
            <a:r>
              <a:rPr lang="en-US" sz="2400" b="1" dirty="0"/>
              <a:t>2</a:t>
            </a:r>
            <a:endParaRPr b="1"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              $$$$$                            	</a:t>
            </a:r>
            <a:r>
              <a:rPr lang="en-US" sz="2400" dirty="0" smtClean="0"/>
              <a:t>     $$$$$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              None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50E56B20-F898-419A-BD80-137DE49C4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345</Words>
  <Application>Microsoft Office PowerPoint</Application>
  <PresentationFormat>Widescreen</PresentationFormat>
  <Paragraphs>90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Sub-concepts:</vt:lpstr>
      <vt:lpstr>Returning Values From Functions :</vt:lpstr>
      <vt:lpstr>Non-void Functions :</vt:lpstr>
      <vt:lpstr>PowerPoint Presentation</vt:lpstr>
      <vt:lpstr>Void Functions:</vt:lpstr>
      <vt:lpstr>Void Functions:</vt:lpstr>
      <vt:lpstr>Returning Multiple Values:</vt:lpstr>
      <vt:lpstr>Returning Multiple Values: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86</cp:revision>
  <dcterms:created xsi:type="dcterms:W3CDTF">2006-08-16T00:00:00Z</dcterms:created>
  <dcterms:modified xsi:type="dcterms:W3CDTF">2021-10-04T14:49:50Z</dcterms:modified>
</cp:coreProperties>
</file>