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70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2" roundtripDataSignature="AMtx7mgLOVqgJPT1QiEZRA+xoUoSOO+oX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7A4F85-0B3D-4939-8A6F-D3096359AB6D}" v="12" dt="2021-10-01T13:48:26.280"/>
    <p1510:client id="{60B8DCF5-8041-4030-BC0C-B3E78E0C6526}" v="1947" dt="2021-10-01T09:43:19.525"/>
    <p1510:client id="{6DFB8D96-77D5-45A2-BAE8-0A9E10345C0A}" v="3" dt="2021-09-30T13:23:04.2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customschemas.google.com/relationships/presentationmetadata" Target="metadata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6DFB8D96-77D5-45A2-BAE8-0A9E10345C0A}"/>
    <pc:docChg chg="mod modSld modMainMaster setSldSz">
      <pc:chgData name="kuber raj kunal" userId="ff53f78b27f9dcad" providerId="Windows Live" clId="Web-{6DFB8D96-77D5-45A2-BAE8-0A9E10345C0A}" dt="2021-09-30T13:23:04.212" v="1"/>
      <pc:docMkLst>
        <pc:docMk/>
      </pc:docMkLst>
      <pc:sldChg chg="addSp modSp">
        <pc:chgData name="kuber raj kunal" userId="ff53f78b27f9dcad" providerId="Windows Live" clId="Web-{6DFB8D96-77D5-45A2-BAE8-0A9E10345C0A}" dt="2021-09-30T13:23:04.212" v="1"/>
        <pc:sldMkLst>
          <pc:docMk/>
          <pc:sldMk cId="0" sldId="256"/>
        </pc:sldMkLst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56"/>
            <ac:spMk id="93" creationId="{00000000-0000-0000-0000-000000000000}"/>
          </ac:spMkLst>
        </pc:spChg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56"/>
            <ac:spMk id="94" creationId="{00000000-0000-0000-0000-000000000000}"/>
          </ac:spMkLst>
        </pc:spChg>
        <pc:picChg chg="add mod">
          <ac:chgData name="kuber raj kunal" userId="ff53f78b27f9dcad" providerId="Windows Live" clId="Web-{6DFB8D96-77D5-45A2-BAE8-0A9E10345C0A}" dt="2021-09-30T13:23:04.212" v="1"/>
          <ac:picMkLst>
            <pc:docMk/>
            <pc:sldMk cId="0" sldId="256"/>
            <ac:picMk id="2" creationId="{7708D3D6-4AF2-4B67-9583-2AAB932AD469}"/>
          </ac:picMkLst>
        </pc:picChg>
        <pc:picChg chg="mod">
          <ac:chgData name="kuber raj kunal" userId="ff53f78b27f9dcad" providerId="Windows Live" clId="Web-{6DFB8D96-77D5-45A2-BAE8-0A9E10345C0A}" dt="2021-09-30T13:23:04.212" v="1"/>
          <ac:picMkLst>
            <pc:docMk/>
            <pc:sldMk cId="0" sldId="256"/>
            <ac:picMk id="91" creationId="{00000000-0000-0000-0000-000000000000}"/>
          </ac:picMkLst>
        </pc:picChg>
        <pc:picChg chg="mod">
          <ac:chgData name="kuber raj kunal" userId="ff53f78b27f9dcad" providerId="Windows Live" clId="Web-{6DFB8D96-77D5-45A2-BAE8-0A9E10345C0A}" dt="2021-09-30T13:23:04.212" v="1"/>
          <ac:picMkLst>
            <pc:docMk/>
            <pc:sldMk cId="0" sldId="256"/>
            <ac:picMk id="92" creationId="{00000000-0000-0000-0000-000000000000}"/>
          </ac:picMkLst>
        </pc:picChg>
      </pc:sldChg>
      <pc:sldChg chg="modSp">
        <pc:chgData name="kuber raj kunal" userId="ff53f78b27f9dcad" providerId="Windows Live" clId="Web-{6DFB8D96-77D5-45A2-BAE8-0A9E10345C0A}" dt="2021-09-30T13:23:04.212" v="1"/>
        <pc:sldMkLst>
          <pc:docMk/>
          <pc:sldMk cId="0" sldId="257"/>
        </pc:sldMkLst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57"/>
            <ac:spMk id="101" creationId="{00000000-0000-0000-0000-000000000000}"/>
          </ac:spMkLst>
        </pc:spChg>
        <pc:picChg chg="mod">
          <ac:chgData name="kuber raj kunal" userId="ff53f78b27f9dcad" providerId="Windows Live" clId="Web-{6DFB8D96-77D5-45A2-BAE8-0A9E10345C0A}" dt="2021-09-30T13:23:04.212" v="1"/>
          <ac:picMkLst>
            <pc:docMk/>
            <pc:sldMk cId="0" sldId="257"/>
            <ac:picMk id="99" creationId="{00000000-0000-0000-0000-000000000000}"/>
          </ac:picMkLst>
        </pc:picChg>
      </pc:sldChg>
      <pc:sldChg chg="modSp">
        <pc:chgData name="kuber raj kunal" userId="ff53f78b27f9dcad" providerId="Windows Live" clId="Web-{6DFB8D96-77D5-45A2-BAE8-0A9E10345C0A}" dt="2021-09-30T13:23:04.212" v="1"/>
        <pc:sldMkLst>
          <pc:docMk/>
          <pc:sldMk cId="0" sldId="258"/>
        </pc:sldMkLst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58"/>
            <ac:spMk id="107" creationId="{00000000-0000-0000-0000-000000000000}"/>
          </ac:spMkLst>
        </pc:spChg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58"/>
            <ac:spMk id="108" creationId="{00000000-0000-0000-0000-000000000000}"/>
          </ac:spMkLst>
        </pc:spChg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58"/>
            <ac:spMk id="110" creationId="{00000000-0000-0000-0000-000000000000}"/>
          </ac:spMkLst>
        </pc:spChg>
        <pc:picChg chg="mod">
          <ac:chgData name="kuber raj kunal" userId="ff53f78b27f9dcad" providerId="Windows Live" clId="Web-{6DFB8D96-77D5-45A2-BAE8-0A9E10345C0A}" dt="2021-09-30T13:23:04.212" v="1"/>
          <ac:picMkLst>
            <pc:docMk/>
            <pc:sldMk cId="0" sldId="258"/>
            <ac:picMk id="109" creationId="{00000000-0000-0000-0000-000000000000}"/>
          </ac:picMkLst>
        </pc:picChg>
      </pc:sldChg>
      <pc:sldChg chg="modSp">
        <pc:chgData name="kuber raj kunal" userId="ff53f78b27f9dcad" providerId="Windows Live" clId="Web-{6DFB8D96-77D5-45A2-BAE8-0A9E10345C0A}" dt="2021-09-30T13:23:04.212" v="1"/>
        <pc:sldMkLst>
          <pc:docMk/>
          <pc:sldMk cId="0" sldId="259"/>
        </pc:sldMkLst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59"/>
            <ac:spMk id="115" creationId="{00000000-0000-0000-0000-000000000000}"/>
          </ac:spMkLst>
        </pc:spChg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59"/>
            <ac:spMk id="116" creationId="{00000000-0000-0000-0000-000000000000}"/>
          </ac:spMkLst>
        </pc:spChg>
        <pc:picChg chg="mod">
          <ac:chgData name="kuber raj kunal" userId="ff53f78b27f9dcad" providerId="Windows Live" clId="Web-{6DFB8D96-77D5-45A2-BAE8-0A9E10345C0A}" dt="2021-09-30T13:23:04.212" v="1"/>
          <ac:picMkLst>
            <pc:docMk/>
            <pc:sldMk cId="0" sldId="259"/>
            <ac:picMk id="117" creationId="{00000000-0000-0000-0000-000000000000}"/>
          </ac:picMkLst>
        </pc:picChg>
      </pc:sldChg>
      <pc:sldChg chg="modSp">
        <pc:chgData name="kuber raj kunal" userId="ff53f78b27f9dcad" providerId="Windows Live" clId="Web-{6DFB8D96-77D5-45A2-BAE8-0A9E10345C0A}" dt="2021-09-30T13:23:04.212" v="1"/>
        <pc:sldMkLst>
          <pc:docMk/>
          <pc:sldMk cId="0" sldId="260"/>
        </pc:sldMkLst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60"/>
            <ac:spMk id="122" creationId="{00000000-0000-0000-0000-000000000000}"/>
          </ac:spMkLst>
        </pc:spChg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60"/>
            <ac:spMk id="123" creationId="{00000000-0000-0000-0000-000000000000}"/>
          </ac:spMkLst>
        </pc:spChg>
        <pc:picChg chg="mod">
          <ac:chgData name="kuber raj kunal" userId="ff53f78b27f9dcad" providerId="Windows Live" clId="Web-{6DFB8D96-77D5-45A2-BAE8-0A9E10345C0A}" dt="2021-09-30T13:23:04.212" v="1"/>
          <ac:picMkLst>
            <pc:docMk/>
            <pc:sldMk cId="0" sldId="260"/>
            <ac:picMk id="124" creationId="{00000000-0000-0000-0000-000000000000}"/>
          </ac:picMkLst>
        </pc:picChg>
      </pc:sldChg>
      <pc:sldChg chg="modSp">
        <pc:chgData name="kuber raj kunal" userId="ff53f78b27f9dcad" providerId="Windows Live" clId="Web-{6DFB8D96-77D5-45A2-BAE8-0A9E10345C0A}" dt="2021-09-30T13:23:04.212" v="1"/>
        <pc:sldMkLst>
          <pc:docMk/>
          <pc:sldMk cId="0" sldId="261"/>
        </pc:sldMkLst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61"/>
            <ac:spMk id="129" creationId="{00000000-0000-0000-0000-000000000000}"/>
          </ac:spMkLst>
        </pc:spChg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61"/>
            <ac:spMk id="130" creationId="{00000000-0000-0000-0000-000000000000}"/>
          </ac:spMkLst>
        </pc:spChg>
        <pc:picChg chg="mod">
          <ac:chgData name="kuber raj kunal" userId="ff53f78b27f9dcad" providerId="Windows Live" clId="Web-{6DFB8D96-77D5-45A2-BAE8-0A9E10345C0A}" dt="2021-09-30T13:23:04.212" v="1"/>
          <ac:picMkLst>
            <pc:docMk/>
            <pc:sldMk cId="0" sldId="261"/>
            <ac:picMk id="131" creationId="{00000000-0000-0000-0000-000000000000}"/>
          </ac:picMkLst>
        </pc:picChg>
      </pc:sldChg>
      <pc:sldChg chg="modSp">
        <pc:chgData name="kuber raj kunal" userId="ff53f78b27f9dcad" providerId="Windows Live" clId="Web-{6DFB8D96-77D5-45A2-BAE8-0A9E10345C0A}" dt="2021-09-30T13:23:04.212" v="1"/>
        <pc:sldMkLst>
          <pc:docMk/>
          <pc:sldMk cId="0" sldId="262"/>
        </pc:sldMkLst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62"/>
            <ac:spMk id="136" creationId="{00000000-0000-0000-0000-000000000000}"/>
          </ac:spMkLst>
        </pc:spChg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62"/>
            <ac:spMk id="137" creationId="{00000000-0000-0000-0000-000000000000}"/>
          </ac:spMkLst>
        </pc:spChg>
        <pc:picChg chg="mod">
          <ac:chgData name="kuber raj kunal" userId="ff53f78b27f9dcad" providerId="Windows Live" clId="Web-{6DFB8D96-77D5-45A2-BAE8-0A9E10345C0A}" dt="2021-09-30T13:23:04.212" v="1"/>
          <ac:picMkLst>
            <pc:docMk/>
            <pc:sldMk cId="0" sldId="262"/>
            <ac:picMk id="138" creationId="{00000000-0000-0000-0000-000000000000}"/>
          </ac:picMkLst>
        </pc:picChg>
      </pc:sldChg>
      <pc:sldChg chg="modSp">
        <pc:chgData name="kuber raj kunal" userId="ff53f78b27f9dcad" providerId="Windows Live" clId="Web-{6DFB8D96-77D5-45A2-BAE8-0A9E10345C0A}" dt="2021-09-30T13:23:04.212" v="1"/>
        <pc:sldMkLst>
          <pc:docMk/>
          <pc:sldMk cId="0" sldId="263"/>
        </pc:sldMkLst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63"/>
            <ac:spMk id="143" creationId="{00000000-0000-0000-0000-000000000000}"/>
          </ac:spMkLst>
        </pc:spChg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63"/>
            <ac:spMk id="144" creationId="{00000000-0000-0000-0000-000000000000}"/>
          </ac:spMkLst>
        </pc:spChg>
        <pc:picChg chg="mod">
          <ac:chgData name="kuber raj kunal" userId="ff53f78b27f9dcad" providerId="Windows Live" clId="Web-{6DFB8D96-77D5-45A2-BAE8-0A9E10345C0A}" dt="2021-09-30T13:23:04.212" v="1"/>
          <ac:picMkLst>
            <pc:docMk/>
            <pc:sldMk cId="0" sldId="263"/>
            <ac:picMk id="145" creationId="{00000000-0000-0000-0000-000000000000}"/>
          </ac:picMkLst>
        </pc:picChg>
      </pc:sldChg>
      <pc:sldChg chg="modSp">
        <pc:chgData name="kuber raj kunal" userId="ff53f78b27f9dcad" providerId="Windows Live" clId="Web-{6DFB8D96-77D5-45A2-BAE8-0A9E10345C0A}" dt="2021-09-30T13:23:04.212" v="1"/>
        <pc:sldMkLst>
          <pc:docMk/>
          <pc:sldMk cId="0" sldId="264"/>
        </pc:sldMkLst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64"/>
            <ac:spMk id="150" creationId="{00000000-0000-0000-0000-000000000000}"/>
          </ac:spMkLst>
        </pc:spChg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64"/>
            <ac:spMk id="151" creationId="{00000000-0000-0000-0000-000000000000}"/>
          </ac:spMkLst>
        </pc:spChg>
        <pc:picChg chg="mod">
          <ac:chgData name="kuber raj kunal" userId="ff53f78b27f9dcad" providerId="Windows Live" clId="Web-{6DFB8D96-77D5-45A2-BAE8-0A9E10345C0A}" dt="2021-09-30T13:23:04.212" v="1"/>
          <ac:picMkLst>
            <pc:docMk/>
            <pc:sldMk cId="0" sldId="264"/>
            <ac:picMk id="152" creationId="{00000000-0000-0000-0000-000000000000}"/>
          </ac:picMkLst>
        </pc:picChg>
      </pc:sldChg>
      <pc:sldChg chg="modSp">
        <pc:chgData name="kuber raj kunal" userId="ff53f78b27f9dcad" providerId="Windows Live" clId="Web-{6DFB8D96-77D5-45A2-BAE8-0A9E10345C0A}" dt="2021-09-30T13:23:04.212" v="1"/>
        <pc:sldMkLst>
          <pc:docMk/>
          <pc:sldMk cId="0" sldId="265"/>
        </pc:sldMkLst>
        <pc:picChg chg="mod">
          <ac:chgData name="kuber raj kunal" userId="ff53f78b27f9dcad" providerId="Windows Live" clId="Web-{6DFB8D96-77D5-45A2-BAE8-0A9E10345C0A}" dt="2021-09-30T13:23:04.212" v="1"/>
          <ac:picMkLst>
            <pc:docMk/>
            <pc:sldMk cId="0" sldId="265"/>
            <ac:picMk id="157" creationId="{00000000-0000-0000-0000-000000000000}"/>
          </ac:picMkLst>
        </pc:picChg>
        <pc:picChg chg="mod">
          <ac:chgData name="kuber raj kunal" userId="ff53f78b27f9dcad" providerId="Windows Live" clId="Web-{6DFB8D96-77D5-45A2-BAE8-0A9E10345C0A}" dt="2021-09-30T13:23:04.212" v="1"/>
          <ac:picMkLst>
            <pc:docMk/>
            <pc:sldMk cId="0" sldId="265"/>
            <ac:picMk id="158" creationId="{00000000-0000-0000-0000-000000000000}"/>
          </ac:picMkLst>
        </pc:picChg>
      </pc:sldChg>
      <pc:sldChg chg="modSp">
        <pc:chgData name="kuber raj kunal" userId="ff53f78b27f9dcad" providerId="Windows Live" clId="Web-{6DFB8D96-77D5-45A2-BAE8-0A9E10345C0A}" dt="2021-09-30T13:23:04.212" v="1"/>
        <pc:sldMkLst>
          <pc:docMk/>
          <pc:sldMk cId="0" sldId="266"/>
        </pc:sldMkLst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66"/>
            <ac:spMk id="164" creationId="{00000000-0000-0000-0000-000000000000}"/>
          </ac:spMkLst>
        </pc:spChg>
        <pc:picChg chg="mod">
          <ac:chgData name="kuber raj kunal" userId="ff53f78b27f9dcad" providerId="Windows Live" clId="Web-{6DFB8D96-77D5-45A2-BAE8-0A9E10345C0A}" dt="2021-09-30T13:23:04.212" v="1"/>
          <ac:picMkLst>
            <pc:docMk/>
            <pc:sldMk cId="0" sldId="266"/>
            <ac:picMk id="163" creationId="{00000000-0000-0000-0000-000000000000}"/>
          </ac:picMkLst>
        </pc:picChg>
      </pc:sldChg>
      <pc:sldChg chg="modSp">
        <pc:chgData name="kuber raj kunal" userId="ff53f78b27f9dcad" providerId="Windows Live" clId="Web-{6DFB8D96-77D5-45A2-BAE8-0A9E10345C0A}" dt="2021-09-30T13:23:04.212" v="1"/>
        <pc:sldMkLst>
          <pc:docMk/>
          <pc:sldMk cId="0" sldId="267"/>
        </pc:sldMkLst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67"/>
            <ac:spMk id="169" creationId="{00000000-0000-0000-0000-000000000000}"/>
          </ac:spMkLst>
        </pc:spChg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67"/>
            <ac:spMk id="170" creationId="{00000000-0000-0000-0000-000000000000}"/>
          </ac:spMkLst>
        </pc:spChg>
        <pc:picChg chg="mod">
          <ac:chgData name="kuber raj kunal" userId="ff53f78b27f9dcad" providerId="Windows Live" clId="Web-{6DFB8D96-77D5-45A2-BAE8-0A9E10345C0A}" dt="2021-09-30T13:23:04.212" v="1"/>
          <ac:picMkLst>
            <pc:docMk/>
            <pc:sldMk cId="0" sldId="267"/>
            <ac:picMk id="171" creationId="{00000000-0000-0000-0000-000000000000}"/>
          </ac:picMkLst>
        </pc:picChg>
      </pc:sldChg>
      <pc:sldChg chg="modSp">
        <pc:chgData name="kuber raj kunal" userId="ff53f78b27f9dcad" providerId="Windows Live" clId="Web-{6DFB8D96-77D5-45A2-BAE8-0A9E10345C0A}" dt="2021-09-30T13:23:04.212" v="1"/>
        <pc:sldMkLst>
          <pc:docMk/>
          <pc:sldMk cId="0" sldId="268"/>
        </pc:sldMkLst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68"/>
            <ac:spMk id="176" creationId="{00000000-0000-0000-0000-000000000000}"/>
          </ac:spMkLst>
        </pc:spChg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68"/>
            <ac:spMk id="177" creationId="{00000000-0000-0000-0000-000000000000}"/>
          </ac:spMkLst>
        </pc:spChg>
        <pc:picChg chg="mod">
          <ac:chgData name="kuber raj kunal" userId="ff53f78b27f9dcad" providerId="Windows Live" clId="Web-{6DFB8D96-77D5-45A2-BAE8-0A9E10345C0A}" dt="2021-09-30T13:23:04.212" v="1"/>
          <ac:picMkLst>
            <pc:docMk/>
            <pc:sldMk cId="0" sldId="268"/>
            <ac:picMk id="178" creationId="{00000000-0000-0000-0000-000000000000}"/>
          </ac:picMkLst>
        </pc:picChg>
      </pc:sldChg>
      <pc:sldChg chg="modSp">
        <pc:chgData name="kuber raj kunal" userId="ff53f78b27f9dcad" providerId="Windows Live" clId="Web-{6DFB8D96-77D5-45A2-BAE8-0A9E10345C0A}" dt="2021-09-30T13:23:04.212" v="1"/>
        <pc:sldMkLst>
          <pc:docMk/>
          <pc:sldMk cId="0" sldId="269"/>
        </pc:sldMkLst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69"/>
            <ac:spMk id="183" creationId="{00000000-0000-0000-0000-000000000000}"/>
          </ac:spMkLst>
        </pc:spChg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69"/>
            <ac:spMk id="185" creationId="{00000000-0000-0000-0000-000000000000}"/>
          </ac:spMkLst>
        </pc:spChg>
        <pc:picChg chg="mod">
          <ac:chgData name="kuber raj kunal" userId="ff53f78b27f9dcad" providerId="Windows Live" clId="Web-{6DFB8D96-77D5-45A2-BAE8-0A9E10345C0A}" dt="2021-09-30T13:23:04.212" v="1"/>
          <ac:picMkLst>
            <pc:docMk/>
            <pc:sldMk cId="0" sldId="269"/>
            <ac:picMk id="184" creationId="{00000000-0000-0000-0000-000000000000}"/>
          </ac:picMkLst>
        </pc:picChg>
      </pc:sldChg>
      <pc:sldChg chg="modSp">
        <pc:chgData name="kuber raj kunal" userId="ff53f78b27f9dcad" providerId="Windows Live" clId="Web-{6DFB8D96-77D5-45A2-BAE8-0A9E10345C0A}" dt="2021-09-30T13:23:04.212" v="1"/>
        <pc:sldMkLst>
          <pc:docMk/>
          <pc:sldMk cId="0" sldId="270"/>
        </pc:sldMkLst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k cId="0" sldId="270"/>
            <ac:spMk id="191" creationId="{00000000-0000-0000-0000-000000000000}"/>
          </ac:spMkLst>
        </pc:spChg>
        <pc:picChg chg="mod">
          <ac:chgData name="kuber raj kunal" userId="ff53f78b27f9dcad" providerId="Windows Live" clId="Web-{6DFB8D96-77D5-45A2-BAE8-0A9E10345C0A}" dt="2021-09-30T13:23:04.212" v="1"/>
          <ac:picMkLst>
            <pc:docMk/>
            <pc:sldMk cId="0" sldId="270"/>
            <ac:picMk id="190" creationId="{00000000-0000-0000-0000-000000000000}"/>
          </ac:picMkLst>
        </pc:picChg>
      </pc:sldChg>
      <pc:sldMasterChg chg="modSp modSldLayout">
        <pc:chgData name="kuber raj kunal" userId="ff53f78b27f9dcad" providerId="Windows Live" clId="Web-{6DFB8D96-77D5-45A2-BAE8-0A9E10345C0A}" dt="2021-09-30T13:23:04.212" v="1"/>
        <pc:sldMasterMkLst>
          <pc:docMk/>
          <pc:sldMasterMk cId="0" sldId="2147483648"/>
        </pc:sldMasterMkLst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asterMk cId="0" sldId="2147483648"/>
            <ac:spMk id="11" creationId="{00000000-0000-0000-0000-000000000000}"/>
          </ac:spMkLst>
        </pc:spChg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asterMk cId="0" sldId="2147483648"/>
            <ac:spMk id="12" creationId="{00000000-0000-0000-0000-000000000000}"/>
          </ac:spMkLst>
        </pc:spChg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asterMk cId="0" sldId="2147483648"/>
            <ac:spMk id="13" creationId="{00000000-0000-0000-0000-000000000000}"/>
          </ac:spMkLst>
        </pc:spChg>
        <pc:spChg chg="mod">
          <ac:chgData name="kuber raj kunal" userId="ff53f78b27f9dcad" providerId="Windows Live" clId="Web-{6DFB8D96-77D5-45A2-BAE8-0A9E10345C0A}" dt="2021-09-30T13:23:04.212" v="1"/>
          <ac:spMkLst>
            <pc:docMk/>
            <pc:sldMasterMk cId="0" sldId="2147483648"/>
            <ac:spMk id="14" creationId="{00000000-0000-0000-0000-000000000000}"/>
          </ac:spMkLst>
        </pc:spChg>
        <pc:sldLayoutChg chg="modSp">
          <pc:chgData name="kuber raj kunal" userId="ff53f78b27f9dcad" providerId="Windows Live" clId="Web-{6DFB8D96-77D5-45A2-BAE8-0A9E10345C0A}" dt="2021-09-30T13:23:04.212" v="1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49"/>
              <ac:spMk id="16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49"/>
              <ac:spMk id="17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49"/>
              <ac:spMk id="18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49"/>
              <ac:spMk id="19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49"/>
              <ac:spMk id="20" creationId="{00000000-0000-0000-0000-000000000000}"/>
            </ac:spMkLst>
          </pc:spChg>
        </pc:sldLayoutChg>
        <pc:sldLayoutChg chg="modSp">
          <pc:chgData name="kuber raj kunal" userId="ff53f78b27f9dcad" providerId="Windows Live" clId="Web-{6DFB8D96-77D5-45A2-BAE8-0A9E10345C0A}" dt="2021-09-30T13:23:04.212" v="1"/>
          <pc:sldLayoutMkLst>
            <pc:docMk/>
            <pc:sldMasterMk cId="0" sldId="2147483648"/>
            <pc:sldLayoutMk cId="0" sldId="2147483650"/>
          </pc:sldLayoutMkLst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0"/>
              <ac:spMk id="22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0"/>
              <ac:spMk id="23" creationId="{00000000-0000-0000-0000-000000000000}"/>
            </ac:spMkLst>
          </pc:spChg>
        </pc:sldLayoutChg>
        <pc:sldLayoutChg chg="modSp">
          <pc:chgData name="kuber raj kunal" userId="ff53f78b27f9dcad" providerId="Windows Live" clId="Web-{6DFB8D96-77D5-45A2-BAE8-0A9E10345C0A}" dt="2021-09-30T13:23:04.212" v="1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1"/>
              <ac:spMk id="25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1"/>
              <ac:spMk id="26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1"/>
              <ac:spMk id="27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1"/>
              <ac:spMk id="28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1"/>
              <ac:spMk id="29" creationId="{00000000-0000-0000-0000-000000000000}"/>
            </ac:spMkLst>
          </pc:spChg>
        </pc:sldLayoutChg>
        <pc:sldLayoutChg chg="modSp">
          <pc:chgData name="kuber raj kunal" userId="ff53f78b27f9dcad" providerId="Windows Live" clId="Web-{6DFB8D96-77D5-45A2-BAE8-0A9E10345C0A}" dt="2021-09-30T13:23:04.212" v="1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2"/>
              <ac:spMk id="31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2"/>
              <ac:spMk id="32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2"/>
              <ac:spMk id="33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2"/>
              <ac:spMk id="34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2"/>
              <ac:spMk id="35" creationId="{00000000-0000-0000-0000-000000000000}"/>
            </ac:spMkLst>
          </pc:spChg>
        </pc:sldLayoutChg>
        <pc:sldLayoutChg chg="modSp">
          <pc:chgData name="kuber raj kunal" userId="ff53f78b27f9dcad" providerId="Windows Live" clId="Web-{6DFB8D96-77D5-45A2-BAE8-0A9E10345C0A}" dt="2021-09-30T13:23:04.212" v="1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3"/>
              <ac:spMk id="37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3"/>
              <ac:spMk id="38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3"/>
              <ac:spMk id="39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3"/>
              <ac:spMk id="40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3"/>
              <ac:spMk id="41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3"/>
              <ac:spMk id="42" creationId="{00000000-0000-0000-0000-000000000000}"/>
            </ac:spMkLst>
          </pc:spChg>
        </pc:sldLayoutChg>
        <pc:sldLayoutChg chg="modSp">
          <pc:chgData name="kuber raj kunal" userId="ff53f78b27f9dcad" providerId="Windows Live" clId="Web-{6DFB8D96-77D5-45A2-BAE8-0A9E10345C0A}" dt="2021-09-30T13:23:04.212" v="1"/>
          <pc:sldLayoutMkLst>
            <pc:docMk/>
            <pc:sldMasterMk cId="0" sldId="2147483648"/>
            <pc:sldLayoutMk cId="0" sldId="2147483654"/>
          </pc:sldLayoutMkLst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4"/>
              <ac:spMk id="44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4"/>
              <ac:spMk id="45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4"/>
              <ac:spMk id="46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4"/>
              <ac:spMk id="47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4"/>
              <ac:spMk id="48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4"/>
              <ac:spMk id="49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4"/>
              <ac:spMk id="50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4"/>
              <ac:spMk id="51" creationId="{00000000-0000-0000-0000-000000000000}"/>
            </ac:spMkLst>
          </pc:spChg>
        </pc:sldLayoutChg>
        <pc:sldLayoutChg chg="modSp">
          <pc:chgData name="kuber raj kunal" userId="ff53f78b27f9dcad" providerId="Windows Live" clId="Web-{6DFB8D96-77D5-45A2-BAE8-0A9E10345C0A}" dt="2021-09-30T13:23:04.212" v="1"/>
          <pc:sldLayoutMkLst>
            <pc:docMk/>
            <pc:sldMasterMk cId="0" sldId="2147483648"/>
            <pc:sldLayoutMk cId="0" sldId="2147483655"/>
          </pc:sldLayoutMkLst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5"/>
              <ac:spMk id="53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5"/>
              <ac:spMk id="54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5"/>
              <ac:spMk id="55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5"/>
              <ac:spMk id="56" creationId="{00000000-0000-0000-0000-000000000000}"/>
            </ac:spMkLst>
          </pc:spChg>
        </pc:sldLayoutChg>
        <pc:sldLayoutChg chg="modSp">
          <pc:chgData name="kuber raj kunal" userId="ff53f78b27f9dcad" providerId="Windows Live" clId="Web-{6DFB8D96-77D5-45A2-BAE8-0A9E10345C0A}" dt="2021-09-30T13:23:04.212" v="1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6"/>
              <ac:spMk id="58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6"/>
              <ac:spMk id="59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6"/>
              <ac:spMk id="60" creationId="{00000000-0000-0000-0000-000000000000}"/>
            </ac:spMkLst>
          </pc:spChg>
        </pc:sldLayoutChg>
        <pc:sldLayoutChg chg="modSp">
          <pc:chgData name="kuber raj kunal" userId="ff53f78b27f9dcad" providerId="Windows Live" clId="Web-{6DFB8D96-77D5-45A2-BAE8-0A9E10345C0A}" dt="2021-09-30T13:23:04.212" v="1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7"/>
              <ac:spMk id="62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7"/>
              <ac:spMk id="63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7"/>
              <ac:spMk id="64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7"/>
              <ac:spMk id="65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7"/>
              <ac:spMk id="66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7"/>
              <ac:spMk id="67" creationId="{00000000-0000-0000-0000-000000000000}"/>
            </ac:spMkLst>
          </pc:spChg>
        </pc:sldLayoutChg>
        <pc:sldLayoutChg chg="modSp">
          <pc:chgData name="kuber raj kunal" userId="ff53f78b27f9dcad" providerId="Windows Live" clId="Web-{6DFB8D96-77D5-45A2-BAE8-0A9E10345C0A}" dt="2021-09-30T13:23:04.212" v="1"/>
          <pc:sldLayoutMkLst>
            <pc:docMk/>
            <pc:sldMasterMk cId="0" sldId="2147483648"/>
            <pc:sldLayoutMk cId="0" sldId="2147483658"/>
          </pc:sldLayoutMkLst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8"/>
              <ac:spMk id="69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8"/>
              <ac:spMk id="70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8"/>
              <ac:spMk id="71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8"/>
              <ac:spMk id="72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8"/>
              <ac:spMk id="73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8"/>
              <ac:spMk id="74" creationId="{00000000-0000-0000-0000-000000000000}"/>
            </ac:spMkLst>
          </pc:spChg>
        </pc:sldLayoutChg>
        <pc:sldLayoutChg chg="modSp">
          <pc:chgData name="kuber raj kunal" userId="ff53f78b27f9dcad" providerId="Windows Live" clId="Web-{6DFB8D96-77D5-45A2-BAE8-0A9E10345C0A}" dt="2021-09-30T13:23:04.212" v="1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9"/>
              <ac:spMk id="76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9"/>
              <ac:spMk id="77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9"/>
              <ac:spMk id="78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9"/>
              <ac:spMk id="79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59"/>
              <ac:spMk id="80" creationId="{00000000-0000-0000-0000-000000000000}"/>
            </ac:spMkLst>
          </pc:spChg>
        </pc:sldLayoutChg>
        <pc:sldLayoutChg chg="modSp">
          <pc:chgData name="kuber raj kunal" userId="ff53f78b27f9dcad" providerId="Windows Live" clId="Web-{6DFB8D96-77D5-45A2-BAE8-0A9E10345C0A}" dt="2021-09-30T13:23:04.212" v="1"/>
          <pc:sldLayoutMkLst>
            <pc:docMk/>
            <pc:sldMasterMk cId="0" sldId="2147483648"/>
            <pc:sldLayoutMk cId="0" sldId="2147483660"/>
          </pc:sldLayoutMkLst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60"/>
              <ac:spMk id="82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60"/>
              <ac:spMk id="83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60"/>
              <ac:spMk id="84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60"/>
              <ac:spMk id="85" creationId="{00000000-0000-0000-0000-000000000000}"/>
            </ac:spMkLst>
          </pc:spChg>
          <pc:spChg chg="mod">
            <ac:chgData name="kuber raj kunal" userId="ff53f78b27f9dcad" providerId="Windows Live" clId="Web-{6DFB8D96-77D5-45A2-BAE8-0A9E10345C0A}" dt="2021-09-30T13:23:04.212" v="1"/>
            <ac:spMkLst>
              <pc:docMk/>
              <pc:sldMasterMk cId="0" sldId="2147483648"/>
              <pc:sldLayoutMk cId="0" sldId="2147483660"/>
              <ac:spMk id="86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60B8DCF5-8041-4030-BC0C-B3E78E0C6526}"/>
    <pc:docChg chg="delSld modSld sldOrd">
      <pc:chgData name="kuber raj kunal" userId="ff53f78b27f9dcad" providerId="Windows Live" clId="Web-{60B8DCF5-8041-4030-BC0C-B3E78E0C6526}" dt="2021-10-01T09:43:19.525" v="1902" actId="1076"/>
      <pc:docMkLst>
        <pc:docMk/>
      </pc:docMkLst>
      <pc:sldChg chg="delSp modSp">
        <pc:chgData name="kuber raj kunal" userId="ff53f78b27f9dcad" providerId="Windows Live" clId="Web-{60B8DCF5-8041-4030-BC0C-B3E78E0C6526}" dt="2021-10-01T09:15:47.610" v="4" actId="1076"/>
        <pc:sldMkLst>
          <pc:docMk/>
          <pc:sldMk cId="0" sldId="256"/>
        </pc:sldMkLst>
        <pc:picChg chg="mod">
          <ac:chgData name="kuber raj kunal" userId="ff53f78b27f9dcad" providerId="Windows Live" clId="Web-{60B8DCF5-8041-4030-BC0C-B3E78E0C6526}" dt="2021-10-01T09:15:47.610" v="4" actId="1076"/>
          <ac:picMkLst>
            <pc:docMk/>
            <pc:sldMk cId="0" sldId="256"/>
            <ac:picMk id="2" creationId="{7708D3D6-4AF2-4B67-9583-2AAB932AD469}"/>
          </ac:picMkLst>
        </pc:picChg>
        <pc:picChg chg="mod">
          <ac:chgData name="kuber raj kunal" userId="ff53f78b27f9dcad" providerId="Windows Live" clId="Web-{60B8DCF5-8041-4030-BC0C-B3E78E0C6526}" dt="2021-10-01T09:15:43.547" v="2" actId="14100"/>
          <ac:picMkLst>
            <pc:docMk/>
            <pc:sldMk cId="0" sldId="256"/>
            <ac:picMk id="91" creationId="{00000000-0000-0000-0000-000000000000}"/>
          </ac:picMkLst>
        </pc:picChg>
        <pc:picChg chg="del">
          <ac:chgData name="kuber raj kunal" userId="ff53f78b27f9dcad" providerId="Windows Live" clId="Web-{60B8DCF5-8041-4030-BC0C-B3E78E0C6526}" dt="2021-10-01T09:15:45" v="3"/>
          <ac:picMkLst>
            <pc:docMk/>
            <pc:sldMk cId="0" sldId="256"/>
            <ac:picMk id="92" creationId="{00000000-0000-0000-0000-000000000000}"/>
          </ac:picMkLst>
        </pc:picChg>
      </pc:sldChg>
      <pc:sldChg chg="addSp delSp modSp">
        <pc:chgData name="kuber raj kunal" userId="ff53f78b27f9dcad" providerId="Windows Live" clId="Web-{60B8DCF5-8041-4030-BC0C-B3E78E0C6526}" dt="2021-10-01T09:17:09.783" v="31" actId="1076"/>
        <pc:sldMkLst>
          <pc:docMk/>
          <pc:sldMk cId="0" sldId="257"/>
        </pc:sldMkLst>
        <pc:spChg chg="add mod">
          <ac:chgData name="kuber raj kunal" userId="ff53f78b27f9dcad" providerId="Windows Live" clId="Web-{60B8DCF5-8041-4030-BC0C-B3E78E0C6526}" dt="2021-10-01T09:17:09.783" v="31" actId="1076"/>
          <ac:spMkLst>
            <pc:docMk/>
            <pc:sldMk cId="0" sldId="257"/>
            <ac:spMk id="3" creationId="{D3DFCADE-B4AE-44AC-A5B3-FBB696FB6907}"/>
          </ac:spMkLst>
        </pc:spChg>
        <pc:spChg chg="del">
          <ac:chgData name="kuber raj kunal" userId="ff53f78b27f9dcad" providerId="Windows Live" clId="Web-{60B8DCF5-8041-4030-BC0C-B3E78E0C6526}" dt="2021-10-01T09:15:34.875" v="0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60B8DCF5-8041-4030-BC0C-B3E78E0C6526}" dt="2021-10-01T09:16:58.486" v="24" actId="20577"/>
          <ac:spMkLst>
            <pc:docMk/>
            <pc:sldMk cId="0" sldId="257"/>
            <ac:spMk id="101" creationId="{00000000-0000-0000-0000-000000000000}"/>
          </ac:spMkLst>
        </pc:spChg>
        <pc:picChg chg="add">
          <ac:chgData name="kuber raj kunal" userId="ff53f78b27f9dcad" providerId="Windows Live" clId="Web-{60B8DCF5-8041-4030-BC0C-B3E78E0C6526}" dt="2021-10-01T09:16:12.266" v="6"/>
          <ac:picMkLst>
            <pc:docMk/>
            <pc:sldMk cId="0" sldId="257"/>
            <ac:picMk id="2" creationId="{AADEDE74-5423-428B-A566-2FD73A03D013}"/>
          </ac:picMkLst>
        </pc:picChg>
        <pc:picChg chg="del">
          <ac:chgData name="kuber raj kunal" userId="ff53f78b27f9dcad" providerId="Windows Live" clId="Web-{60B8DCF5-8041-4030-BC0C-B3E78E0C6526}" dt="2021-10-01T09:16:11.548" v="5"/>
          <ac:picMkLst>
            <pc:docMk/>
            <pc:sldMk cId="0" sldId="257"/>
            <ac:picMk id="99" creationId="{00000000-0000-0000-0000-000000000000}"/>
          </ac:picMkLst>
        </pc:picChg>
      </pc:sldChg>
      <pc:sldChg chg="addSp delSp modSp">
        <pc:chgData name="kuber raj kunal" userId="ff53f78b27f9dcad" providerId="Windows Live" clId="Web-{60B8DCF5-8041-4030-BC0C-B3E78E0C6526}" dt="2021-10-01T09:16:30.548" v="13"/>
        <pc:sldMkLst>
          <pc:docMk/>
          <pc:sldMk cId="0" sldId="258"/>
        </pc:sldMkLst>
        <pc:spChg chg="del">
          <ac:chgData name="kuber raj kunal" userId="ff53f78b27f9dcad" providerId="Windows Live" clId="Web-{60B8DCF5-8041-4030-BC0C-B3E78E0C6526}" dt="2021-10-01T09:16:19.860" v="9"/>
          <ac:spMkLst>
            <pc:docMk/>
            <pc:sldMk cId="0" sldId="258"/>
            <ac:spMk id="107" creationId="{00000000-0000-0000-0000-000000000000}"/>
          </ac:spMkLst>
        </pc:spChg>
        <pc:spChg chg="mod">
          <ac:chgData name="kuber raj kunal" userId="ff53f78b27f9dcad" providerId="Windows Live" clId="Web-{60B8DCF5-8041-4030-BC0C-B3E78E0C6526}" dt="2021-10-01T09:16:30.548" v="13"/>
          <ac:spMkLst>
            <pc:docMk/>
            <pc:sldMk cId="0" sldId="258"/>
            <ac:spMk id="108" creationId="{00000000-0000-0000-0000-000000000000}"/>
          </ac:spMkLst>
        </pc:spChg>
        <pc:spChg chg="mod">
          <ac:chgData name="kuber raj kunal" userId="ff53f78b27f9dcad" providerId="Windows Live" clId="Web-{60B8DCF5-8041-4030-BC0C-B3E78E0C6526}" dt="2021-10-01T09:16:27.721" v="12"/>
          <ac:spMkLst>
            <pc:docMk/>
            <pc:sldMk cId="0" sldId="258"/>
            <ac:spMk id="110" creationId="{00000000-0000-0000-0000-000000000000}"/>
          </ac:spMkLst>
        </pc:spChg>
        <pc:picChg chg="add">
          <ac:chgData name="kuber raj kunal" userId="ff53f78b27f9dcad" providerId="Windows Live" clId="Web-{60B8DCF5-8041-4030-BC0C-B3E78E0C6526}" dt="2021-10-01T09:16:17.235" v="8"/>
          <ac:picMkLst>
            <pc:docMk/>
            <pc:sldMk cId="0" sldId="258"/>
            <ac:picMk id="2" creationId="{3CB2EEC6-1038-4279-A57D-3C4382CE740F}"/>
          </ac:picMkLst>
        </pc:picChg>
        <pc:picChg chg="del">
          <ac:chgData name="kuber raj kunal" userId="ff53f78b27f9dcad" providerId="Windows Live" clId="Web-{60B8DCF5-8041-4030-BC0C-B3E78E0C6526}" dt="2021-10-01T09:16:16.766" v="7"/>
          <ac:picMkLst>
            <pc:docMk/>
            <pc:sldMk cId="0" sldId="258"/>
            <ac:picMk id="109" creationId="{00000000-0000-0000-0000-000000000000}"/>
          </ac:picMkLst>
        </pc:picChg>
      </pc:sldChg>
      <pc:sldChg chg="addSp delSp modSp">
        <pc:chgData name="kuber raj kunal" userId="ff53f78b27f9dcad" providerId="Windows Live" clId="Web-{60B8DCF5-8041-4030-BC0C-B3E78E0C6526}" dt="2021-10-01T09:17:55.425" v="44"/>
        <pc:sldMkLst>
          <pc:docMk/>
          <pc:sldMk cId="0" sldId="259"/>
        </pc:sldMkLst>
        <pc:spChg chg="mod">
          <ac:chgData name="kuber raj kunal" userId="ff53f78b27f9dcad" providerId="Windows Live" clId="Web-{60B8DCF5-8041-4030-BC0C-B3E78E0C6526}" dt="2021-10-01T09:17:23.911" v="36"/>
          <ac:spMkLst>
            <pc:docMk/>
            <pc:sldMk cId="0" sldId="259"/>
            <ac:spMk id="115" creationId="{00000000-0000-0000-0000-000000000000}"/>
          </ac:spMkLst>
        </pc:spChg>
        <pc:spChg chg="mod">
          <ac:chgData name="kuber raj kunal" userId="ff53f78b27f9dcad" providerId="Windows Live" clId="Web-{60B8DCF5-8041-4030-BC0C-B3E78E0C6526}" dt="2021-10-01T09:17:42.144" v="42" actId="1076"/>
          <ac:spMkLst>
            <pc:docMk/>
            <pc:sldMk cId="0" sldId="259"/>
            <ac:spMk id="116" creationId="{00000000-0000-0000-0000-000000000000}"/>
          </ac:spMkLst>
        </pc:spChg>
        <pc:picChg chg="add">
          <ac:chgData name="kuber raj kunal" userId="ff53f78b27f9dcad" providerId="Windows Live" clId="Web-{60B8DCF5-8041-4030-BC0C-B3E78E0C6526}" dt="2021-10-01T09:17:55.425" v="44"/>
          <ac:picMkLst>
            <pc:docMk/>
            <pc:sldMk cId="0" sldId="259"/>
            <ac:picMk id="2" creationId="{5F8CA587-F567-4F3D-9E76-B2BD5BAF0A26}"/>
          </ac:picMkLst>
        </pc:picChg>
        <pc:picChg chg="del">
          <ac:chgData name="kuber raj kunal" userId="ff53f78b27f9dcad" providerId="Windows Live" clId="Web-{60B8DCF5-8041-4030-BC0C-B3E78E0C6526}" dt="2021-10-01T09:17:43.987" v="43"/>
          <ac:picMkLst>
            <pc:docMk/>
            <pc:sldMk cId="0" sldId="259"/>
            <ac:picMk id="117" creationId="{00000000-0000-0000-0000-000000000000}"/>
          </ac:picMkLst>
        </pc:picChg>
      </pc:sldChg>
      <pc:sldChg chg="addSp delSp modSp">
        <pc:chgData name="kuber raj kunal" userId="ff53f78b27f9dcad" providerId="Windows Live" clId="Web-{60B8DCF5-8041-4030-BC0C-B3E78E0C6526}" dt="2021-10-01T09:18:19.941" v="50" actId="1076"/>
        <pc:sldMkLst>
          <pc:docMk/>
          <pc:sldMk cId="0" sldId="260"/>
        </pc:sldMkLst>
        <pc:spChg chg="mod">
          <ac:chgData name="kuber raj kunal" userId="ff53f78b27f9dcad" providerId="Windows Live" clId="Web-{60B8DCF5-8041-4030-BC0C-B3E78E0C6526}" dt="2021-10-01T09:18:06.597" v="47" actId="1076"/>
          <ac:spMkLst>
            <pc:docMk/>
            <pc:sldMk cId="0" sldId="260"/>
            <ac:spMk id="122" creationId="{00000000-0000-0000-0000-000000000000}"/>
          </ac:spMkLst>
        </pc:spChg>
        <pc:spChg chg="mod">
          <ac:chgData name="kuber raj kunal" userId="ff53f78b27f9dcad" providerId="Windows Live" clId="Web-{60B8DCF5-8041-4030-BC0C-B3E78E0C6526}" dt="2021-10-01T09:18:19.941" v="50" actId="1076"/>
          <ac:spMkLst>
            <pc:docMk/>
            <pc:sldMk cId="0" sldId="260"/>
            <ac:spMk id="123" creationId="{00000000-0000-0000-0000-000000000000}"/>
          </ac:spMkLst>
        </pc:spChg>
        <pc:picChg chg="add">
          <ac:chgData name="kuber raj kunal" userId="ff53f78b27f9dcad" providerId="Windows Live" clId="Web-{60B8DCF5-8041-4030-BC0C-B3E78E0C6526}" dt="2021-10-01T09:18:00.863" v="46"/>
          <ac:picMkLst>
            <pc:docMk/>
            <pc:sldMk cId="0" sldId="260"/>
            <ac:picMk id="2" creationId="{CC87C6B4-CF23-4C63-842E-9E6277917F41}"/>
          </ac:picMkLst>
        </pc:picChg>
        <pc:picChg chg="del">
          <ac:chgData name="kuber raj kunal" userId="ff53f78b27f9dcad" providerId="Windows Live" clId="Web-{60B8DCF5-8041-4030-BC0C-B3E78E0C6526}" dt="2021-10-01T09:17:59.894" v="45"/>
          <ac:picMkLst>
            <pc:docMk/>
            <pc:sldMk cId="0" sldId="260"/>
            <ac:picMk id="124" creationId="{00000000-0000-0000-0000-000000000000}"/>
          </ac:picMkLst>
        </pc:picChg>
      </pc:sldChg>
      <pc:sldChg chg="addSp delSp modSp">
        <pc:chgData name="kuber raj kunal" userId="ff53f78b27f9dcad" providerId="Windows Live" clId="Web-{60B8DCF5-8041-4030-BC0C-B3E78E0C6526}" dt="2021-10-01T09:19:50.287" v="93"/>
        <pc:sldMkLst>
          <pc:docMk/>
          <pc:sldMk cId="0" sldId="261"/>
        </pc:sldMkLst>
        <pc:spChg chg="mod">
          <ac:chgData name="kuber raj kunal" userId="ff53f78b27f9dcad" providerId="Windows Live" clId="Web-{60B8DCF5-8041-4030-BC0C-B3E78E0C6526}" dt="2021-10-01T09:18:25.785" v="51" actId="1076"/>
          <ac:spMkLst>
            <pc:docMk/>
            <pc:sldMk cId="0" sldId="261"/>
            <ac:spMk id="129" creationId="{00000000-0000-0000-0000-000000000000}"/>
          </ac:spMkLst>
        </pc:spChg>
        <pc:spChg chg="mod">
          <ac:chgData name="kuber raj kunal" userId="ff53f78b27f9dcad" providerId="Windows Live" clId="Web-{60B8DCF5-8041-4030-BC0C-B3E78E0C6526}" dt="2021-10-01T09:19:45.193" v="92" actId="20577"/>
          <ac:spMkLst>
            <pc:docMk/>
            <pc:sldMk cId="0" sldId="261"/>
            <ac:spMk id="130" creationId="{00000000-0000-0000-0000-000000000000}"/>
          </ac:spMkLst>
        </pc:spChg>
        <pc:picChg chg="add">
          <ac:chgData name="kuber raj kunal" userId="ff53f78b27f9dcad" providerId="Windows Live" clId="Web-{60B8DCF5-8041-4030-BC0C-B3E78E0C6526}" dt="2021-10-01T09:19:50.287" v="93"/>
          <ac:picMkLst>
            <pc:docMk/>
            <pc:sldMk cId="0" sldId="261"/>
            <ac:picMk id="2" creationId="{BB3A0D2A-2C61-490E-85AE-74DF6F115623}"/>
          </ac:picMkLst>
        </pc:picChg>
        <pc:picChg chg="del">
          <ac:chgData name="kuber raj kunal" userId="ff53f78b27f9dcad" providerId="Windows Live" clId="Web-{60B8DCF5-8041-4030-BC0C-B3E78E0C6526}" dt="2021-10-01T09:18:35.598" v="55"/>
          <ac:picMkLst>
            <pc:docMk/>
            <pc:sldMk cId="0" sldId="261"/>
            <ac:picMk id="131" creationId="{00000000-0000-0000-0000-000000000000}"/>
          </ac:picMkLst>
        </pc:picChg>
      </pc:sldChg>
      <pc:sldChg chg="addSp delSp modSp">
        <pc:chgData name="kuber raj kunal" userId="ff53f78b27f9dcad" providerId="Windows Live" clId="Web-{60B8DCF5-8041-4030-BC0C-B3E78E0C6526}" dt="2021-10-01T09:21:34.102" v="127" actId="20577"/>
        <pc:sldMkLst>
          <pc:docMk/>
          <pc:sldMk cId="0" sldId="262"/>
        </pc:sldMkLst>
        <pc:spChg chg="mod">
          <ac:chgData name="kuber raj kunal" userId="ff53f78b27f9dcad" providerId="Windows Live" clId="Web-{60B8DCF5-8041-4030-BC0C-B3E78E0C6526}" dt="2021-10-01T09:21:34.102" v="127" actId="20577"/>
          <ac:spMkLst>
            <pc:docMk/>
            <pc:sldMk cId="0" sldId="262"/>
            <ac:spMk id="136" creationId="{00000000-0000-0000-0000-000000000000}"/>
          </ac:spMkLst>
        </pc:spChg>
        <pc:spChg chg="mod">
          <ac:chgData name="kuber raj kunal" userId="ff53f78b27f9dcad" providerId="Windows Live" clId="Web-{60B8DCF5-8041-4030-BC0C-B3E78E0C6526}" dt="2021-10-01T09:20:20.460" v="104" actId="1076"/>
          <ac:spMkLst>
            <pc:docMk/>
            <pc:sldMk cId="0" sldId="262"/>
            <ac:spMk id="137" creationId="{00000000-0000-0000-0000-000000000000}"/>
          </ac:spMkLst>
        </pc:spChg>
        <pc:picChg chg="add">
          <ac:chgData name="kuber raj kunal" userId="ff53f78b27f9dcad" providerId="Windows Live" clId="Web-{60B8DCF5-8041-4030-BC0C-B3E78E0C6526}" dt="2021-10-01T09:20:01.163" v="97"/>
          <ac:picMkLst>
            <pc:docMk/>
            <pc:sldMk cId="0" sldId="262"/>
            <ac:picMk id="2" creationId="{4DBAC90A-5893-4759-A909-90B3518D80B7}"/>
          </ac:picMkLst>
        </pc:picChg>
        <pc:picChg chg="del">
          <ac:chgData name="kuber raj kunal" userId="ff53f78b27f9dcad" providerId="Windows Live" clId="Web-{60B8DCF5-8041-4030-BC0C-B3E78E0C6526}" dt="2021-10-01T09:20:00.616" v="96"/>
          <ac:picMkLst>
            <pc:docMk/>
            <pc:sldMk cId="0" sldId="262"/>
            <ac:picMk id="138" creationId="{00000000-0000-0000-0000-000000000000}"/>
          </ac:picMkLst>
        </pc:picChg>
      </pc:sldChg>
      <pc:sldChg chg="addSp delSp modSp">
        <pc:chgData name="kuber raj kunal" userId="ff53f78b27f9dcad" providerId="Windows Live" clId="Web-{60B8DCF5-8041-4030-BC0C-B3E78E0C6526}" dt="2021-10-01T09:22:16.244" v="128" actId="20577"/>
        <pc:sldMkLst>
          <pc:docMk/>
          <pc:sldMk cId="0" sldId="263"/>
        </pc:sldMkLst>
        <pc:spChg chg="mod">
          <ac:chgData name="kuber raj kunal" userId="ff53f78b27f9dcad" providerId="Windows Live" clId="Web-{60B8DCF5-8041-4030-BC0C-B3E78E0C6526}" dt="2021-10-01T09:22:16.244" v="128" actId="20577"/>
          <ac:spMkLst>
            <pc:docMk/>
            <pc:sldMk cId="0" sldId="263"/>
            <ac:spMk id="143" creationId="{00000000-0000-0000-0000-000000000000}"/>
          </ac:spMkLst>
        </pc:spChg>
        <pc:spChg chg="mod">
          <ac:chgData name="kuber raj kunal" userId="ff53f78b27f9dcad" providerId="Windows Live" clId="Web-{60B8DCF5-8041-4030-BC0C-B3E78E0C6526}" dt="2021-10-01T09:20:55.476" v="118" actId="20577"/>
          <ac:spMkLst>
            <pc:docMk/>
            <pc:sldMk cId="0" sldId="263"/>
            <ac:spMk id="144" creationId="{00000000-0000-0000-0000-000000000000}"/>
          </ac:spMkLst>
        </pc:spChg>
        <pc:picChg chg="add">
          <ac:chgData name="kuber raj kunal" userId="ff53f78b27f9dcad" providerId="Windows Live" clId="Web-{60B8DCF5-8041-4030-BC0C-B3E78E0C6526}" dt="2021-10-01T09:20:22.788" v="105"/>
          <ac:picMkLst>
            <pc:docMk/>
            <pc:sldMk cId="0" sldId="263"/>
            <ac:picMk id="2" creationId="{5FB2107F-3639-4E5B-B779-F44FA8212C3A}"/>
          </ac:picMkLst>
        </pc:picChg>
        <pc:picChg chg="del">
          <ac:chgData name="kuber raj kunal" userId="ff53f78b27f9dcad" providerId="Windows Live" clId="Web-{60B8DCF5-8041-4030-BC0C-B3E78E0C6526}" dt="2021-10-01T09:20:25.632" v="106"/>
          <ac:picMkLst>
            <pc:docMk/>
            <pc:sldMk cId="0" sldId="263"/>
            <ac:picMk id="145" creationId="{00000000-0000-0000-0000-000000000000}"/>
          </ac:picMkLst>
        </pc:picChg>
      </pc:sldChg>
      <pc:sldChg chg="addSp delSp modSp">
        <pc:chgData name="kuber raj kunal" userId="ff53f78b27f9dcad" providerId="Windows Live" clId="Web-{60B8DCF5-8041-4030-BC0C-B3E78E0C6526}" dt="2021-10-01T09:22:20.322" v="129" actId="20577"/>
        <pc:sldMkLst>
          <pc:docMk/>
          <pc:sldMk cId="0" sldId="264"/>
        </pc:sldMkLst>
        <pc:spChg chg="mod">
          <ac:chgData name="kuber raj kunal" userId="ff53f78b27f9dcad" providerId="Windows Live" clId="Web-{60B8DCF5-8041-4030-BC0C-B3E78E0C6526}" dt="2021-10-01T09:22:20.322" v="129" actId="20577"/>
          <ac:spMkLst>
            <pc:docMk/>
            <pc:sldMk cId="0" sldId="264"/>
            <ac:spMk id="150" creationId="{00000000-0000-0000-0000-000000000000}"/>
          </ac:spMkLst>
        </pc:spChg>
        <pc:spChg chg="mod">
          <ac:chgData name="kuber raj kunal" userId="ff53f78b27f9dcad" providerId="Windows Live" clId="Web-{60B8DCF5-8041-4030-BC0C-B3E78E0C6526}" dt="2021-10-01T09:21:18.368" v="125" actId="1076"/>
          <ac:spMkLst>
            <pc:docMk/>
            <pc:sldMk cId="0" sldId="264"/>
            <ac:spMk id="151" creationId="{00000000-0000-0000-0000-000000000000}"/>
          </ac:spMkLst>
        </pc:spChg>
        <pc:picChg chg="add">
          <ac:chgData name="kuber raj kunal" userId="ff53f78b27f9dcad" providerId="Windows Live" clId="Web-{60B8DCF5-8041-4030-BC0C-B3E78E0C6526}" dt="2021-10-01T09:21:05.914" v="120"/>
          <ac:picMkLst>
            <pc:docMk/>
            <pc:sldMk cId="0" sldId="264"/>
            <ac:picMk id="2" creationId="{6122D8B1-4CC4-478C-9865-6E1C3C0ACCEA}"/>
          </ac:picMkLst>
        </pc:picChg>
        <pc:picChg chg="del">
          <ac:chgData name="kuber raj kunal" userId="ff53f78b27f9dcad" providerId="Windows Live" clId="Web-{60B8DCF5-8041-4030-BC0C-B3E78E0C6526}" dt="2021-10-01T09:21:04.461" v="119"/>
          <ac:picMkLst>
            <pc:docMk/>
            <pc:sldMk cId="0" sldId="264"/>
            <ac:picMk id="152" creationId="{00000000-0000-0000-0000-000000000000}"/>
          </ac:picMkLst>
        </pc:picChg>
      </pc:sldChg>
      <pc:sldChg chg="addSp delSp modSp">
        <pc:chgData name="kuber raj kunal" userId="ff53f78b27f9dcad" providerId="Windows Live" clId="Web-{60B8DCF5-8041-4030-BC0C-B3E78E0C6526}" dt="2021-10-01T09:43:19.525" v="1902" actId="1076"/>
        <pc:sldMkLst>
          <pc:docMk/>
          <pc:sldMk cId="0" sldId="265"/>
        </pc:sldMkLst>
        <pc:graphicFrameChg chg="add mod modGraphic">
          <ac:chgData name="kuber raj kunal" userId="ff53f78b27f9dcad" providerId="Windows Live" clId="Web-{60B8DCF5-8041-4030-BC0C-B3E78E0C6526}" dt="2021-10-01T09:43:19.525" v="1902" actId="1076"/>
          <ac:graphicFrameMkLst>
            <pc:docMk/>
            <pc:sldMk cId="0" sldId="265"/>
            <ac:graphicFrameMk id="3" creationId="{356C01E5-E0AA-4881-91A8-644A6E2A1A3B}"/>
          </ac:graphicFrameMkLst>
        </pc:graphicFrameChg>
        <pc:picChg chg="add">
          <ac:chgData name="kuber raj kunal" userId="ff53f78b27f9dcad" providerId="Windows Live" clId="Web-{60B8DCF5-8041-4030-BC0C-B3E78E0C6526}" dt="2021-10-01T09:22:27.979" v="131"/>
          <ac:picMkLst>
            <pc:docMk/>
            <pc:sldMk cId="0" sldId="265"/>
            <ac:picMk id="2" creationId="{E690D1B9-D72A-461F-BB6D-D46DE5B34799}"/>
          </ac:picMkLst>
        </pc:picChg>
        <pc:picChg chg="del">
          <ac:chgData name="kuber raj kunal" userId="ff53f78b27f9dcad" providerId="Windows Live" clId="Web-{60B8DCF5-8041-4030-BC0C-B3E78E0C6526}" dt="2021-10-01T09:22:29.822" v="132"/>
          <ac:picMkLst>
            <pc:docMk/>
            <pc:sldMk cId="0" sldId="265"/>
            <ac:picMk id="157" creationId="{00000000-0000-0000-0000-000000000000}"/>
          </ac:picMkLst>
        </pc:picChg>
        <pc:picChg chg="del mod">
          <ac:chgData name="kuber raj kunal" userId="ff53f78b27f9dcad" providerId="Windows Live" clId="Web-{60B8DCF5-8041-4030-BC0C-B3E78E0C6526}" dt="2021-10-01T09:38:29.236" v="1530"/>
          <ac:picMkLst>
            <pc:docMk/>
            <pc:sldMk cId="0" sldId="265"/>
            <ac:picMk id="158" creationId="{00000000-0000-0000-0000-000000000000}"/>
          </ac:picMkLst>
        </pc:picChg>
      </pc:sldChg>
      <pc:sldChg chg="addSp delSp modSp">
        <pc:chgData name="kuber raj kunal" userId="ff53f78b27f9dcad" providerId="Windows Live" clId="Web-{60B8DCF5-8041-4030-BC0C-B3E78E0C6526}" dt="2021-10-01T09:23:13.933" v="153" actId="1076"/>
        <pc:sldMkLst>
          <pc:docMk/>
          <pc:sldMk cId="0" sldId="266"/>
        </pc:sldMkLst>
        <pc:spChg chg="add mod">
          <ac:chgData name="kuber raj kunal" userId="ff53f78b27f9dcad" providerId="Windows Live" clId="Web-{60B8DCF5-8041-4030-BC0C-B3E78E0C6526}" dt="2021-10-01T09:23:13.933" v="153" actId="1076"/>
          <ac:spMkLst>
            <pc:docMk/>
            <pc:sldMk cId="0" sldId="266"/>
            <ac:spMk id="3" creationId="{E80BD47E-17A6-4FDC-9881-0EAFE0675DE5}"/>
          </ac:spMkLst>
        </pc:spChg>
        <pc:spChg chg="mod">
          <ac:chgData name="kuber raj kunal" userId="ff53f78b27f9dcad" providerId="Windows Live" clId="Web-{60B8DCF5-8041-4030-BC0C-B3E78E0C6526}" dt="2021-10-01T09:22:54.354" v="145" actId="20577"/>
          <ac:spMkLst>
            <pc:docMk/>
            <pc:sldMk cId="0" sldId="266"/>
            <ac:spMk id="164" creationId="{00000000-0000-0000-0000-000000000000}"/>
          </ac:spMkLst>
        </pc:spChg>
        <pc:picChg chg="add">
          <ac:chgData name="kuber raj kunal" userId="ff53f78b27f9dcad" providerId="Windows Live" clId="Web-{60B8DCF5-8041-4030-BC0C-B3E78E0C6526}" dt="2021-10-01T09:22:34.479" v="134"/>
          <ac:picMkLst>
            <pc:docMk/>
            <pc:sldMk cId="0" sldId="266"/>
            <ac:picMk id="2" creationId="{E0D65AF5-1670-4B98-B110-1876B53F41D1}"/>
          </ac:picMkLst>
        </pc:picChg>
        <pc:picChg chg="del">
          <ac:chgData name="kuber raj kunal" userId="ff53f78b27f9dcad" providerId="Windows Live" clId="Web-{60B8DCF5-8041-4030-BC0C-B3E78E0C6526}" dt="2021-10-01T09:22:32.869" v="133"/>
          <ac:picMkLst>
            <pc:docMk/>
            <pc:sldMk cId="0" sldId="266"/>
            <ac:picMk id="163" creationId="{00000000-0000-0000-0000-000000000000}"/>
          </ac:picMkLst>
        </pc:picChg>
      </pc:sldChg>
      <pc:sldChg chg="addSp delSp modSp">
        <pc:chgData name="kuber raj kunal" userId="ff53f78b27f9dcad" providerId="Windows Live" clId="Web-{60B8DCF5-8041-4030-BC0C-B3E78E0C6526}" dt="2021-10-01T09:24:15.981" v="168" actId="20577"/>
        <pc:sldMkLst>
          <pc:docMk/>
          <pc:sldMk cId="0" sldId="267"/>
        </pc:sldMkLst>
        <pc:spChg chg="mod">
          <ac:chgData name="kuber raj kunal" userId="ff53f78b27f9dcad" providerId="Windows Live" clId="Web-{60B8DCF5-8041-4030-BC0C-B3E78E0C6526}" dt="2021-10-01T09:23:44.043" v="161" actId="1076"/>
          <ac:spMkLst>
            <pc:docMk/>
            <pc:sldMk cId="0" sldId="267"/>
            <ac:spMk id="169" creationId="{00000000-0000-0000-0000-000000000000}"/>
          </ac:spMkLst>
        </pc:spChg>
        <pc:spChg chg="mod">
          <ac:chgData name="kuber raj kunal" userId="ff53f78b27f9dcad" providerId="Windows Live" clId="Web-{60B8DCF5-8041-4030-BC0C-B3E78E0C6526}" dt="2021-10-01T09:24:15.981" v="168" actId="20577"/>
          <ac:spMkLst>
            <pc:docMk/>
            <pc:sldMk cId="0" sldId="267"/>
            <ac:spMk id="170" creationId="{00000000-0000-0000-0000-000000000000}"/>
          </ac:spMkLst>
        </pc:spChg>
        <pc:picChg chg="add">
          <ac:chgData name="kuber raj kunal" userId="ff53f78b27f9dcad" providerId="Windows Live" clId="Web-{60B8DCF5-8041-4030-BC0C-B3E78E0C6526}" dt="2021-10-01T09:23:40.418" v="160"/>
          <ac:picMkLst>
            <pc:docMk/>
            <pc:sldMk cId="0" sldId="267"/>
            <ac:picMk id="2" creationId="{D6292F9A-D1C4-43C3-BFAC-2E18E86DE40F}"/>
          </ac:picMkLst>
        </pc:picChg>
        <pc:picChg chg="del">
          <ac:chgData name="kuber raj kunal" userId="ff53f78b27f9dcad" providerId="Windows Live" clId="Web-{60B8DCF5-8041-4030-BC0C-B3E78E0C6526}" dt="2021-10-01T09:23:39.855" v="159"/>
          <ac:picMkLst>
            <pc:docMk/>
            <pc:sldMk cId="0" sldId="267"/>
            <ac:picMk id="171" creationId="{00000000-0000-0000-0000-000000000000}"/>
          </ac:picMkLst>
        </pc:picChg>
      </pc:sldChg>
      <pc:sldChg chg="addSp delSp modSp ord">
        <pc:chgData name="kuber raj kunal" userId="ff53f78b27f9dcad" providerId="Windows Live" clId="Web-{60B8DCF5-8041-4030-BC0C-B3E78E0C6526}" dt="2021-10-01T09:23:36.933" v="158"/>
        <pc:sldMkLst>
          <pc:docMk/>
          <pc:sldMk cId="0" sldId="268"/>
        </pc:sldMkLst>
        <pc:spChg chg="mod">
          <ac:chgData name="kuber raj kunal" userId="ff53f78b27f9dcad" providerId="Windows Live" clId="Web-{60B8DCF5-8041-4030-BC0C-B3E78E0C6526}" dt="2021-10-01T09:23:30.871" v="155" actId="1076"/>
          <ac:spMkLst>
            <pc:docMk/>
            <pc:sldMk cId="0" sldId="268"/>
            <ac:spMk id="176" creationId="{00000000-0000-0000-0000-000000000000}"/>
          </ac:spMkLst>
        </pc:spChg>
        <pc:spChg chg="mod">
          <ac:chgData name="kuber raj kunal" userId="ff53f78b27f9dcad" providerId="Windows Live" clId="Web-{60B8DCF5-8041-4030-BC0C-B3E78E0C6526}" dt="2021-10-01T09:23:33.590" v="156"/>
          <ac:spMkLst>
            <pc:docMk/>
            <pc:sldMk cId="0" sldId="268"/>
            <ac:spMk id="177" creationId="{00000000-0000-0000-0000-000000000000}"/>
          </ac:spMkLst>
        </pc:spChg>
        <pc:picChg chg="add">
          <ac:chgData name="kuber raj kunal" userId="ff53f78b27f9dcad" providerId="Windows Live" clId="Web-{60B8DCF5-8041-4030-BC0C-B3E78E0C6526}" dt="2021-10-01T09:23:36.933" v="158"/>
          <ac:picMkLst>
            <pc:docMk/>
            <pc:sldMk cId="0" sldId="268"/>
            <ac:picMk id="2" creationId="{A18FE57F-F719-4524-8A74-AEB31AFDE167}"/>
          </ac:picMkLst>
        </pc:picChg>
        <pc:picChg chg="del">
          <ac:chgData name="kuber raj kunal" userId="ff53f78b27f9dcad" providerId="Windows Live" clId="Web-{60B8DCF5-8041-4030-BC0C-B3E78E0C6526}" dt="2021-10-01T09:23:35.355" v="157"/>
          <ac:picMkLst>
            <pc:docMk/>
            <pc:sldMk cId="0" sldId="268"/>
            <ac:picMk id="178" creationId="{00000000-0000-0000-0000-000000000000}"/>
          </ac:picMkLst>
        </pc:picChg>
      </pc:sldChg>
      <pc:sldChg chg="del">
        <pc:chgData name="kuber raj kunal" userId="ff53f78b27f9dcad" providerId="Windows Live" clId="Web-{60B8DCF5-8041-4030-BC0C-B3E78E0C6526}" dt="2021-10-01T09:24:21.294" v="169"/>
        <pc:sldMkLst>
          <pc:docMk/>
          <pc:sldMk cId="0" sldId="269"/>
        </pc:sldMkLst>
      </pc:sldChg>
      <pc:sldChg chg="addSp delSp">
        <pc:chgData name="kuber raj kunal" userId="ff53f78b27f9dcad" providerId="Windows Live" clId="Web-{60B8DCF5-8041-4030-BC0C-B3E78E0C6526}" dt="2021-10-01T09:24:25.231" v="171"/>
        <pc:sldMkLst>
          <pc:docMk/>
          <pc:sldMk cId="0" sldId="270"/>
        </pc:sldMkLst>
        <pc:picChg chg="add">
          <ac:chgData name="kuber raj kunal" userId="ff53f78b27f9dcad" providerId="Windows Live" clId="Web-{60B8DCF5-8041-4030-BC0C-B3E78E0C6526}" dt="2021-10-01T09:24:25.231" v="171"/>
          <ac:picMkLst>
            <pc:docMk/>
            <pc:sldMk cId="0" sldId="270"/>
            <ac:picMk id="2" creationId="{D5C06715-BB43-4E26-9509-08CD8826962C}"/>
          </ac:picMkLst>
        </pc:picChg>
        <pc:picChg chg="del">
          <ac:chgData name="kuber raj kunal" userId="ff53f78b27f9dcad" providerId="Windows Live" clId="Web-{60B8DCF5-8041-4030-BC0C-B3E78E0C6526}" dt="2021-10-01T09:24:24.700" v="170"/>
          <ac:picMkLst>
            <pc:docMk/>
            <pc:sldMk cId="0" sldId="270"/>
            <ac:picMk id="190" creationId="{00000000-0000-0000-0000-000000000000}"/>
          </ac:picMkLst>
        </pc:picChg>
      </pc:sldChg>
    </pc:docChg>
  </pc:docChgLst>
  <pc:docChgLst>
    <pc:chgData name="kuber raj kunal" userId="ff53f78b27f9dcad" providerId="Windows Live" clId="Web-{507A4F85-0B3D-4939-8A6F-D3096359AB6D}"/>
    <pc:docChg chg="modSld">
      <pc:chgData name="kuber raj kunal" userId="ff53f78b27f9dcad" providerId="Windows Live" clId="Web-{507A4F85-0B3D-4939-8A6F-D3096359AB6D}" dt="2021-10-01T13:48:26.280" v="11" actId="1076"/>
      <pc:docMkLst>
        <pc:docMk/>
      </pc:docMkLst>
      <pc:sldChg chg="modSp">
        <pc:chgData name="kuber raj kunal" userId="ff53f78b27f9dcad" providerId="Windows Live" clId="Web-{507A4F85-0B3D-4939-8A6F-D3096359AB6D}" dt="2021-10-01T13:47:42.170" v="1" actId="14100"/>
        <pc:sldMkLst>
          <pc:docMk/>
          <pc:sldMk cId="0" sldId="260"/>
        </pc:sldMkLst>
        <pc:spChg chg="mod">
          <ac:chgData name="kuber raj kunal" userId="ff53f78b27f9dcad" providerId="Windows Live" clId="Web-{507A4F85-0B3D-4939-8A6F-D3096359AB6D}" dt="2021-10-01T13:47:42.170" v="1" actId="14100"/>
          <ac:spMkLst>
            <pc:docMk/>
            <pc:sldMk cId="0" sldId="260"/>
            <ac:spMk id="122" creationId="{00000000-0000-0000-0000-000000000000}"/>
          </ac:spMkLst>
        </pc:spChg>
      </pc:sldChg>
      <pc:sldChg chg="modSp">
        <pc:chgData name="kuber raj kunal" userId="ff53f78b27f9dcad" providerId="Windows Live" clId="Web-{507A4F85-0B3D-4939-8A6F-D3096359AB6D}" dt="2021-10-01T13:47:50.014" v="3" actId="14100"/>
        <pc:sldMkLst>
          <pc:docMk/>
          <pc:sldMk cId="0" sldId="261"/>
        </pc:sldMkLst>
        <pc:spChg chg="mod">
          <ac:chgData name="kuber raj kunal" userId="ff53f78b27f9dcad" providerId="Windows Live" clId="Web-{507A4F85-0B3D-4939-8A6F-D3096359AB6D}" dt="2021-10-01T13:47:50.014" v="3" actId="14100"/>
          <ac:spMkLst>
            <pc:docMk/>
            <pc:sldMk cId="0" sldId="261"/>
            <ac:spMk id="129" creationId="{00000000-0000-0000-0000-000000000000}"/>
          </ac:spMkLst>
        </pc:spChg>
      </pc:sldChg>
      <pc:sldChg chg="modSp">
        <pc:chgData name="kuber raj kunal" userId="ff53f78b27f9dcad" providerId="Windows Live" clId="Web-{507A4F85-0B3D-4939-8A6F-D3096359AB6D}" dt="2021-10-01T13:47:56.764" v="5" actId="14100"/>
        <pc:sldMkLst>
          <pc:docMk/>
          <pc:sldMk cId="0" sldId="262"/>
        </pc:sldMkLst>
        <pc:spChg chg="mod">
          <ac:chgData name="kuber raj kunal" userId="ff53f78b27f9dcad" providerId="Windows Live" clId="Web-{507A4F85-0B3D-4939-8A6F-D3096359AB6D}" dt="2021-10-01T13:47:56.764" v="5" actId="14100"/>
          <ac:spMkLst>
            <pc:docMk/>
            <pc:sldMk cId="0" sldId="262"/>
            <ac:spMk id="136" creationId="{00000000-0000-0000-0000-000000000000}"/>
          </ac:spMkLst>
        </pc:spChg>
      </pc:sldChg>
      <pc:sldChg chg="modSp">
        <pc:chgData name="kuber raj kunal" userId="ff53f78b27f9dcad" providerId="Windows Live" clId="Web-{507A4F85-0B3D-4939-8A6F-D3096359AB6D}" dt="2021-10-01T13:48:13.077" v="8" actId="14100"/>
        <pc:sldMkLst>
          <pc:docMk/>
          <pc:sldMk cId="0" sldId="263"/>
        </pc:sldMkLst>
        <pc:spChg chg="mod">
          <ac:chgData name="kuber raj kunal" userId="ff53f78b27f9dcad" providerId="Windows Live" clId="Web-{507A4F85-0B3D-4939-8A6F-D3096359AB6D}" dt="2021-10-01T13:48:13.077" v="8" actId="14100"/>
          <ac:spMkLst>
            <pc:docMk/>
            <pc:sldMk cId="0" sldId="263"/>
            <ac:spMk id="143" creationId="{00000000-0000-0000-0000-000000000000}"/>
          </ac:spMkLst>
        </pc:spChg>
      </pc:sldChg>
      <pc:sldChg chg="modSp">
        <pc:chgData name="kuber raj kunal" userId="ff53f78b27f9dcad" providerId="Windows Live" clId="Web-{507A4F85-0B3D-4939-8A6F-D3096359AB6D}" dt="2021-10-01T13:48:26.280" v="11" actId="1076"/>
        <pc:sldMkLst>
          <pc:docMk/>
          <pc:sldMk cId="0" sldId="264"/>
        </pc:sldMkLst>
        <pc:spChg chg="mod">
          <ac:chgData name="kuber raj kunal" userId="ff53f78b27f9dcad" providerId="Windows Live" clId="Web-{507A4F85-0B3D-4939-8A6F-D3096359AB6D}" dt="2021-10-01T13:48:24.218" v="10" actId="14100"/>
          <ac:spMkLst>
            <pc:docMk/>
            <pc:sldMk cId="0" sldId="264"/>
            <ac:spMk id="150" creationId="{00000000-0000-0000-0000-000000000000}"/>
          </ac:spMkLst>
        </pc:spChg>
        <pc:spChg chg="mod">
          <ac:chgData name="kuber raj kunal" userId="ff53f78b27f9dcad" providerId="Windows Live" clId="Web-{507A4F85-0B3D-4939-8A6F-D3096359AB6D}" dt="2021-10-01T13:48:26.280" v="11" actId="1076"/>
          <ac:spMkLst>
            <pc:docMk/>
            <pc:sldMk cId="0" sldId="264"/>
            <ac:spMk id="151" creationId="{00000000-0000-0000-0000-000000000000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commentPostId="AAAALiggwsA"/>
      </p:ext>
    </p:extLs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commentPostId="AAAALiggwr8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246612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98692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191059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23375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6731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51766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3644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15434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496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2913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148952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43820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7155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40663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446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7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6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6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26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2" name="Google Shape;72;p2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7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9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2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8"/>
          <p:cNvSpPr txBox="1">
            <a:spLocks noGrp="1"/>
          </p:cNvSpPr>
          <p:nvPr>
            <p:ph type="title"/>
          </p:nvPr>
        </p:nvSpPr>
        <p:spPr>
          <a:xfrm rot="5400000">
            <a:off x="7285038" y="1828800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8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9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0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0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2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2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22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7" name="Google Shape;47;p22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22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9" name="Google Shape;49;p2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5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5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4" name="Google Shape;64;p25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 txBox="1"/>
          <p:nvPr/>
        </p:nvSpPr>
        <p:spPr>
          <a:xfrm>
            <a:off x="1262043" y="1586428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WORKING WITH FUNCTION</a:t>
            </a:r>
            <a:endParaRPr sz="30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CLASS-XII, PERIOD-6</a:t>
            </a: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3746175" y="342898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SUBJECT: 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Computer Science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NUMBER: 03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</a:t>
            </a:r>
            <a:r>
              <a:rPr lang="en-US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NAME: Working 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 Function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7708D3D6-4AF2-4B67-9583-2AAB932AD4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E690D1B9-D72A-461F-BB6D-D46DE5B347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xmlns="" id="{356C01E5-E0AA-4881-91A8-644A6E2A1A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721584"/>
              </p:ext>
            </p:extLst>
          </p:nvPr>
        </p:nvGraphicFramePr>
        <p:xfrm>
          <a:off x="546339" y="566929"/>
          <a:ext cx="11072995" cy="5651565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3968150">
                  <a:extLst>
                    <a:ext uri="{9D8B030D-6E8A-4147-A177-3AD203B41FA5}">
                      <a16:colId xmlns:a16="http://schemas.microsoft.com/office/drawing/2014/main" xmlns="" val="118916917"/>
                    </a:ext>
                  </a:extLst>
                </a:gridCol>
                <a:gridCol w="1189337">
                  <a:extLst>
                    <a:ext uri="{9D8B030D-6E8A-4147-A177-3AD203B41FA5}">
                      <a16:colId xmlns:a16="http://schemas.microsoft.com/office/drawing/2014/main" xmlns="" val="3905157559"/>
                    </a:ext>
                  </a:extLst>
                </a:gridCol>
                <a:gridCol w="5915508">
                  <a:extLst>
                    <a:ext uri="{9D8B030D-6E8A-4147-A177-3AD203B41FA5}">
                      <a16:colId xmlns:a16="http://schemas.microsoft.com/office/drawing/2014/main" xmlns="" val="3945108744"/>
                    </a:ext>
                  </a:extLst>
                </a:gridCol>
              </a:tblGrid>
              <a:tr h="89235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Calibri"/>
                        </a:rPr>
                        <a:t>Function call statement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Calibri"/>
                        </a:rPr>
                        <a:t>Legal/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alibri"/>
                        </a:rPr>
                        <a:t>illegal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Calibri"/>
                        </a:rPr>
                        <a:t>Reason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83031355"/>
                  </a:ext>
                </a:extLst>
              </a:tr>
              <a:tr h="429651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Calibri"/>
                        </a:rPr>
                        <a:t>interest(</a:t>
                      </a:r>
                      <a:r>
                        <a:rPr lang="en-US" sz="2000" dirty="0" err="1">
                          <a:latin typeface="Calibri"/>
                        </a:rPr>
                        <a:t>prin</a:t>
                      </a:r>
                      <a:r>
                        <a:rPr lang="en-US" sz="2000" dirty="0">
                          <a:latin typeface="Calibri"/>
                        </a:rPr>
                        <a:t>=3000, cc=5)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/>
                        </a:rPr>
                        <a:t>legal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non-default values provided as named arguments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930982435"/>
                  </a:ext>
                </a:extLst>
              </a:tr>
              <a:tr h="760152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Calibri"/>
                        </a:rPr>
                        <a:t>interest(rate=0.12, </a:t>
                      </a:r>
                      <a:r>
                        <a:rPr lang="en-US" sz="2000" dirty="0" err="1">
                          <a:latin typeface="Calibri"/>
                        </a:rPr>
                        <a:t>prin</a:t>
                      </a:r>
                      <a:r>
                        <a:rPr lang="en-US" sz="2000" dirty="0">
                          <a:latin typeface="Calibri"/>
                        </a:rPr>
                        <a:t>=5000, cc=4)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/>
                        </a:rPr>
                        <a:t>legal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keyword arguments can be used in any order and for the argument skipped, there is a default 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29206262"/>
                  </a:ext>
                </a:extLst>
              </a:tr>
              <a:tr h="760152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Calibri"/>
                        </a:rPr>
                        <a:t>interest(cc=4,rate=0.12,prin=5000)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/>
                        </a:rPr>
                        <a:t>legal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with keywords arguments, we can give values in any order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9888566"/>
                  </a:ext>
                </a:extLst>
              </a:tr>
              <a:tr h="760152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Calibri"/>
                        </a:rPr>
                        <a:t>interest(5000, 3, rate=0.05)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/>
                        </a:rPr>
                        <a:t>legal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position arguments before keyword argument; for skipped argument there is a default 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8842056"/>
                  </a:ext>
                </a:extLst>
              </a:tr>
              <a:tr h="429651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Calibri"/>
                        </a:rPr>
                        <a:t>interest(rate=0.05, 5000, 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/>
                        </a:rPr>
                        <a:t>illegal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keyword argument before positional arguments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43636719"/>
                  </a:ext>
                </a:extLst>
              </a:tr>
              <a:tr h="760152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Calibri"/>
                        </a:rPr>
                        <a:t>interest(5000, </a:t>
                      </a:r>
                      <a:r>
                        <a:rPr lang="en-US" sz="2000" dirty="0" err="1">
                          <a:latin typeface="Calibri"/>
                        </a:rPr>
                        <a:t>prin</a:t>
                      </a:r>
                      <a:r>
                        <a:rPr lang="en-US" sz="2000" dirty="0">
                          <a:latin typeface="Calibri"/>
                        </a:rPr>
                        <a:t>=300, cc=2)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/>
                        </a:rPr>
                        <a:t>illegal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multiple values provided for prin; once as positional arguments and again as keyword argument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4428686"/>
                  </a:ext>
                </a:extLst>
              </a:tr>
              <a:tr h="429651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Calibri"/>
                        </a:rPr>
                        <a:t>interest(5000, principal=300, cc=2)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/>
                        </a:rPr>
                        <a:t>illegal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undefined name used(principal is not a parameter)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91177089"/>
                  </a:ext>
                </a:extLst>
              </a:tr>
              <a:tr h="429651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000" dirty="0">
                          <a:latin typeface="Calibri"/>
                        </a:rPr>
                        <a:t>interest(500,time=2, rate=0.05)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>
                          <a:latin typeface="Calibri"/>
                        </a:rPr>
                        <a:t>illegal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000" dirty="0">
                          <a:latin typeface="Calibri"/>
                        </a:rPr>
                        <a:t>a required argument(cc) is missing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802409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1"/>
          <p:cNvSpPr/>
          <p:nvPr/>
        </p:nvSpPr>
        <p:spPr>
          <a:xfrm>
            <a:off x="588263" y="158987"/>
            <a:ext cx="816090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Program to calculate simple interest :</a:t>
            </a:r>
            <a:endParaRPr sz="3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E0D65AF5-1670-4B98-B110-1876B53F41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80BD47E-17A6-4FDC-9881-0EAFE0675DE5}"/>
              </a:ext>
            </a:extLst>
          </p:cNvPr>
          <p:cNvSpPr txBox="1"/>
          <p:nvPr/>
        </p:nvSpPr>
        <p:spPr>
          <a:xfrm>
            <a:off x="2021686" y="989943"/>
            <a:ext cx="9558067" cy="56323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err="1">
                <a:latin typeface="Calibri"/>
                <a:cs typeface="Segoe UI"/>
              </a:rPr>
              <a:t>def</a:t>
            </a:r>
            <a:r>
              <a:rPr lang="en-US" sz="2400" b="1" dirty="0">
                <a:latin typeface="Calibri"/>
                <a:cs typeface="Segoe UI"/>
              </a:rPr>
              <a:t> interest (principal, time = 2, rate = 0.10) :</a:t>
            </a:r>
            <a:r>
              <a:rPr lang="en-US" sz="2400" dirty="0">
                <a:latin typeface="Calibri"/>
                <a:cs typeface="Segoe UI"/>
              </a:rPr>
              <a:t>​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latin typeface="Calibri"/>
                <a:cs typeface="Segoe UI"/>
              </a:rPr>
              <a:t>       return principal * rate * time</a:t>
            </a:r>
            <a:r>
              <a:rPr lang="en-US" sz="2400" dirty="0">
                <a:latin typeface="Calibri"/>
                <a:cs typeface="Segoe UI"/>
              </a:rPr>
              <a:t>​</a:t>
            </a:r>
          </a:p>
          <a:p>
            <a:pPr algn="just"/>
            <a:r>
              <a:rPr lang="en-US" sz="2400" b="1" dirty="0" smtClean="0">
                <a:latin typeface="Calibri"/>
                <a:cs typeface="Segoe UI"/>
              </a:rPr>
              <a:t>prin</a:t>
            </a:r>
            <a:r>
              <a:rPr lang="en-US" sz="2400" b="1" dirty="0">
                <a:latin typeface="Calibri"/>
                <a:cs typeface="Segoe UI"/>
              </a:rPr>
              <a:t> = float (input (“Enter principal amount :”) )</a:t>
            </a:r>
            <a:r>
              <a:rPr lang="en-US" sz="2400" dirty="0">
                <a:latin typeface="Calibri"/>
                <a:cs typeface="Segoe UI"/>
              </a:rPr>
              <a:t>​</a:t>
            </a:r>
          </a:p>
          <a:p>
            <a:pPr algn="just"/>
            <a:r>
              <a:rPr lang="en-US" sz="2400" b="1" dirty="0">
                <a:latin typeface="Calibri"/>
                <a:cs typeface="Segoe UI"/>
              </a:rPr>
              <a:t>print  (“simple interest with default ROI and time values is :”)</a:t>
            </a:r>
            <a:r>
              <a:rPr lang="en-US" sz="2400" dirty="0">
                <a:latin typeface="Calibri"/>
                <a:cs typeface="Segoe UI"/>
              </a:rPr>
              <a:t>​</a:t>
            </a:r>
          </a:p>
          <a:p>
            <a:pPr algn="just"/>
            <a:r>
              <a:rPr lang="en-US" sz="2400" b="1" dirty="0">
                <a:latin typeface="Calibri"/>
                <a:cs typeface="Segoe UI"/>
              </a:rPr>
              <a:t>si1 = interest (prin)</a:t>
            </a:r>
            <a:r>
              <a:rPr lang="en-US" sz="2400" dirty="0">
                <a:latin typeface="Calibri"/>
                <a:cs typeface="Segoe UI"/>
              </a:rPr>
              <a:t>​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latin typeface="Calibri"/>
                <a:cs typeface="Segoe UI"/>
              </a:rPr>
              <a:t>print(“</a:t>
            </a:r>
            <a:r>
              <a:rPr lang="en-US" sz="2400" b="1" dirty="0" err="1">
                <a:latin typeface="Calibri"/>
                <a:cs typeface="Segoe UI"/>
              </a:rPr>
              <a:t>Rs</a:t>
            </a:r>
            <a:r>
              <a:rPr lang="en-US" sz="2400" b="1" dirty="0">
                <a:latin typeface="Calibri"/>
                <a:cs typeface="Segoe UI"/>
              </a:rPr>
              <a:t>, “, si1)</a:t>
            </a:r>
            <a:r>
              <a:rPr lang="en-US" sz="2400" dirty="0">
                <a:latin typeface="Calibri"/>
                <a:cs typeface="Segoe UI"/>
              </a:rPr>
              <a:t>​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err="1">
                <a:latin typeface="Calibri"/>
                <a:cs typeface="Segoe UI"/>
              </a:rPr>
              <a:t>roi</a:t>
            </a:r>
            <a:r>
              <a:rPr lang="en-US" sz="2400" b="1" dirty="0">
                <a:latin typeface="Calibri"/>
                <a:cs typeface="Segoe UI"/>
              </a:rPr>
              <a:t> = float (input(“Enter rate of interest (ROI) : “) )</a:t>
            </a:r>
            <a:r>
              <a:rPr lang="en-US" sz="2400" dirty="0">
                <a:latin typeface="Calibri"/>
                <a:cs typeface="Segoe UI"/>
              </a:rPr>
              <a:t>​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latin typeface="Calibri"/>
                <a:cs typeface="Segoe UI"/>
              </a:rPr>
              <a:t>time = </a:t>
            </a:r>
            <a:r>
              <a:rPr lang="en-US" sz="2400" b="1" dirty="0" err="1">
                <a:latin typeface="Calibri"/>
                <a:cs typeface="Segoe UI"/>
              </a:rPr>
              <a:t>int</a:t>
            </a:r>
            <a:r>
              <a:rPr lang="en-US" sz="2400" b="1" dirty="0">
                <a:latin typeface="Calibri"/>
                <a:cs typeface="Segoe UI"/>
              </a:rPr>
              <a:t>(input(“Enter time in years : “) )</a:t>
            </a:r>
            <a:r>
              <a:rPr lang="en-US" sz="2400" dirty="0">
                <a:latin typeface="Calibri"/>
                <a:cs typeface="Segoe UI"/>
              </a:rPr>
              <a:t>​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latin typeface="Calibri"/>
                <a:cs typeface="Segoe UI"/>
              </a:rPr>
              <a:t>print(“Simple interest with your provided ROI and time values is : “)</a:t>
            </a:r>
            <a:r>
              <a:rPr lang="en-US" sz="2400" dirty="0">
                <a:latin typeface="Calibri"/>
                <a:cs typeface="Segoe UI"/>
              </a:rPr>
              <a:t>​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latin typeface="Calibri"/>
                <a:cs typeface="Segoe UI"/>
              </a:rPr>
              <a:t>si2 = interest (prin, time, </a:t>
            </a:r>
            <a:r>
              <a:rPr lang="en-US" sz="2400" b="1" dirty="0" err="1">
                <a:latin typeface="Calibri"/>
                <a:cs typeface="Segoe UI"/>
              </a:rPr>
              <a:t>roi</a:t>
            </a:r>
            <a:r>
              <a:rPr lang="en-US" sz="2400" b="1" dirty="0">
                <a:latin typeface="Calibri"/>
                <a:cs typeface="Segoe UI"/>
              </a:rPr>
              <a:t>/100)</a:t>
            </a:r>
            <a:r>
              <a:rPr lang="en-US" sz="2400" dirty="0">
                <a:latin typeface="Calibri"/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Calibri"/>
                <a:cs typeface="Segoe UI"/>
              </a:rPr>
              <a:t>print(“</a:t>
            </a:r>
            <a:r>
              <a:rPr lang="en-US" sz="2400" b="1" dirty="0" err="1">
                <a:latin typeface="Calibri"/>
                <a:cs typeface="Segoe UI"/>
              </a:rPr>
              <a:t>Rs</a:t>
            </a:r>
            <a:r>
              <a:rPr lang="en-US" sz="2400" b="1" dirty="0">
                <a:latin typeface="Calibri"/>
                <a:cs typeface="Segoe UI"/>
              </a:rPr>
              <a:t>. “, si2)</a:t>
            </a:r>
            <a:r>
              <a:rPr lang="en-US" sz="2400" dirty="0">
                <a:latin typeface="Calibri"/>
                <a:cs typeface="Segoe UI"/>
              </a:rPr>
              <a:t>​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3"/>
          <p:cNvSpPr txBox="1">
            <a:spLocks noGrp="1"/>
          </p:cNvSpPr>
          <p:nvPr>
            <p:ph type="title"/>
          </p:nvPr>
        </p:nvSpPr>
        <p:spPr>
          <a:xfrm>
            <a:off x="697302" y="852757"/>
            <a:ext cx="327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Session Review: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77" name="Google Shape;177;p13"/>
          <p:cNvSpPr txBox="1">
            <a:spLocks noGrp="1"/>
          </p:cNvSpPr>
          <p:nvPr>
            <p:ph type="body" idx="1"/>
          </p:nvPr>
        </p:nvSpPr>
        <p:spPr>
          <a:xfrm>
            <a:off x="2133600" y="1905000"/>
            <a:ext cx="8229600" cy="32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2400" dirty="0"/>
              <a:t>Know the Facts about default argument</a:t>
            </a:r>
            <a:endParaRPr sz="2400" dirty="0"/>
          </a:p>
          <a:p>
            <a:pPr marL="342900" lvl="0" indent="-342900" algn="just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2400" dirty="0"/>
              <a:t>Concepts of Keyword (Named) Arguments</a:t>
            </a:r>
            <a:endParaRPr sz="2400" dirty="0"/>
          </a:p>
          <a:p>
            <a:pPr marL="342900" lvl="0" indent="-342900" algn="just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2400" dirty="0"/>
              <a:t>Use of Multiple Argument Types Together</a:t>
            </a:r>
            <a:endParaRPr sz="2400" dirty="0"/>
          </a:p>
          <a:p>
            <a:pPr marL="342900" lvl="0" indent="-342900" algn="just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2400" dirty="0"/>
              <a:t>Concepts of function returning multiple values</a:t>
            </a:r>
            <a:endParaRPr sz="24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A18FE57F-F719-4524-8A74-AEB31AFDE1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2"/>
          <p:cNvSpPr txBox="1">
            <a:spLocks noGrp="1"/>
          </p:cNvSpPr>
          <p:nvPr>
            <p:ph type="title"/>
          </p:nvPr>
        </p:nvSpPr>
        <p:spPr>
          <a:xfrm>
            <a:off x="600974" y="852757"/>
            <a:ext cx="30480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600" b="1" cap="none" dirty="0" smtClean="0">
                <a:solidFill>
                  <a:srgbClr val="FF0000"/>
                </a:solidFill>
              </a:rPr>
              <a:t>Assignments:</a:t>
            </a:r>
            <a:endParaRPr lang="en-US" sz="3600" b="1" cap="none" dirty="0">
              <a:solidFill>
                <a:srgbClr val="FF0000"/>
              </a:solidFill>
            </a:endParaRPr>
          </a:p>
        </p:txBody>
      </p:sp>
      <p:sp>
        <p:nvSpPr>
          <p:cNvPr id="170" name="Google Shape;170;p12"/>
          <p:cNvSpPr txBox="1">
            <a:spLocks noGrp="1"/>
          </p:cNvSpPr>
          <p:nvPr>
            <p:ph type="body" idx="1"/>
          </p:nvPr>
        </p:nvSpPr>
        <p:spPr>
          <a:xfrm>
            <a:off x="1641088" y="1990919"/>
            <a:ext cx="10200391" cy="18587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400" dirty="0"/>
              <a:t>What do you mean by </a:t>
            </a:r>
            <a:r>
              <a:rPr lang="en-US" sz="2400" dirty="0" smtClean="0"/>
              <a:t>keyword argument? Give </a:t>
            </a:r>
            <a:r>
              <a:rPr lang="en-US" sz="2400" dirty="0"/>
              <a:t>an example.</a:t>
            </a:r>
            <a:endParaRPr lang="en-US" sz="3600" dirty="0"/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400" dirty="0"/>
              <a:t>What do you mean by </a:t>
            </a:r>
            <a:r>
              <a:rPr lang="en-US" sz="2400" dirty="0" smtClean="0"/>
              <a:t>default argument? </a:t>
            </a:r>
            <a:r>
              <a:rPr lang="en-US" sz="2400" dirty="0"/>
              <a:t>Give an example</a:t>
            </a:r>
            <a:r>
              <a:rPr lang="en-US" sz="2400" dirty="0" smtClean="0"/>
              <a:t>.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400" dirty="0" smtClean="0"/>
              <a:t>Write the rules for using the default arguments.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endParaRPr sz="36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D6292F9A-D1C4-43C3-BFAC-2E18E86DE4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D5C06715-BB43-4E26-9509-08CD882696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815196" y="925902"/>
            <a:ext cx="7975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Outcomes:</a:t>
            </a:r>
            <a:endParaRPr lang="en-US" sz="1800" b="1" i="0" u="none" strike="noStrike" cap="none" dirty="0">
              <a:latin typeface="Calibri"/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AADEDE74-5423-428B-A566-2FD73A03D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3DFCADE-B4AE-44AC-A5B3-FBB696FB6907}"/>
              </a:ext>
            </a:extLst>
          </p:cNvPr>
          <p:cNvSpPr txBox="1"/>
          <p:nvPr/>
        </p:nvSpPr>
        <p:spPr>
          <a:xfrm>
            <a:off x="2060345" y="1940483"/>
            <a:ext cx="8750981" cy="29435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</a:rPr>
              <a:t>Student will be able to know </a:t>
            </a:r>
            <a:r>
              <a:rPr lang="en-US" sz="2400" dirty="0" smtClean="0">
                <a:latin typeface="Calibri"/>
              </a:rPr>
              <a:t>about </a:t>
            </a:r>
            <a:r>
              <a:rPr lang="en-US" sz="2400" dirty="0">
                <a:latin typeface="Calibri"/>
              </a:rPr>
              <a:t>default argument​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/>
              </a:rPr>
              <a:t>They will know about </a:t>
            </a:r>
            <a:r>
              <a:rPr lang="en-US" sz="2400" dirty="0">
                <a:latin typeface="Calibri"/>
              </a:rPr>
              <a:t>Keyword (Named) Arguments​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/>
              </a:rPr>
              <a:t>They can use </a:t>
            </a:r>
            <a:r>
              <a:rPr lang="en-US" sz="2400" dirty="0">
                <a:latin typeface="Calibri"/>
              </a:rPr>
              <a:t>Multiple Argument </a:t>
            </a:r>
            <a:r>
              <a:rPr lang="en-US" sz="2400" dirty="0" smtClean="0">
                <a:latin typeface="Calibri"/>
              </a:rPr>
              <a:t>types </a:t>
            </a:r>
            <a:r>
              <a:rPr lang="en-US" sz="2400" dirty="0">
                <a:latin typeface="Calibri"/>
              </a:rPr>
              <a:t>Together​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/>
              </a:rPr>
              <a:t>They can use </a:t>
            </a:r>
            <a:r>
              <a:rPr lang="en-US" sz="2400" dirty="0">
                <a:latin typeface="Calibri"/>
              </a:rPr>
              <a:t>function returning multiple values​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/>
          <p:nvPr/>
        </p:nvSpPr>
        <p:spPr>
          <a:xfrm>
            <a:off x="1947672" y="2166111"/>
            <a:ext cx="7315200" cy="3046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Positional arguments/ required arguments</a:t>
            </a:r>
            <a:endParaRPr sz="1200" dirty="0"/>
          </a:p>
          <a:p>
            <a:pPr marL="457200" marR="0" lvl="0" indent="-4572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Default Arguments</a:t>
            </a:r>
            <a:endParaRPr sz="1200" dirty="0"/>
          </a:p>
          <a:p>
            <a:pPr marL="457200" marR="0" lvl="0" indent="-4572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Keyword (Named) arguments</a:t>
            </a:r>
            <a:endParaRPr sz="1200" dirty="0"/>
          </a:p>
          <a:p>
            <a:pPr marL="45720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3"/>
          <p:cNvSpPr/>
          <p:nvPr/>
        </p:nvSpPr>
        <p:spPr>
          <a:xfrm>
            <a:off x="389626" y="1065363"/>
            <a:ext cx="4038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rgbClr val="FF0000"/>
                </a:solidFill>
                <a:latin typeface="Calibri"/>
                <a:cs typeface="Calibri"/>
                <a:sym typeface="Arial"/>
              </a:rPr>
              <a:t>Discussed so far: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3CB2EEC6-1038-4279-A57D-3C4382CE74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>
            <a:spLocks noGrp="1"/>
          </p:cNvSpPr>
          <p:nvPr>
            <p:ph type="title"/>
          </p:nvPr>
        </p:nvSpPr>
        <p:spPr>
          <a:xfrm>
            <a:off x="557842" y="613915"/>
            <a:ext cx="5101086" cy="967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Sub-concepts:</a:t>
            </a:r>
            <a:endParaRPr lang="en-US" sz="3200" dirty="0"/>
          </a:p>
        </p:txBody>
      </p:sp>
      <p:sp>
        <p:nvSpPr>
          <p:cNvPr id="116" name="Google Shape;116;p4"/>
          <p:cNvSpPr txBox="1">
            <a:spLocks noGrp="1"/>
          </p:cNvSpPr>
          <p:nvPr>
            <p:ph type="body" idx="1"/>
          </p:nvPr>
        </p:nvSpPr>
        <p:spPr>
          <a:xfrm>
            <a:off x="2122961" y="2079886"/>
            <a:ext cx="8458200" cy="2144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Fact about default argument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Keyword (Named) </a:t>
            </a:r>
            <a:r>
              <a:rPr lang="en-US" sz="2400" dirty="0" smtClean="0"/>
              <a:t>arguments </a:t>
            </a:r>
            <a:r>
              <a:rPr lang="en-US" sz="2400" dirty="0"/>
              <a:t>in details.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Using </a:t>
            </a:r>
            <a:r>
              <a:rPr lang="en-US" sz="2400" dirty="0" smtClean="0"/>
              <a:t>multiple </a:t>
            </a:r>
            <a:r>
              <a:rPr lang="en-US" sz="2400" dirty="0"/>
              <a:t>a</a:t>
            </a:r>
            <a:r>
              <a:rPr lang="en-US" sz="2400" dirty="0" smtClean="0"/>
              <a:t>rgument types </a:t>
            </a:r>
            <a:r>
              <a:rPr lang="en-US" sz="2400" dirty="0"/>
              <a:t>t</a:t>
            </a:r>
            <a:r>
              <a:rPr lang="en-US" sz="2400" dirty="0" smtClean="0"/>
              <a:t>ogether</a:t>
            </a: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5F8CA587-F567-4F3D-9E76-B2BD5BAF0A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399691" y="740434"/>
            <a:ext cx="7021901" cy="854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l">
              <a:buClr>
                <a:srgbClr val="FF0000"/>
              </a:buClr>
              <a:buSzPct val="100000"/>
            </a:pPr>
            <a:r>
              <a:rPr lang="en-US" sz="3600" b="1" dirty="0" smtClean="0">
                <a:solidFill>
                  <a:srgbClr val="FF0000"/>
                </a:solidFill>
              </a:rPr>
              <a:t>Fact About Default Argument</a:t>
            </a:r>
            <a:r>
              <a:rPr lang="en-US" sz="3600" b="1" cap="none" dirty="0" smtClean="0">
                <a:solidFill>
                  <a:srgbClr val="FF0000"/>
                </a:solidFill>
              </a:rPr>
              <a:t>:</a:t>
            </a:r>
            <a:endParaRPr lang="en-US" sz="3600" b="1" cap="none" dirty="0">
              <a:solidFill>
                <a:srgbClr val="FF0000"/>
              </a:solidFill>
            </a:endParaRPr>
          </a:p>
        </p:txBody>
      </p:sp>
      <p:sp>
        <p:nvSpPr>
          <p:cNvPr id="123" name="Google Shape;123;p5"/>
          <p:cNvSpPr txBox="1">
            <a:spLocks noGrp="1"/>
          </p:cNvSpPr>
          <p:nvPr>
            <p:ph type="body" idx="1"/>
          </p:nvPr>
        </p:nvSpPr>
        <p:spPr>
          <a:xfrm>
            <a:off x="1690893" y="2247929"/>
            <a:ext cx="8991600" cy="3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81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2400" dirty="0"/>
              <a:t>In a function header, any parameter cannot have a default value unless all parameters appearing on its right have their default values.</a:t>
            </a:r>
            <a:endParaRPr sz="2400" dirty="0"/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  <a:p>
            <a:pPr marL="342900" lvl="0" indent="-38100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2400" dirty="0"/>
              <a:t>Required parameters should be before default parameters.</a:t>
            </a: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CC87C6B4-CF23-4C63-842E-9E6277917F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"/>
          <p:cNvSpPr txBox="1">
            <a:spLocks noGrp="1"/>
          </p:cNvSpPr>
          <p:nvPr>
            <p:ph type="title"/>
          </p:nvPr>
        </p:nvSpPr>
        <p:spPr>
          <a:xfrm>
            <a:off x="454325" y="717412"/>
            <a:ext cx="7007524" cy="580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algn="l">
              <a:buClr>
                <a:srgbClr val="FF0000"/>
              </a:buClr>
              <a:buSzPct val="100000"/>
            </a:pPr>
            <a:r>
              <a:rPr lang="en-US" sz="3600" b="1" dirty="0" smtClean="0">
                <a:solidFill>
                  <a:srgbClr val="FF0000"/>
                </a:solidFill>
              </a:rPr>
              <a:t>Fact About Default Argument</a:t>
            </a:r>
            <a:r>
              <a:rPr lang="en-US" sz="3600" b="1" cap="none" dirty="0" smtClean="0">
                <a:solidFill>
                  <a:srgbClr val="FF0000"/>
                </a:solidFill>
              </a:rPr>
              <a:t>:</a:t>
            </a:r>
            <a:endParaRPr lang="en-US" sz="3600" b="1" cap="none" dirty="0">
              <a:solidFill>
                <a:srgbClr val="FF0000"/>
              </a:solidFill>
            </a:endParaRPr>
          </a:p>
        </p:txBody>
      </p:sp>
      <p:sp>
        <p:nvSpPr>
          <p:cNvPr id="130" name="Google Shape;130;p6"/>
          <p:cNvSpPr txBox="1">
            <a:spLocks noGrp="1"/>
          </p:cNvSpPr>
          <p:nvPr>
            <p:ph type="body" idx="1"/>
          </p:nvPr>
        </p:nvSpPr>
        <p:spPr>
          <a:xfrm>
            <a:off x="1566821" y="1216152"/>
            <a:ext cx="10625179" cy="5011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None/>
            </a:pPr>
            <a:r>
              <a:rPr lang="en-US" sz="2800" b="1" dirty="0">
                <a:solidFill>
                  <a:srgbClr val="FF0000"/>
                </a:solidFill>
              </a:rPr>
              <a:t>Example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spcBef>
                <a:spcPts val="480"/>
              </a:spcBef>
              <a:buSzPts val="2400"/>
              <a:buNone/>
            </a:pPr>
            <a:endParaRPr lang="en-US" sz="2400" b="1" dirty="0" smtClean="0"/>
          </a:p>
          <a:p>
            <a:pPr marL="0" indent="0">
              <a:spcBef>
                <a:spcPts val="480"/>
              </a:spcBef>
              <a:buSzPts val="2400"/>
              <a:buNone/>
            </a:pPr>
            <a:r>
              <a:rPr lang="en-US" sz="2400" b="1" dirty="0" err="1" smtClean="0"/>
              <a:t>def</a:t>
            </a:r>
            <a:r>
              <a:rPr lang="en-US" sz="2400" b="1" dirty="0" smtClean="0"/>
              <a:t> </a:t>
            </a:r>
            <a:r>
              <a:rPr lang="en-US" sz="2400" b="1" dirty="0"/>
              <a:t>interest (prin, time, rate = 0.10)                       # legal</a:t>
            </a:r>
            <a:endParaRPr sz="2400" b="1" dirty="0"/>
          </a:p>
          <a:p>
            <a:pPr marL="0" indent="0">
              <a:spcBef>
                <a:spcPts val="480"/>
              </a:spcBef>
              <a:buSzPts val="2400"/>
              <a:buNone/>
            </a:pPr>
            <a:r>
              <a:rPr lang="en-US" sz="2400" b="1" dirty="0"/>
              <a:t>def interest (prin, time = 2, rate)                           </a:t>
            </a:r>
            <a:r>
              <a:rPr lang="en-US" sz="2400" b="1" dirty="0" smtClean="0"/>
              <a:t>  </a:t>
            </a:r>
            <a:r>
              <a:rPr lang="en-US" sz="2400" b="1" dirty="0"/>
              <a:t># illegal (default parameter)</a:t>
            </a:r>
            <a:endParaRPr sz="2400" b="1" dirty="0"/>
          </a:p>
          <a:p>
            <a:pPr marL="0" indent="0">
              <a:spcBef>
                <a:spcPts val="480"/>
              </a:spcBef>
              <a:buSzPts val="2400"/>
              <a:buNone/>
            </a:pPr>
            <a:r>
              <a:rPr lang="en-US" sz="2400" b="1" dirty="0"/>
              <a:t>                                                                                       </a:t>
            </a:r>
            <a:r>
              <a:rPr lang="en-US" sz="2400" b="1" dirty="0" smtClean="0"/>
              <a:t>  #</a:t>
            </a:r>
            <a:r>
              <a:rPr lang="en-US" sz="2400" b="1" dirty="0"/>
              <a:t>  before required parameter</a:t>
            </a:r>
            <a:endParaRPr sz="2400" b="1" dirty="0"/>
          </a:p>
          <a:p>
            <a:pPr marL="0" indent="0">
              <a:spcBef>
                <a:spcPts val="480"/>
              </a:spcBef>
              <a:buSzPts val="2400"/>
              <a:buNone/>
            </a:pPr>
            <a:r>
              <a:rPr lang="en-US" sz="2400" b="1" dirty="0"/>
              <a:t>def interest (prin = 2000, time  = 2, rate)             </a:t>
            </a:r>
            <a:r>
              <a:rPr lang="en-US" sz="2400" b="1" dirty="0" smtClean="0"/>
              <a:t>  </a:t>
            </a:r>
            <a:r>
              <a:rPr lang="en-US" sz="2400" b="1" dirty="0"/>
              <a:t># illegal</a:t>
            </a:r>
          </a:p>
          <a:p>
            <a:pPr marL="0" indent="0">
              <a:spcBef>
                <a:spcPts val="480"/>
              </a:spcBef>
              <a:buSzPts val="2400"/>
              <a:buNone/>
            </a:pPr>
            <a:r>
              <a:rPr lang="en-US" sz="2400" b="1" dirty="0"/>
              <a:t>                                                                                       </a:t>
            </a:r>
            <a:r>
              <a:rPr lang="en-US" sz="2400" b="1" dirty="0" smtClean="0"/>
              <a:t>  # </a:t>
            </a:r>
            <a:r>
              <a:rPr lang="en-US" sz="2400" b="1" dirty="0"/>
              <a:t>(same reason as above)</a:t>
            </a:r>
            <a:endParaRPr sz="2400" b="1" dirty="0"/>
          </a:p>
          <a:p>
            <a:pPr marL="0" indent="0">
              <a:spcBef>
                <a:spcPts val="480"/>
              </a:spcBef>
              <a:buSzPts val="2400"/>
              <a:buNone/>
            </a:pPr>
            <a:r>
              <a:rPr lang="en-US" sz="2400" b="1" dirty="0"/>
              <a:t>def interest (prin, time = 2, rate = 0.10)           </a:t>
            </a:r>
            <a:r>
              <a:rPr lang="en-US" sz="2400" b="1" dirty="0"/>
              <a:t> </a:t>
            </a:r>
            <a:r>
              <a:rPr lang="en-US" sz="2400" b="1" dirty="0" smtClean="0"/>
              <a:t>    </a:t>
            </a:r>
            <a:r>
              <a:rPr lang="en-US" sz="2400" b="1" dirty="0" smtClean="0"/>
              <a:t> </a:t>
            </a:r>
            <a:r>
              <a:rPr lang="en-US" sz="2400" b="1" dirty="0"/>
              <a:t># legal</a:t>
            </a:r>
            <a:endParaRPr sz="2400" b="1" dirty="0"/>
          </a:p>
          <a:p>
            <a:pPr marL="0" indent="0">
              <a:spcBef>
                <a:spcPts val="480"/>
              </a:spcBef>
              <a:buSzPts val="2400"/>
              <a:buNone/>
            </a:pPr>
            <a:r>
              <a:rPr lang="en-US" sz="2400" b="1" dirty="0"/>
              <a:t>def interest (prin = 200, time = 2, rate = 0.10)      # legal</a:t>
            </a:r>
            <a:endParaRPr sz="2400" b="1" dirty="0"/>
          </a:p>
          <a:p>
            <a:pPr marL="0" lvl="0" indent="0" algn="just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b="1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BB3A0D2A-2C61-490E-85AE-74DF6F1156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"/>
          <p:cNvSpPr txBox="1">
            <a:spLocks noGrp="1"/>
          </p:cNvSpPr>
          <p:nvPr>
            <p:ph type="title"/>
          </p:nvPr>
        </p:nvSpPr>
        <p:spPr>
          <a:xfrm>
            <a:off x="251603" y="296173"/>
            <a:ext cx="7251939" cy="1242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l">
              <a:buClr>
                <a:srgbClr val="FF0000"/>
              </a:buClr>
              <a:buSzPct val="100000"/>
            </a:pPr>
            <a:r>
              <a:rPr lang="en-US" sz="3200" b="1" dirty="0" smtClean="0">
                <a:solidFill>
                  <a:srgbClr val="FF0000"/>
                </a:solidFill>
              </a:rPr>
              <a:t>Keyword (Named) Arguments</a:t>
            </a:r>
            <a:r>
              <a:rPr lang="en-US" sz="3600" b="1" cap="none" dirty="0" smtClean="0">
                <a:solidFill>
                  <a:srgbClr val="FF0000"/>
                </a:solidFill>
              </a:rPr>
              <a:t>:</a:t>
            </a:r>
            <a:endParaRPr lang="en-US" sz="3600" b="1" cap="none" dirty="0">
              <a:solidFill>
                <a:srgbClr val="FF0000"/>
              </a:solidFill>
            </a:endParaRPr>
          </a:p>
        </p:txBody>
      </p:sp>
      <p:sp>
        <p:nvSpPr>
          <p:cNvPr id="137" name="Google Shape;137;p7"/>
          <p:cNvSpPr txBox="1">
            <a:spLocks noGrp="1"/>
          </p:cNvSpPr>
          <p:nvPr>
            <p:ph type="body" idx="1"/>
          </p:nvPr>
        </p:nvSpPr>
        <p:spPr>
          <a:xfrm>
            <a:off x="339939" y="1413756"/>
            <a:ext cx="9791368" cy="5040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 smtClean="0"/>
              <a:t>Keyword arguments are the named arguments with assigned values being passed in the function call statement.</a:t>
            </a:r>
            <a:endParaRPr dirty="0"/>
          </a:p>
          <a:p>
            <a:pPr marL="0" lvl="0" indent="0" algn="just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None/>
            </a:pPr>
            <a:r>
              <a:rPr lang="en-US" sz="2400" b="1" dirty="0">
                <a:solidFill>
                  <a:srgbClr val="FF0000"/>
                </a:solidFill>
              </a:rPr>
              <a:t>Example:</a:t>
            </a:r>
            <a:endParaRPr dirty="0"/>
          </a:p>
          <a:p>
            <a:pPr marL="2246313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b="1" dirty="0"/>
              <a:t>interest (prin = 2000, time = 2, rate = 0.10)</a:t>
            </a:r>
            <a:endParaRPr sz="2400" dirty="0"/>
          </a:p>
          <a:p>
            <a:pPr marL="2246313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b="1" dirty="0"/>
              <a:t>interest (time = 4, prin = 2600, rate = 0.09)</a:t>
            </a:r>
            <a:endParaRPr sz="2400" dirty="0"/>
          </a:p>
          <a:p>
            <a:pPr marL="2246312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b="1" dirty="0"/>
              <a:t>interest (time = 2, rate = 0.12, prin = 2000)</a:t>
            </a:r>
            <a:endParaRPr sz="2400" b="1" dirty="0"/>
          </a:p>
          <a:p>
            <a:pPr marL="342900" lvl="0" indent="0" algn="l" rtl="0">
              <a:spcBef>
                <a:spcPts val="480"/>
              </a:spcBef>
              <a:spcAft>
                <a:spcPts val="0"/>
              </a:spcAft>
              <a:buNone/>
            </a:pPr>
            <a:endParaRPr sz="2400" b="1" dirty="0"/>
          </a:p>
          <a:p>
            <a:pPr marL="342900" lvl="0" indent="-342900" algn="just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This way of specifying names for the values being passed, in the function call is known as keyword arguments.</a:t>
            </a:r>
            <a:endParaRPr sz="2400" b="1" dirty="0">
              <a:solidFill>
                <a:srgbClr val="FF0000"/>
              </a:solidFill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4DBAC90A-5893-4759-A909-90B3518D80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"/>
          <p:cNvSpPr txBox="1">
            <a:spLocks noGrp="1"/>
          </p:cNvSpPr>
          <p:nvPr>
            <p:ph type="title"/>
          </p:nvPr>
        </p:nvSpPr>
        <p:spPr>
          <a:xfrm>
            <a:off x="237227" y="425571"/>
            <a:ext cx="8604848" cy="1000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l">
              <a:buClr>
                <a:srgbClr val="FF0000"/>
              </a:buClr>
              <a:buSzPct val="100000"/>
            </a:pPr>
            <a:r>
              <a:rPr lang="en-US" sz="3200" b="1" dirty="0" smtClean="0">
                <a:solidFill>
                  <a:srgbClr val="FF0000"/>
                </a:solidFill>
              </a:rPr>
              <a:t>Using Multiple Argument Types Together</a:t>
            </a:r>
            <a:r>
              <a:rPr lang="en-US" sz="4000" b="1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lang="en-US" sz="4000" b="1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8"/>
          <p:cNvSpPr txBox="1">
            <a:spLocks noGrp="1"/>
          </p:cNvSpPr>
          <p:nvPr>
            <p:ph type="body" idx="1"/>
          </p:nvPr>
        </p:nvSpPr>
        <p:spPr>
          <a:xfrm>
            <a:off x="1561381" y="1552755"/>
            <a:ext cx="9733859" cy="4271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None/>
            </a:pPr>
            <a:r>
              <a:rPr lang="en-US" sz="2800" b="1" dirty="0">
                <a:solidFill>
                  <a:srgbClr val="FF0000"/>
                </a:solidFill>
              </a:rPr>
              <a:t>Example:</a:t>
            </a:r>
            <a:endParaRPr sz="2800" dirty="0"/>
          </a:p>
          <a:p>
            <a:pPr indent="-381000" algn="just">
              <a:lnSpc>
                <a:spcPct val="150000"/>
              </a:lnSpc>
              <a:spcBef>
                <a:spcPts val="480"/>
              </a:spcBef>
              <a:buSzPts val="2400"/>
            </a:pPr>
            <a:r>
              <a:rPr lang="en-US" sz="2400" dirty="0"/>
              <a:t>function call statement using both positional and keyword    arguments:</a:t>
            </a:r>
            <a:endParaRPr sz="2400" dirty="0"/>
          </a:p>
          <a:p>
            <a:pPr marL="0" lvl="0" indent="0" algn="just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1" dirty="0"/>
              <a:t>			interest (5000, time = 5)</a:t>
            </a:r>
            <a:endParaRPr sz="2400" dirty="0"/>
          </a:p>
          <a:p>
            <a:pPr marL="342900" algn="just">
              <a:lnSpc>
                <a:spcPct val="150000"/>
              </a:lnSpc>
              <a:spcBef>
                <a:spcPts val="480"/>
              </a:spcBef>
              <a:buSzPts val="2400"/>
            </a:pPr>
            <a:r>
              <a:rPr lang="en-US" sz="2400" dirty="0"/>
              <a:t>The first argument value (5000) is representing a positional argument as it will be assigned to the first parameter based on its position. </a:t>
            </a:r>
            <a:endParaRPr sz="2400"/>
          </a:p>
          <a:p>
            <a:pPr marL="342900" algn="just">
              <a:lnSpc>
                <a:spcPct val="150000"/>
              </a:lnSpc>
              <a:spcBef>
                <a:spcPts val="480"/>
              </a:spcBef>
              <a:buSzPts val="2400"/>
            </a:pPr>
            <a:r>
              <a:rPr lang="en-US" sz="2400" dirty="0"/>
              <a:t>The second argument (time = 5) is representing keyword argument or named argument. </a:t>
            </a:r>
            <a:endParaRPr sz="2400" b="1">
              <a:solidFill>
                <a:srgbClr val="FF0000"/>
              </a:solidFill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5FB2107F-3639-4E5B-B779-F44FA8212C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"/>
          <p:cNvSpPr txBox="1">
            <a:spLocks noGrp="1"/>
          </p:cNvSpPr>
          <p:nvPr>
            <p:ph type="title"/>
          </p:nvPr>
        </p:nvSpPr>
        <p:spPr>
          <a:xfrm>
            <a:off x="352244" y="361051"/>
            <a:ext cx="9733587" cy="983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ts val="3200"/>
            </a:pPr>
            <a:r>
              <a:rPr lang="en-US" sz="3200" b="1" dirty="0" smtClean="0">
                <a:solidFill>
                  <a:srgbClr val="FF0000"/>
                </a:solidFill>
              </a:rPr>
              <a:t>Python States That In A Function Call Statements </a:t>
            </a:r>
            <a:r>
              <a:rPr lang="en-US" sz="3200" b="1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lang="en-US" sz="3200" b="1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9"/>
          <p:cNvSpPr txBox="1">
            <a:spLocks noGrp="1"/>
          </p:cNvSpPr>
          <p:nvPr>
            <p:ph type="body" idx="1"/>
          </p:nvPr>
        </p:nvSpPr>
        <p:spPr>
          <a:xfrm>
            <a:off x="1637676" y="1344462"/>
            <a:ext cx="9316915" cy="4968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An argument list must first contain positional arguments followed by any keyword argument.</a:t>
            </a:r>
            <a:endParaRPr sz="2400" dirty="0"/>
          </a:p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Keyword arguments should be taken from the positional arguments preferably.</a:t>
            </a:r>
            <a:endParaRPr sz="2400" dirty="0"/>
          </a:p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You cannot specify a value for an argument more than once.</a:t>
            </a:r>
            <a:endParaRPr dirty="0"/>
          </a:p>
          <a:p>
            <a:pPr marL="342900" lvl="0" indent="-190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None/>
            </a:pPr>
            <a:r>
              <a:rPr lang="en-US" sz="2400" b="1" dirty="0">
                <a:solidFill>
                  <a:srgbClr val="FF0000"/>
                </a:solidFill>
              </a:rPr>
              <a:t>Example:</a:t>
            </a:r>
            <a:endParaRPr dirty="0"/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None/>
            </a:pPr>
            <a:r>
              <a:rPr lang="en-US" sz="2400" b="1" dirty="0">
                <a:solidFill>
                  <a:srgbClr val="FF0000"/>
                </a:solidFill>
              </a:rPr>
              <a:t>		</a:t>
            </a:r>
            <a:r>
              <a:rPr lang="en-US" sz="2400" b="1" dirty="0" err="1"/>
              <a:t>def</a:t>
            </a:r>
            <a:r>
              <a:rPr lang="en-US" sz="2400" b="1" dirty="0"/>
              <a:t> interest( prin, cc, time = 2, rate = 0.09) :</a:t>
            </a:r>
            <a:endParaRPr sz="2400" dirty="0"/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1" dirty="0"/>
              <a:t>          		  	return prin * time * rate</a:t>
            </a:r>
            <a:endParaRPr sz="2400" dirty="0"/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b="1" dirty="0">
              <a:solidFill>
                <a:srgbClr val="FF0000"/>
              </a:solidFill>
            </a:endParaRPr>
          </a:p>
          <a:p>
            <a:pPr marL="342900" lvl="0" indent="-190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b="1" dirty="0">
              <a:solidFill>
                <a:srgbClr val="FF0000"/>
              </a:solidFill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6122D8B1-4CC4-478C-9865-6E1C3C0ACC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502</Words>
  <Application>Microsoft Office PowerPoint</Application>
  <PresentationFormat>Widescreen</PresentationFormat>
  <Paragraphs>106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Segoe UI</vt:lpstr>
      <vt:lpstr>Office Theme</vt:lpstr>
      <vt:lpstr>PowerPoint Presentation</vt:lpstr>
      <vt:lpstr>PowerPoint Presentation</vt:lpstr>
      <vt:lpstr>PowerPoint Presentation</vt:lpstr>
      <vt:lpstr>Sub-concepts:</vt:lpstr>
      <vt:lpstr>Fact About Default Argument:</vt:lpstr>
      <vt:lpstr>Fact About Default Argument:</vt:lpstr>
      <vt:lpstr>Keyword (Named) Arguments:</vt:lpstr>
      <vt:lpstr>Using Multiple Argument Types Together:</vt:lpstr>
      <vt:lpstr>Python States That In A Function Call Statements :</vt:lpstr>
      <vt:lpstr>PowerPoint Presentation</vt:lpstr>
      <vt:lpstr>PowerPoint Presentation</vt:lpstr>
      <vt:lpstr>Session Review:</vt:lpstr>
      <vt:lpstr>Assignments: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ODMADMIN</dc:creator>
  <cp:lastModifiedBy>KALYAN SAHOO</cp:lastModifiedBy>
  <cp:revision>204</cp:revision>
  <dcterms:created xsi:type="dcterms:W3CDTF">2006-08-16T00:00:00Z</dcterms:created>
  <dcterms:modified xsi:type="dcterms:W3CDTF">2021-10-02T10:19:12Z</dcterms:modified>
</cp:coreProperties>
</file>