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8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gvwIjHmCZnj9pj3TJz2gg6bfsZY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A56BC0-7759-4430-8B6C-6F440DBEFAF8}" v="592" dt="2021-10-01T09:14:04.703"/>
    <p1510:client id="{3F443E9C-4196-4CBB-A7BB-D8A620C77FEF}" v="5" dt="2021-09-30T13:57:19.215"/>
    <p1510:client id="{89782FCD-9CEC-428B-9125-2139E792FFE0}" v="5" dt="2021-10-01T13:47:23.7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89782FCD-9CEC-428B-9125-2139E792FFE0}"/>
    <pc:docChg chg="modSld">
      <pc:chgData name="kuber raj kunal" userId="ff53f78b27f9dcad" providerId="Windows Live" clId="Web-{89782FCD-9CEC-428B-9125-2139E792FFE0}" dt="2021-10-01T13:47:23.796" v="4" actId="20577"/>
      <pc:docMkLst>
        <pc:docMk/>
      </pc:docMkLst>
      <pc:sldChg chg="modSp">
        <pc:chgData name="kuber raj kunal" userId="ff53f78b27f9dcad" providerId="Windows Live" clId="Web-{89782FCD-9CEC-428B-9125-2139E792FFE0}" dt="2021-10-01T13:47:09.999" v="1" actId="14100"/>
        <pc:sldMkLst>
          <pc:docMk/>
          <pc:sldMk cId="0" sldId="260"/>
        </pc:sldMkLst>
        <pc:spChg chg="mod">
          <ac:chgData name="kuber raj kunal" userId="ff53f78b27f9dcad" providerId="Windows Live" clId="Web-{89782FCD-9CEC-428B-9125-2139E792FFE0}" dt="2021-10-01T13:47:09.999" v="1" actId="14100"/>
          <ac:spMkLst>
            <pc:docMk/>
            <pc:sldMk cId="0" sldId="260"/>
            <ac:spMk id="122" creationId="{00000000-0000-0000-0000-000000000000}"/>
          </ac:spMkLst>
        </pc:spChg>
      </pc:sldChg>
      <pc:sldChg chg="modSp">
        <pc:chgData name="kuber raj kunal" userId="ff53f78b27f9dcad" providerId="Windows Live" clId="Web-{89782FCD-9CEC-428B-9125-2139E792FFE0}" dt="2021-10-01T13:47:17.312" v="3" actId="14100"/>
        <pc:sldMkLst>
          <pc:docMk/>
          <pc:sldMk cId="0" sldId="262"/>
        </pc:sldMkLst>
        <pc:spChg chg="mod">
          <ac:chgData name="kuber raj kunal" userId="ff53f78b27f9dcad" providerId="Windows Live" clId="Web-{89782FCD-9CEC-428B-9125-2139E792FFE0}" dt="2021-10-01T13:47:17.312" v="3" actId="14100"/>
          <ac:spMkLst>
            <pc:docMk/>
            <pc:sldMk cId="0" sldId="262"/>
            <ac:spMk id="134" creationId="{00000000-0000-0000-0000-000000000000}"/>
          </ac:spMkLst>
        </pc:spChg>
      </pc:sldChg>
      <pc:sldChg chg="modSp">
        <pc:chgData name="kuber raj kunal" userId="ff53f78b27f9dcad" providerId="Windows Live" clId="Web-{89782FCD-9CEC-428B-9125-2139E792FFE0}" dt="2021-10-01T13:47:23.796" v="4" actId="20577"/>
        <pc:sldMkLst>
          <pc:docMk/>
          <pc:sldMk cId="0" sldId="263"/>
        </pc:sldMkLst>
        <pc:spChg chg="mod">
          <ac:chgData name="kuber raj kunal" userId="ff53f78b27f9dcad" providerId="Windows Live" clId="Web-{89782FCD-9CEC-428B-9125-2139E792FFE0}" dt="2021-10-01T13:47:23.796" v="4" actId="20577"/>
          <ac:spMkLst>
            <pc:docMk/>
            <pc:sldMk cId="0" sldId="263"/>
            <ac:spMk id="142" creationId="{00000000-0000-0000-0000-000000000000}"/>
          </ac:spMkLst>
        </pc:spChg>
      </pc:sldChg>
    </pc:docChg>
  </pc:docChgLst>
  <pc:docChgLst>
    <pc:chgData name="kuber raj kunal" userId="ff53f78b27f9dcad" providerId="Windows Live" clId="Web-{3F443E9C-4196-4CBB-A7BB-D8A620C77FEF}"/>
    <pc:docChg chg="mod modSld modMainMaster setSldSz">
      <pc:chgData name="kuber raj kunal" userId="ff53f78b27f9dcad" providerId="Windows Live" clId="Web-{3F443E9C-4196-4CBB-A7BB-D8A620C77FEF}" dt="2021-09-30T13:57:19.215" v="3"/>
      <pc:docMkLst>
        <pc:docMk/>
      </pc:docMkLst>
      <pc:sldChg chg="addSp delSp modSp">
        <pc:chgData name="kuber raj kunal" userId="ff53f78b27f9dcad" providerId="Windows Live" clId="Web-{3F443E9C-4196-4CBB-A7BB-D8A620C77FEF}" dt="2021-09-30T13:57:19.215" v="3"/>
        <pc:sldMkLst>
          <pc:docMk/>
          <pc:sldMk cId="0" sldId="256"/>
        </pc:sldMkLst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56"/>
            <ac:spMk id="93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56"/>
            <ac:spMk id="94" creationId="{00000000-0000-0000-0000-000000000000}"/>
          </ac:spMkLst>
        </pc:spChg>
        <pc:picChg chg="add mod">
          <ac:chgData name="kuber raj kunal" userId="ff53f78b27f9dcad" providerId="Windows Live" clId="Web-{3F443E9C-4196-4CBB-A7BB-D8A620C77FEF}" dt="2021-09-30T13:57:17.996" v="2" actId="1076"/>
          <ac:picMkLst>
            <pc:docMk/>
            <pc:sldMk cId="0" sldId="256"/>
            <ac:picMk id="2" creationId="{F4563F56-62D7-4AF5-A785-3FF81D2F5589}"/>
          </ac:picMkLst>
        </pc:picChg>
        <pc:picChg chg="mod">
          <ac:chgData name="kuber raj kunal" userId="ff53f78b27f9dcad" providerId="Windows Live" clId="Web-{3F443E9C-4196-4CBB-A7BB-D8A620C77FEF}" dt="2021-09-30T13:22:58.762" v="1"/>
          <ac:picMkLst>
            <pc:docMk/>
            <pc:sldMk cId="0" sldId="256"/>
            <ac:picMk id="91" creationId="{00000000-0000-0000-0000-000000000000}"/>
          </ac:picMkLst>
        </pc:picChg>
        <pc:picChg chg="del mod">
          <ac:chgData name="kuber raj kunal" userId="ff53f78b27f9dcad" providerId="Windows Live" clId="Web-{3F443E9C-4196-4CBB-A7BB-D8A620C77FEF}" dt="2021-09-30T13:57:19.215" v="3"/>
          <ac:picMkLst>
            <pc:docMk/>
            <pc:sldMk cId="0" sldId="256"/>
            <ac:picMk id="92" creationId="{00000000-0000-0000-0000-000000000000}"/>
          </ac:picMkLst>
        </pc:picChg>
      </pc:sldChg>
      <pc:sldChg chg="modSp">
        <pc:chgData name="kuber raj kunal" userId="ff53f78b27f9dcad" providerId="Windows Live" clId="Web-{3F443E9C-4196-4CBB-A7BB-D8A620C77FEF}" dt="2021-09-30T13:22:58.762" v="1"/>
        <pc:sldMkLst>
          <pc:docMk/>
          <pc:sldMk cId="0" sldId="257"/>
        </pc:sldMkLst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57"/>
            <ac:spMk id="101" creationId="{00000000-0000-0000-0000-000000000000}"/>
          </ac:spMkLst>
        </pc:spChg>
        <pc:picChg chg="mod">
          <ac:chgData name="kuber raj kunal" userId="ff53f78b27f9dcad" providerId="Windows Live" clId="Web-{3F443E9C-4196-4CBB-A7BB-D8A620C77FEF}" dt="2021-09-30T13:22:58.762" v="1"/>
          <ac:picMkLst>
            <pc:docMk/>
            <pc:sldMk cId="0" sldId="257"/>
            <ac:picMk id="99" creationId="{00000000-0000-0000-0000-000000000000}"/>
          </ac:picMkLst>
        </pc:picChg>
      </pc:sldChg>
      <pc:sldChg chg="modSp">
        <pc:chgData name="kuber raj kunal" userId="ff53f78b27f9dcad" providerId="Windows Live" clId="Web-{3F443E9C-4196-4CBB-A7BB-D8A620C77FEF}" dt="2021-09-30T13:22:58.762" v="1"/>
        <pc:sldMkLst>
          <pc:docMk/>
          <pc:sldMk cId="0" sldId="258"/>
        </pc:sldMkLst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58"/>
            <ac:spMk id="107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58"/>
            <ac:spMk id="110" creationId="{00000000-0000-0000-0000-000000000000}"/>
          </ac:spMkLst>
        </pc:spChg>
        <pc:picChg chg="mod">
          <ac:chgData name="kuber raj kunal" userId="ff53f78b27f9dcad" providerId="Windows Live" clId="Web-{3F443E9C-4196-4CBB-A7BB-D8A620C77FEF}" dt="2021-09-30T13:22:58.762" v="1"/>
          <ac:picMkLst>
            <pc:docMk/>
            <pc:sldMk cId="0" sldId="258"/>
            <ac:picMk id="109" creationId="{00000000-0000-0000-0000-000000000000}"/>
          </ac:picMkLst>
        </pc:picChg>
      </pc:sldChg>
      <pc:sldChg chg="modSp">
        <pc:chgData name="kuber raj kunal" userId="ff53f78b27f9dcad" providerId="Windows Live" clId="Web-{3F443E9C-4196-4CBB-A7BB-D8A620C77FEF}" dt="2021-09-30T13:22:58.762" v="1"/>
        <pc:sldMkLst>
          <pc:docMk/>
          <pc:sldMk cId="0" sldId="259"/>
        </pc:sldMkLst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59"/>
            <ac:spMk id="115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59"/>
            <ac:spMk id="116" creationId="{00000000-0000-0000-0000-000000000000}"/>
          </ac:spMkLst>
        </pc:spChg>
        <pc:picChg chg="mod">
          <ac:chgData name="kuber raj kunal" userId="ff53f78b27f9dcad" providerId="Windows Live" clId="Web-{3F443E9C-4196-4CBB-A7BB-D8A620C77FEF}" dt="2021-09-30T13:22:58.762" v="1"/>
          <ac:picMkLst>
            <pc:docMk/>
            <pc:sldMk cId="0" sldId="259"/>
            <ac:picMk id="117" creationId="{00000000-0000-0000-0000-000000000000}"/>
          </ac:picMkLst>
        </pc:picChg>
      </pc:sldChg>
      <pc:sldChg chg="modSp">
        <pc:chgData name="kuber raj kunal" userId="ff53f78b27f9dcad" providerId="Windows Live" clId="Web-{3F443E9C-4196-4CBB-A7BB-D8A620C77FEF}" dt="2021-09-30T13:22:58.762" v="1"/>
        <pc:sldMkLst>
          <pc:docMk/>
          <pc:sldMk cId="0" sldId="260"/>
        </pc:sldMkLst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0"/>
            <ac:spMk id="122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0"/>
            <ac:spMk id="123" creationId="{00000000-0000-0000-0000-000000000000}"/>
          </ac:spMkLst>
        </pc:spChg>
        <pc:picChg chg="mod">
          <ac:chgData name="kuber raj kunal" userId="ff53f78b27f9dcad" providerId="Windows Live" clId="Web-{3F443E9C-4196-4CBB-A7BB-D8A620C77FEF}" dt="2021-09-30T13:22:58.762" v="1"/>
          <ac:picMkLst>
            <pc:docMk/>
            <pc:sldMk cId="0" sldId="260"/>
            <ac:picMk id="124" creationId="{00000000-0000-0000-0000-000000000000}"/>
          </ac:picMkLst>
        </pc:picChg>
      </pc:sldChg>
      <pc:sldChg chg="modSp">
        <pc:chgData name="kuber raj kunal" userId="ff53f78b27f9dcad" providerId="Windows Live" clId="Web-{3F443E9C-4196-4CBB-A7BB-D8A620C77FEF}" dt="2021-09-30T13:22:58.762" v="1"/>
        <pc:sldMkLst>
          <pc:docMk/>
          <pc:sldMk cId="0" sldId="261"/>
        </pc:sldMkLst>
        <pc:picChg chg="mod">
          <ac:chgData name="kuber raj kunal" userId="ff53f78b27f9dcad" providerId="Windows Live" clId="Web-{3F443E9C-4196-4CBB-A7BB-D8A620C77FEF}" dt="2021-09-30T13:22:58.762" v="1"/>
          <ac:picMkLst>
            <pc:docMk/>
            <pc:sldMk cId="0" sldId="261"/>
            <ac:picMk id="129" creationId="{00000000-0000-0000-0000-000000000000}"/>
          </ac:picMkLst>
        </pc:picChg>
      </pc:sldChg>
      <pc:sldChg chg="modSp">
        <pc:chgData name="kuber raj kunal" userId="ff53f78b27f9dcad" providerId="Windows Live" clId="Web-{3F443E9C-4196-4CBB-A7BB-D8A620C77FEF}" dt="2021-09-30T13:22:58.762" v="1"/>
        <pc:sldMkLst>
          <pc:docMk/>
          <pc:sldMk cId="0" sldId="262"/>
        </pc:sldMkLst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2"/>
            <ac:spMk id="134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2"/>
            <ac:spMk id="135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2"/>
            <ac:spMk id="137" creationId="{00000000-0000-0000-0000-000000000000}"/>
          </ac:spMkLst>
        </pc:spChg>
        <pc:picChg chg="mod">
          <ac:chgData name="kuber raj kunal" userId="ff53f78b27f9dcad" providerId="Windows Live" clId="Web-{3F443E9C-4196-4CBB-A7BB-D8A620C77FEF}" dt="2021-09-30T13:22:58.762" v="1"/>
          <ac:picMkLst>
            <pc:docMk/>
            <pc:sldMk cId="0" sldId="262"/>
            <ac:picMk id="136" creationId="{00000000-0000-0000-0000-000000000000}"/>
          </ac:picMkLst>
        </pc:picChg>
      </pc:sldChg>
      <pc:sldChg chg="modSp">
        <pc:chgData name="kuber raj kunal" userId="ff53f78b27f9dcad" providerId="Windows Live" clId="Web-{3F443E9C-4196-4CBB-A7BB-D8A620C77FEF}" dt="2021-09-30T13:22:58.762" v="1"/>
        <pc:sldMkLst>
          <pc:docMk/>
          <pc:sldMk cId="0" sldId="263"/>
        </pc:sldMkLst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3"/>
            <ac:spMk id="142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3"/>
            <ac:spMk id="143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3"/>
            <ac:spMk id="145" creationId="{00000000-0000-0000-0000-000000000000}"/>
          </ac:spMkLst>
        </pc:spChg>
        <pc:picChg chg="mod">
          <ac:chgData name="kuber raj kunal" userId="ff53f78b27f9dcad" providerId="Windows Live" clId="Web-{3F443E9C-4196-4CBB-A7BB-D8A620C77FEF}" dt="2021-09-30T13:22:58.762" v="1"/>
          <ac:picMkLst>
            <pc:docMk/>
            <pc:sldMk cId="0" sldId="263"/>
            <ac:picMk id="144" creationId="{00000000-0000-0000-0000-000000000000}"/>
          </ac:picMkLst>
        </pc:picChg>
      </pc:sldChg>
      <pc:sldChg chg="modSp">
        <pc:chgData name="kuber raj kunal" userId="ff53f78b27f9dcad" providerId="Windows Live" clId="Web-{3F443E9C-4196-4CBB-A7BB-D8A620C77FEF}" dt="2021-09-30T13:22:58.762" v="1"/>
        <pc:sldMkLst>
          <pc:docMk/>
          <pc:sldMk cId="0" sldId="264"/>
        </pc:sldMkLst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4"/>
            <ac:spMk id="150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4"/>
            <ac:spMk id="151" creationId="{00000000-0000-0000-0000-000000000000}"/>
          </ac:spMkLst>
        </pc:spChg>
        <pc:picChg chg="mod">
          <ac:chgData name="kuber raj kunal" userId="ff53f78b27f9dcad" providerId="Windows Live" clId="Web-{3F443E9C-4196-4CBB-A7BB-D8A620C77FEF}" dt="2021-09-30T13:22:58.762" v="1"/>
          <ac:picMkLst>
            <pc:docMk/>
            <pc:sldMk cId="0" sldId="264"/>
            <ac:picMk id="152" creationId="{00000000-0000-0000-0000-000000000000}"/>
          </ac:picMkLst>
        </pc:picChg>
      </pc:sldChg>
      <pc:sldChg chg="modSp">
        <pc:chgData name="kuber raj kunal" userId="ff53f78b27f9dcad" providerId="Windows Live" clId="Web-{3F443E9C-4196-4CBB-A7BB-D8A620C77FEF}" dt="2021-09-30T13:22:58.762" v="1"/>
        <pc:sldMkLst>
          <pc:docMk/>
          <pc:sldMk cId="0" sldId="265"/>
        </pc:sldMkLst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5"/>
            <ac:spMk id="157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5"/>
            <ac:spMk id="158" creationId="{00000000-0000-0000-0000-000000000000}"/>
          </ac:spMkLst>
        </pc:spChg>
        <pc:picChg chg="mod">
          <ac:chgData name="kuber raj kunal" userId="ff53f78b27f9dcad" providerId="Windows Live" clId="Web-{3F443E9C-4196-4CBB-A7BB-D8A620C77FEF}" dt="2021-09-30T13:22:58.762" v="1"/>
          <ac:picMkLst>
            <pc:docMk/>
            <pc:sldMk cId="0" sldId="265"/>
            <ac:picMk id="159" creationId="{00000000-0000-0000-0000-000000000000}"/>
          </ac:picMkLst>
        </pc:picChg>
      </pc:sldChg>
      <pc:sldChg chg="modSp">
        <pc:chgData name="kuber raj kunal" userId="ff53f78b27f9dcad" providerId="Windows Live" clId="Web-{3F443E9C-4196-4CBB-A7BB-D8A620C77FEF}" dt="2021-09-30T13:22:58.762" v="1"/>
        <pc:sldMkLst>
          <pc:docMk/>
          <pc:sldMk cId="0" sldId="266"/>
        </pc:sldMkLst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6"/>
            <ac:spMk id="164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6"/>
            <ac:spMk id="165" creationId="{00000000-0000-0000-0000-000000000000}"/>
          </ac:spMkLst>
        </pc:spChg>
        <pc:picChg chg="mod">
          <ac:chgData name="kuber raj kunal" userId="ff53f78b27f9dcad" providerId="Windows Live" clId="Web-{3F443E9C-4196-4CBB-A7BB-D8A620C77FEF}" dt="2021-09-30T13:22:58.762" v="1"/>
          <ac:picMkLst>
            <pc:docMk/>
            <pc:sldMk cId="0" sldId="266"/>
            <ac:picMk id="166" creationId="{00000000-0000-0000-0000-000000000000}"/>
          </ac:picMkLst>
        </pc:picChg>
      </pc:sldChg>
      <pc:sldChg chg="modSp">
        <pc:chgData name="kuber raj kunal" userId="ff53f78b27f9dcad" providerId="Windows Live" clId="Web-{3F443E9C-4196-4CBB-A7BB-D8A620C77FEF}" dt="2021-09-30T13:22:58.762" v="1"/>
        <pc:sldMkLst>
          <pc:docMk/>
          <pc:sldMk cId="0" sldId="267"/>
        </pc:sldMkLst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7"/>
            <ac:spMk id="171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7"/>
            <ac:spMk id="173" creationId="{00000000-0000-0000-0000-000000000000}"/>
          </ac:spMkLst>
        </pc:spChg>
        <pc:picChg chg="mod">
          <ac:chgData name="kuber raj kunal" userId="ff53f78b27f9dcad" providerId="Windows Live" clId="Web-{3F443E9C-4196-4CBB-A7BB-D8A620C77FEF}" dt="2021-09-30T13:22:58.762" v="1"/>
          <ac:picMkLst>
            <pc:docMk/>
            <pc:sldMk cId="0" sldId="267"/>
            <ac:picMk id="172" creationId="{00000000-0000-0000-0000-000000000000}"/>
          </ac:picMkLst>
        </pc:picChg>
      </pc:sldChg>
      <pc:sldChg chg="modSp">
        <pc:chgData name="kuber raj kunal" userId="ff53f78b27f9dcad" providerId="Windows Live" clId="Web-{3F443E9C-4196-4CBB-A7BB-D8A620C77FEF}" dt="2021-09-30T13:22:58.762" v="1"/>
        <pc:sldMkLst>
          <pc:docMk/>
          <pc:sldMk cId="0" sldId="268"/>
        </pc:sldMkLst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k cId="0" sldId="268"/>
            <ac:spMk id="179" creationId="{00000000-0000-0000-0000-000000000000}"/>
          </ac:spMkLst>
        </pc:spChg>
        <pc:picChg chg="mod">
          <ac:chgData name="kuber raj kunal" userId="ff53f78b27f9dcad" providerId="Windows Live" clId="Web-{3F443E9C-4196-4CBB-A7BB-D8A620C77FEF}" dt="2021-09-30T13:22:58.762" v="1"/>
          <ac:picMkLst>
            <pc:docMk/>
            <pc:sldMk cId="0" sldId="268"/>
            <ac:picMk id="178" creationId="{00000000-0000-0000-0000-000000000000}"/>
          </ac:picMkLst>
        </pc:picChg>
      </pc:sldChg>
      <pc:sldMasterChg chg="modSp modSldLayout">
        <pc:chgData name="kuber raj kunal" userId="ff53f78b27f9dcad" providerId="Windows Live" clId="Web-{3F443E9C-4196-4CBB-A7BB-D8A620C77FEF}" dt="2021-09-30T13:22:58.762" v="1"/>
        <pc:sldMasterMkLst>
          <pc:docMk/>
          <pc:sldMasterMk cId="0" sldId="2147483648"/>
        </pc:sldMasterMkLst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asterMk cId="0" sldId="2147483648"/>
            <ac:spMk id="11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asterMk cId="0" sldId="2147483648"/>
            <ac:spMk id="12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asterMk cId="0" sldId="2147483648"/>
            <ac:spMk id="13" creationId="{00000000-0000-0000-0000-000000000000}"/>
          </ac:spMkLst>
        </pc:spChg>
        <pc:spChg chg="mod">
          <ac:chgData name="kuber raj kunal" userId="ff53f78b27f9dcad" providerId="Windows Live" clId="Web-{3F443E9C-4196-4CBB-A7BB-D8A620C77FEF}" dt="2021-09-30T13:22:58.762" v="1"/>
          <ac:spMkLst>
            <pc:docMk/>
            <pc:sldMasterMk cId="0" sldId="2147483648"/>
            <ac:spMk id="14" creationId="{00000000-0000-0000-0000-000000000000}"/>
          </ac:spMkLst>
        </pc:spChg>
        <pc:sldLayoutChg chg="modSp">
          <pc:chgData name="kuber raj kunal" userId="ff53f78b27f9dcad" providerId="Windows Live" clId="Web-{3F443E9C-4196-4CBB-A7BB-D8A620C77FEF}" dt="2021-09-30T13:22:58.762" v="1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49"/>
              <ac:spMk id="16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49"/>
              <ac:spMk id="17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49"/>
              <ac:spMk id="18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49"/>
              <ac:spMk id="19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49"/>
              <ac:spMk id="20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43E9C-4196-4CBB-A7BB-D8A620C77FEF}" dt="2021-09-30T13:22:58.762" v="1"/>
          <pc:sldLayoutMkLst>
            <pc:docMk/>
            <pc:sldMasterMk cId="0" sldId="2147483648"/>
            <pc:sldLayoutMk cId="0" sldId="2147483650"/>
          </pc:sldLayoutMkLst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0"/>
              <ac:spMk id="22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0"/>
              <ac:spMk id="23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43E9C-4196-4CBB-A7BB-D8A620C77FEF}" dt="2021-09-30T13:22:58.762" v="1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1"/>
              <ac:spMk id="25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1"/>
              <ac:spMk id="26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1"/>
              <ac:spMk id="27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1"/>
              <ac:spMk id="28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1"/>
              <ac:spMk id="29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43E9C-4196-4CBB-A7BB-D8A620C77FEF}" dt="2021-09-30T13:22:58.762" v="1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2"/>
              <ac:spMk id="31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2"/>
              <ac:spMk id="32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2"/>
              <ac:spMk id="33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2"/>
              <ac:spMk id="34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2"/>
              <ac:spMk id="35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43E9C-4196-4CBB-A7BB-D8A620C77FEF}" dt="2021-09-30T13:22:58.762" v="1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3"/>
              <ac:spMk id="37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3"/>
              <ac:spMk id="38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3"/>
              <ac:spMk id="39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3"/>
              <ac:spMk id="40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3"/>
              <ac:spMk id="41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3"/>
              <ac:spMk id="42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43E9C-4196-4CBB-A7BB-D8A620C77FEF}" dt="2021-09-30T13:22:58.762" v="1"/>
          <pc:sldLayoutMkLst>
            <pc:docMk/>
            <pc:sldMasterMk cId="0" sldId="2147483648"/>
            <pc:sldLayoutMk cId="0" sldId="2147483654"/>
          </pc:sldLayoutMkLst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4"/>
              <ac:spMk id="44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4"/>
              <ac:spMk id="45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4"/>
              <ac:spMk id="46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4"/>
              <ac:spMk id="47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4"/>
              <ac:spMk id="48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4"/>
              <ac:spMk id="49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4"/>
              <ac:spMk id="50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4"/>
              <ac:spMk id="51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43E9C-4196-4CBB-A7BB-D8A620C77FEF}" dt="2021-09-30T13:22:58.762" v="1"/>
          <pc:sldLayoutMkLst>
            <pc:docMk/>
            <pc:sldMasterMk cId="0" sldId="2147483648"/>
            <pc:sldLayoutMk cId="0" sldId="2147483655"/>
          </pc:sldLayoutMkLst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5"/>
              <ac:spMk id="53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5"/>
              <ac:spMk id="54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5"/>
              <ac:spMk id="55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5"/>
              <ac:spMk id="56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43E9C-4196-4CBB-A7BB-D8A620C77FEF}" dt="2021-09-30T13:22:58.762" v="1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6"/>
              <ac:spMk id="58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6"/>
              <ac:spMk id="59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6"/>
              <ac:spMk id="60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43E9C-4196-4CBB-A7BB-D8A620C77FEF}" dt="2021-09-30T13:22:58.762" v="1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7"/>
              <ac:spMk id="62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7"/>
              <ac:spMk id="63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7"/>
              <ac:spMk id="64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7"/>
              <ac:spMk id="65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7"/>
              <ac:spMk id="66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7"/>
              <ac:spMk id="67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43E9C-4196-4CBB-A7BB-D8A620C77FEF}" dt="2021-09-30T13:22:58.762" v="1"/>
          <pc:sldLayoutMkLst>
            <pc:docMk/>
            <pc:sldMasterMk cId="0" sldId="2147483648"/>
            <pc:sldLayoutMk cId="0" sldId="2147483658"/>
          </pc:sldLayoutMkLst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8"/>
              <ac:spMk id="69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8"/>
              <ac:spMk id="70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8"/>
              <ac:spMk id="71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8"/>
              <ac:spMk id="72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8"/>
              <ac:spMk id="73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8"/>
              <ac:spMk id="74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43E9C-4196-4CBB-A7BB-D8A620C77FEF}" dt="2021-09-30T13:22:58.762" v="1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9"/>
              <ac:spMk id="76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9"/>
              <ac:spMk id="77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9"/>
              <ac:spMk id="78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9"/>
              <ac:spMk id="79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59"/>
              <ac:spMk id="80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43E9C-4196-4CBB-A7BB-D8A620C77FEF}" dt="2021-09-30T13:22:58.762" v="1"/>
          <pc:sldLayoutMkLst>
            <pc:docMk/>
            <pc:sldMasterMk cId="0" sldId="2147483648"/>
            <pc:sldLayoutMk cId="0" sldId="2147483660"/>
          </pc:sldLayoutMkLst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60"/>
              <ac:spMk id="82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60"/>
              <ac:spMk id="83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60"/>
              <ac:spMk id="84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60"/>
              <ac:spMk id="85" creationId="{00000000-0000-0000-0000-000000000000}"/>
            </ac:spMkLst>
          </pc:spChg>
          <pc:spChg chg="mod">
            <ac:chgData name="kuber raj kunal" userId="ff53f78b27f9dcad" providerId="Windows Live" clId="Web-{3F443E9C-4196-4CBB-A7BB-D8A620C77FEF}" dt="2021-09-30T13:22:58.762" v="1"/>
            <ac:spMkLst>
              <pc:docMk/>
              <pc:sldMasterMk cId="0" sldId="2147483648"/>
              <pc:sldLayoutMk cId="0" sldId="2147483660"/>
              <ac:spMk id="86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04A56BC0-7759-4430-8B6C-6F440DBEFAF8}"/>
    <pc:docChg chg="delSld modSld sldOrd">
      <pc:chgData name="kuber raj kunal" userId="ff53f78b27f9dcad" providerId="Windows Live" clId="Web-{04A56BC0-7759-4430-8B6C-6F440DBEFAF8}" dt="2021-10-01T09:14:04.703" v="562" actId="1076"/>
      <pc:docMkLst>
        <pc:docMk/>
      </pc:docMkLst>
      <pc:sldChg chg="modSp">
        <pc:chgData name="kuber raj kunal" userId="ff53f78b27f9dcad" providerId="Windows Live" clId="Web-{04A56BC0-7759-4430-8B6C-6F440DBEFAF8}" dt="2021-10-01T09:02:55.264" v="1" actId="14100"/>
        <pc:sldMkLst>
          <pc:docMk/>
          <pc:sldMk cId="0" sldId="256"/>
        </pc:sldMkLst>
        <pc:picChg chg="mod">
          <ac:chgData name="kuber raj kunal" userId="ff53f78b27f9dcad" providerId="Windows Live" clId="Web-{04A56BC0-7759-4430-8B6C-6F440DBEFAF8}" dt="2021-10-01T09:02:55.264" v="1" actId="14100"/>
          <ac:picMkLst>
            <pc:docMk/>
            <pc:sldMk cId="0" sldId="256"/>
            <ac:picMk id="91" creationId="{00000000-0000-0000-0000-000000000000}"/>
          </ac:picMkLst>
        </pc:picChg>
      </pc:sldChg>
      <pc:sldChg chg="addSp delSp modSp">
        <pc:chgData name="kuber raj kunal" userId="ff53f78b27f9dcad" providerId="Windows Live" clId="Web-{04A56BC0-7759-4430-8B6C-6F440DBEFAF8}" dt="2021-10-01T09:13:58.562" v="560" actId="1076"/>
        <pc:sldMkLst>
          <pc:docMk/>
          <pc:sldMk cId="0" sldId="257"/>
        </pc:sldMkLst>
        <pc:spChg chg="add mod">
          <ac:chgData name="kuber raj kunal" userId="ff53f78b27f9dcad" providerId="Windows Live" clId="Web-{04A56BC0-7759-4430-8B6C-6F440DBEFAF8}" dt="2021-10-01T09:13:58.562" v="560" actId="1076"/>
          <ac:spMkLst>
            <pc:docMk/>
            <pc:sldMk cId="0" sldId="257"/>
            <ac:spMk id="3" creationId="{310D3765-A065-4A5A-AF8E-0362251675BC}"/>
          </ac:spMkLst>
        </pc:spChg>
        <pc:spChg chg="del">
          <ac:chgData name="kuber raj kunal" userId="ff53f78b27f9dcad" providerId="Windows Live" clId="Web-{04A56BC0-7759-4430-8B6C-6F440DBEFAF8}" dt="2021-10-01T09:12:14.122" v="536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04A56BC0-7759-4430-8B6C-6F440DBEFAF8}" dt="2021-10-01T09:12:34.341" v="547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04A56BC0-7759-4430-8B6C-6F440DBEFAF8}" dt="2021-10-01T09:03:04.764" v="2"/>
          <ac:picMkLst>
            <pc:docMk/>
            <pc:sldMk cId="0" sldId="257"/>
            <ac:picMk id="2" creationId="{0C5EA45D-980A-4411-94EC-BCBF543F6929}"/>
          </ac:picMkLst>
        </pc:picChg>
        <pc:picChg chg="del">
          <ac:chgData name="kuber raj kunal" userId="ff53f78b27f9dcad" providerId="Windows Live" clId="Web-{04A56BC0-7759-4430-8B6C-6F440DBEFAF8}" dt="2021-10-01T09:12:11.637" v="535"/>
          <ac:picMkLst>
            <pc:docMk/>
            <pc:sldMk cId="0" sldId="257"/>
            <ac:picMk id="99" creationId="{00000000-0000-0000-0000-000000000000}"/>
          </ac:picMkLst>
        </pc:picChg>
      </pc:sldChg>
      <pc:sldChg chg="addSp delSp modSp">
        <pc:chgData name="kuber raj kunal" userId="ff53f78b27f9dcad" providerId="Windows Live" clId="Web-{04A56BC0-7759-4430-8B6C-6F440DBEFAF8}" dt="2021-10-01T09:14:04.703" v="562" actId="1076"/>
        <pc:sldMkLst>
          <pc:docMk/>
          <pc:sldMk cId="0" sldId="258"/>
        </pc:sldMkLst>
        <pc:spChg chg="del">
          <ac:chgData name="kuber raj kunal" userId="ff53f78b27f9dcad" providerId="Windows Live" clId="Web-{04A56BC0-7759-4430-8B6C-6F440DBEFAF8}" dt="2021-10-01T09:11:48.559" v="527"/>
          <ac:spMkLst>
            <pc:docMk/>
            <pc:sldMk cId="0" sldId="258"/>
            <ac:spMk id="107" creationId="{00000000-0000-0000-0000-000000000000}"/>
          </ac:spMkLst>
        </pc:spChg>
        <pc:spChg chg="mod">
          <ac:chgData name="kuber raj kunal" userId="ff53f78b27f9dcad" providerId="Windows Live" clId="Web-{04A56BC0-7759-4430-8B6C-6F440DBEFAF8}" dt="2021-10-01T09:14:04.703" v="562" actId="1076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kuber raj kunal" userId="ff53f78b27f9dcad" providerId="Windows Live" clId="Web-{04A56BC0-7759-4430-8B6C-6F440DBEFAF8}" dt="2021-10-01T09:14:02.250" v="561" actId="1076"/>
          <ac:spMkLst>
            <pc:docMk/>
            <pc:sldMk cId="0" sldId="258"/>
            <ac:spMk id="110" creationId="{00000000-0000-0000-0000-000000000000}"/>
          </ac:spMkLst>
        </pc:spChg>
        <pc:picChg chg="add">
          <ac:chgData name="kuber raj kunal" userId="ff53f78b27f9dcad" providerId="Windows Live" clId="Web-{04A56BC0-7759-4430-8B6C-6F440DBEFAF8}" dt="2021-10-01T09:03:06.951" v="3"/>
          <ac:picMkLst>
            <pc:docMk/>
            <pc:sldMk cId="0" sldId="258"/>
            <ac:picMk id="2" creationId="{D2532948-23EF-4E8F-AE0C-F9DBB9B5C654}"/>
          </ac:picMkLst>
        </pc:picChg>
        <pc:picChg chg="del mod">
          <ac:chgData name="kuber raj kunal" userId="ff53f78b27f9dcad" providerId="Windows Live" clId="Web-{04A56BC0-7759-4430-8B6C-6F440DBEFAF8}" dt="2021-10-01T09:12:02.121" v="534"/>
          <ac:picMkLst>
            <pc:docMk/>
            <pc:sldMk cId="0" sldId="258"/>
            <ac:picMk id="109" creationId="{00000000-0000-0000-0000-000000000000}"/>
          </ac:picMkLst>
        </pc:picChg>
      </pc:sldChg>
      <pc:sldChg chg="addSp delSp modSp">
        <pc:chgData name="kuber raj kunal" userId="ff53f78b27f9dcad" providerId="Windows Live" clId="Web-{04A56BC0-7759-4430-8B6C-6F440DBEFAF8}" dt="2021-10-01T09:11:45.168" v="526"/>
        <pc:sldMkLst>
          <pc:docMk/>
          <pc:sldMk cId="0" sldId="259"/>
        </pc:sldMkLst>
        <pc:spChg chg="mod">
          <ac:chgData name="kuber raj kunal" userId="ff53f78b27f9dcad" providerId="Windows Live" clId="Web-{04A56BC0-7759-4430-8B6C-6F440DBEFAF8}" dt="2021-10-01T09:11:38.261" v="524"/>
          <ac:spMkLst>
            <pc:docMk/>
            <pc:sldMk cId="0" sldId="259"/>
            <ac:spMk id="115" creationId="{00000000-0000-0000-0000-000000000000}"/>
          </ac:spMkLst>
        </pc:spChg>
        <pc:spChg chg="mod">
          <ac:chgData name="kuber raj kunal" userId="ff53f78b27f9dcad" providerId="Windows Live" clId="Web-{04A56BC0-7759-4430-8B6C-6F440DBEFAF8}" dt="2021-10-01T09:11:42.621" v="525"/>
          <ac:spMkLst>
            <pc:docMk/>
            <pc:sldMk cId="0" sldId="259"/>
            <ac:spMk id="116" creationId="{00000000-0000-0000-0000-000000000000}"/>
          </ac:spMkLst>
        </pc:spChg>
        <pc:picChg chg="add">
          <ac:chgData name="kuber raj kunal" userId="ff53f78b27f9dcad" providerId="Windows Live" clId="Web-{04A56BC0-7759-4430-8B6C-6F440DBEFAF8}" dt="2021-10-01T09:03:08.905" v="4"/>
          <ac:picMkLst>
            <pc:docMk/>
            <pc:sldMk cId="0" sldId="259"/>
            <ac:picMk id="2" creationId="{04DA0F2C-3410-4468-8851-1DDAD5150173}"/>
          </ac:picMkLst>
        </pc:picChg>
        <pc:picChg chg="del">
          <ac:chgData name="kuber raj kunal" userId="ff53f78b27f9dcad" providerId="Windows Live" clId="Web-{04A56BC0-7759-4430-8B6C-6F440DBEFAF8}" dt="2021-10-01T09:11:45.168" v="526"/>
          <ac:picMkLst>
            <pc:docMk/>
            <pc:sldMk cId="0" sldId="259"/>
            <ac:picMk id="117" creationId="{00000000-0000-0000-0000-000000000000}"/>
          </ac:picMkLst>
        </pc:picChg>
      </pc:sldChg>
      <pc:sldChg chg="addSp delSp modSp">
        <pc:chgData name="kuber raj kunal" userId="ff53f78b27f9dcad" providerId="Windows Live" clId="Web-{04A56BC0-7759-4430-8B6C-6F440DBEFAF8}" dt="2021-10-01T09:11:29.621" v="522" actId="20577"/>
        <pc:sldMkLst>
          <pc:docMk/>
          <pc:sldMk cId="0" sldId="260"/>
        </pc:sldMkLst>
        <pc:spChg chg="mod">
          <ac:chgData name="kuber raj kunal" userId="ff53f78b27f9dcad" providerId="Windows Live" clId="Web-{04A56BC0-7759-4430-8B6C-6F440DBEFAF8}" dt="2021-10-01T09:11:17.448" v="517"/>
          <ac:spMkLst>
            <pc:docMk/>
            <pc:sldMk cId="0" sldId="260"/>
            <ac:spMk id="122" creationId="{00000000-0000-0000-0000-000000000000}"/>
          </ac:spMkLst>
        </pc:spChg>
        <pc:spChg chg="mod">
          <ac:chgData name="kuber raj kunal" userId="ff53f78b27f9dcad" providerId="Windows Live" clId="Web-{04A56BC0-7759-4430-8B6C-6F440DBEFAF8}" dt="2021-10-01T09:11:29.621" v="522" actId="20577"/>
          <ac:spMkLst>
            <pc:docMk/>
            <pc:sldMk cId="0" sldId="260"/>
            <ac:spMk id="123" creationId="{00000000-0000-0000-0000-000000000000}"/>
          </ac:spMkLst>
        </pc:spChg>
        <pc:picChg chg="add">
          <ac:chgData name="kuber raj kunal" userId="ff53f78b27f9dcad" providerId="Windows Live" clId="Web-{04A56BC0-7759-4430-8B6C-6F440DBEFAF8}" dt="2021-10-01T09:03:11.702" v="5"/>
          <ac:picMkLst>
            <pc:docMk/>
            <pc:sldMk cId="0" sldId="260"/>
            <ac:picMk id="2" creationId="{475288D0-FDF6-41E2-8DC9-DF494B39D005}"/>
          </ac:picMkLst>
        </pc:picChg>
        <pc:picChg chg="del">
          <ac:chgData name="kuber raj kunal" userId="ff53f78b27f9dcad" providerId="Windows Live" clId="Web-{04A56BC0-7759-4430-8B6C-6F440DBEFAF8}" dt="2021-10-01T09:11:25.496" v="519"/>
          <ac:picMkLst>
            <pc:docMk/>
            <pc:sldMk cId="0" sldId="260"/>
            <ac:picMk id="124" creationId="{00000000-0000-0000-0000-000000000000}"/>
          </ac:picMkLst>
        </pc:picChg>
      </pc:sldChg>
      <pc:sldChg chg="addSp delSp modSp">
        <pc:chgData name="kuber raj kunal" userId="ff53f78b27f9dcad" providerId="Windows Live" clId="Web-{04A56BC0-7759-4430-8B6C-6F440DBEFAF8}" dt="2021-10-01T09:11:10.667" v="515" actId="1076"/>
        <pc:sldMkLst>
          <pc:docMk/>
          <pc:sldMk cId="0" sldId="261"/>
        </pc:sldMkLst>
        <pc:spChg chg="add del mod">
          <ac:chgData name="kuber raj kunal" userId="ff53f78b27f9dcad" providerId="Windows Live" clId="Web-{04A56BC0-7759-4430-8B6C-6F440DBEFAF8}" dt="2021-10-01T09:10:19.416" v="486"/>
          <ac:spMkLst>
            <pc:docMk/>
            <pc:sldMk cId="0" sldId="261"/>
            <ac:spMk id="6" creationId="{4E6BCC99-9694-4D9C-9707-5B4B3A862552}"/>
          </ac:spMkLst>
        </pc:spChg>
        <pc:graphicFrameChg chg="add mod modGraphic">
          <ac:chgData name="kuber raj kunal" userId="ff53f78b27f9dcad" providerId="Windows Live" clId="Web-{04A56BC0-7759-4430-8B6C-6F440DBEFAF8}" dt="2021-10-01T09:11:10.667" v="515" actId="1076"/>
          <ac:graphicFrameMkLst>
            <pc:docMk/>
            <pc:sldMk cId="0" sldId="261"/>
            <ac:graphicFrameMk id="4" creationId="{ACC0ABC5-5708-4508-A8BB-590FF4A67D2E}"/>
          </ac:graphicFrameMkLst>
        </pc:graphicFrameChg>
        <pc:picChg chg="add">
          <ac:chgData name="kuber raj kunal" userId="ff53f78b27f9dcad" providerId="Windows Live" clId="Web-{04A56BC0-7759-4430-8B6C-6F440DBEFAF8}" dt="2021-10-01T09:03:13.561" v="6"/>
          <ac:picMkLst>
            <pc:docMk/>
            <pc:sldMk cId="0" sldId="261"/>
            <ac:picMk id="2" creationId="{0B456340-2D59-4C6A-BCDB-8108E091565D}"/>
          </ac:picMkLst>
        </pc:picChg>
        <pc:picChg chg="del mod">
          <ac:chgData name="kuber raj kunal" userId="ff53f78b27f9dcad" providerId="Windows Live" clId="Web-{04A56BC0-7759-4430-8B6C-6F440DBEFAF8}" dt="2021-10-01T09:10:15.478" v="485"/>
          <ac:picMkLst>
            <pc:docMk/>
            <pc:sldMk cId="0" sldId="261"/>
            <ac:picMk id="129" creationId="{00000000-0000-0000-0000-000000000000}"/>
          </ac:picMkLst>
        </pc:picChg>
      </pc:sldChg>
      <pc:sldChg chg="addSp delSp modSp">
        <pc:chgData name="kuber raj kunal" userId="ff53f78b27f9dcad" providerId="Windows Live" clId="Web-{04A56BC0-7759-4430-8B6C-6F440DBEFAF8}" dt="2021-10-01T09:06:10.862" v="60"/>
        <pc:sldMkLst>
          <pc:docMk/>
          <pc:sldMk cId="0" sldId="262"/>
        </pc:sldMkLst>
        <pc:spChg chg="mod">
          <ac:chgData name="kuber raj kunal" userId="ff53f78b27f9dcad" providerId="Windows Live" clId="Web-{04A56BC0-7759-4430-8B6C-6F440DBEFAF8}" dt="2021-10-01T09:05:50.081" v="50"/>
          <ac:spMkLst>
            <pc:docMk/>
            <pc:sldMk cId="0" sldId="262"/>
            <ac:spMk id="134" creationId="{00000000-0000-0000-0000-000000000000}"/>
          </ac:spMkLst>
        </pc:spChg>
        <pc:spChg chg="mod">
          <ac:chgData name="kuber raj kunal" userId="ff53f78b27f9dcad" providerId="Windows Live" clId="Web-{04A56BC0-7759-4430-8B6C-6F440DBEFAF8}" dt="2021-10-01T09:05:55.362" v="52" actId="1076"/>
          <ac:spMkLst>
            <pc:docMk/>
            <pc:sldMk cId="0" sldId="262"/>
            <ac:spMk id="135" creationId="{00000000-0000-0000-0000-000000000000}"/>
          </ac:spMkLst>
        </pc:spChg>
        <pc:spChg chg="mod">
          <ac:chgData name="kuber raj kunal" userId="ff53f78b27f9dcad" providerId="Windows Live" clId="Web-{04A56BC0-7759-4430-8B6C-6F440DBEFAF8}" dt="2021-10-01T09:06:06.659" v="59" actId="20577"/>
          <ac:spMkLst>
            <pc:docMk/>
            <pc:sldMk cId="0" sldId="262"/>
            <ac:spMk id="137" creationId="{00000000-0000-0000-0000-000000000000}"/>
          </ac:spMkLst>
        </pc:spChg>
        <pc:picChg chg="add">
          <ac:chgData name="kuber raj kunal" userId="ff53f78b27f9dcad" providerId="Windows Live" clId="Web-{04A56BC0-7759-4430-8B6C-6F440DBEFAF8}" dt="2021-10-01T09:03:15.858" v="7"/>
          <ac:picMkLst>
            <pc:docMk/>
            <pc:sldMk cId="0" sldId="262"/>
            <ac:picMk id="2" creationId="{F5D39143-28FB-4794-9A04-9822C9849491}"/>
          </ac:picMkLst>
        </pc:picChg>
        <pc:picChg chg="del">
          <ac:chgData name="kuber raj kunal" userId="ff53f78b27f9dcad" providerId="Windows Live" clId="Web-{04A56BC0-7759-4430-8B6C-6F440DBEFAF8}" dt="2021-10-01T09:06:10.862" v="60"/>
          <ac:picMkLst>
            <pc:docMk/>
            <pc:sldMk cId="0" sldId="262"/>
            <ac:picMk id="136" creationId="{00000000-0000-0000-0000-000000000000}"/>
          </ac:picMkLst>
        </pc:picChg>
      </pc:sldChg>
      <pc:sldChg chg="addSp delSp modSp">
        <pc:chgData name="kuber raj kunal" userId="ff53f78b27f9dcad" providerId="Windows Live" clId="Web-{04A56BC0-7759-4430-8B6C-6F440DBEFAF8}" dt="2021-10-01T09:06:15.378" v="65" actId="20577"/>
        <pc:sldMkLst>
          <pc:docMk/>
          <pc:sldMk cId="0" sldId="263"/>
        </pc:sldMkLst>
        <pc:spChg chg="mod">
          <ac:chgData name="kuber raj kunal" userId="ff53f78b27f9dcad" providerId="Windows Live" clId="Web-{04A56BC0-7759-4430-8B6C-6F440DBEFAF8}" dt="2021-10-01T09:04:57.564" v="36" actId="20577"/>
          <ac:spMkLst>
            <pc:docMk/>
            <pc:sldMk cId="0" sldId="263"/>
            <ac:spMk id="142" creationId="{00000000-0000-0000-0000-000000000000}"/>
          </ac:spMkLst>
        </pc:spChg>
        <pc:spChg chg="mod">
          <ac:chgData name="kuber raj kunal" userId="ff53f78b27f9dcad" providerId="Windows Live" clId="Web-{04A56BC0-7759-4430-8B6C-6F440DBEFAF8}" dt="2021-10-01T09:05:04.798" v="40" actId="1076"/>
          <ac:spMkLst>
            <pc:docMk/>
            <pc:sldMk cId="0" sldId="263"/>
            <ac:spMk id="143" creationId="{00000000-0000-0000-0000-000000000000}"/>
          </ac:spMkLst>
        </pc:spChg>
        <pc:spChg chg="mod">
          <ac:chgData name="kuber raj kunal" userId="ff53f78b27f9dcad" providerId="Windows Live" clId="Web-{04A56BC0-7759-4430-8B6C-6F440DBEFAF8}" dt="2021-10-01T09:06:15.378" v="65" actId="20577"/>
          <ac:spMkLst>
            <pc:docMk/>
            <pc:sldMk cId="0" sldId="263"/>
            <ac:spMk id="145" creationId="{00000000-0000-0000-0000-000000000000}"/>
          </ac:spMkLst>
        </pc:spChg>
        <pc:picChg chg="add">
          <ac:chgData name="kuber raj kunal" userId="ff53f78b27f9dcad" providerId="Windows Live" clId="Web-{04A56BC0-7759-4430-8B6C-6F440DBEFAF8}" dt="2021-10-01T09:03:17.639" v="8"/>
          <ac:picMkLst>
            <pc:docMk/>
            <pc:sldMk cId="0" sldId="263"/>
            <ac:picMk id="2" creationId="{344DBF9D-C7EB-4F38-95F9-D7CC4E18B438}"/>
          </ac:picMkLst>
        </pc:picChg>
        <pc:picChg chg="del">
          <ac:chgData name="kuber raj kunal" userId="ff53f78b27f9dcad" providerId="Windows Live" clId="Web-{04A56BC0-7759-4430-8B6C-6F440DBEFAF8}" dt="2021-10-01T09:05:18.314" v="43"/>
          <ac:picMkLst>
            <pc:docMk/>
            <pc:sldMk cId="0" sldId="263"/>
            <ac:picMk id="144" creationId="{00000000-0000-0000-0000-000000000000}"/>
          </ac:picMkLst>
        </pc:picChg>
      </pc:sldChg>
      <pc:sldChg chg="addSp delSp modSp">
        <pc:chgData name="kuber raj kunal" userId="ff53f78b27f9dcad" providerId="Windows Live" clId="Web-{04A56BC0-7759-4430-8B6C-6F440DBEFAF8}" dt="2021-10-01T09:04:43.313" v="32"/>
        <pc:sldMkLst>
          <pc:docMk/>
          <pc:sldMk cId="0" sldId="264"/>
        </pc:sldMkLst>
        <pc:spChg chg="mod">
          <ac:chgData name="kuber raj kunal" userId="ff53f78b27f9dcad" providerId="Windows Live" clId="Web-{04A56BC0-7759-4430-8B6C-6F440DBEFAF8}" dt="2021-10-01T09:04:31.110" v="31"/>
          <ac:spMkLst>
            <pc:docMk/>
            <pc:sldMk cId="0" sldId="264"/>
            <ac:spMk id="150" creationId="{00000000-0000-0000-0000-000000000000}"/>
          </ac:spMkLst>
        </pc:spChg>
        <pc:picChg chg="add">
          <ac:chgData name="kuber raj kunal" userId="ff53f78b27f9dcad" providerId="Windows Live" clId="Web-{04A56BC0-7759-4430-8B6C-6F440DBEFAF8}" dt="2021-10-01T09:03:19.467" v="9"/>
          <ac:picMkLst>
            <pc:docMk/>
            <pc:sldMk cId="0" sldId="264"/>
            <ac:picMk id="2" creationId="{EA07BB80-5B8D-4FBC-9C5F-5326A9C57331}"/>
          </ac:picMkLst>
        </pc:picChg>
        <pc:picChg chg="del">
          <ac:chgData name="kuber raj kunal" userId="ff53f78b27f9dcad" providerId="Windows Live" clId="Web-{04A56BC0-7759-4430-8B6C-6F440DBEFAF8}" dt="2021-10-01T09:04:43.313" v="32"/>
          <ac:picMkLst>
            <pc:docMk/>
            <pc:sldMk cId="0" sldId="264"/>
            <ac:picMk id="152" creationId="{00000000-0000-0000-0000-000000000000}"/>
          </ac:picMkLst>
        </pc:picChg>
      </pc:sldChg>
      <pc:sldChg chg="addSp delSp modSp">
        <pc:chgData name="kuber raj kunal" userId="ff53f78b27f9dcad" providerId="Windows Live" clId="Web-{04A56BC0-7759-4430-8B6C-6F440DBEFAF8}" dt="2021-10-01T09:04:03.765" v="22"/>
        <pc:sldMkLst>
          <pc:docMk/>
          <pc:sldMk cId="0" sldId="265"/>
        </pc:sldMkLst>
        <pc:spChg chg="mod">
          <ac:chgData name="kuber raj kunal" userId="ff53f78b27f9dcad" providerId="Windows Live" clId="Web-{04A56BC0-7759-4430-8B6C-6F440DBEFAF8}" dt="2021-10-01T09:04:00.281" v="20"/>
          <ac:spMkLst>
            <pc:docMk/>
            <pc:sldMk cId="0" sldId="265"/>
            <ac:spMk id="157" creationId="{00000000-0000-0000-0000-000000000000}"/>
          </ac:spMkLst>
        </pc:spChg>
        <pc:spChg chg="mod">
          <ac:chgData name="kuber raj kunal" userId="ff53f78b27f9dcad" providerId="Windows Live" clId="Web-{04A56BC0-7759-4430-8B6C-6F440DBEFAF8}" dt="2021-10-01T09:04:03.765" v="22"/>
          <ac:spMkLst>
            <pc:docMk/>
            <pc:sldMk cId="0" sldId="265"/>
            <ac:spMk id="158" creationId="{00000000-0000-0000-0000-000000000000}"/>
          </ac:spMkLst>
        </pc:spChg>
        <pc:picChg chg="add">
          <ac:chgData name="kuber raj kunal" userId="ff53f78b27f9dcad" providerId="Windows Live" clId="Web-{04A56BC0-7759-4430-8B6C-6F440DBEFAF8}" dt="2021-10-01T09:03:22.452" v="10"/>
          <ac:picMkLst>
            <pc:docMk/>
            <pc:sldMk cId="0" sldId="265"/>
            <ac:picMk id="2" creationId="{37214F53-8D75-4F04-8BCE-762B14CC88D7}"/>
          </ac:picMkLst>
        </pc:picChg>
        <pc:picChg chg="del">
          <ac:chgData name="kuber raj kunal" userId="ff53f78b27f9dcad" providerId="Windows Live" clId="Web-{04A56BC0-7759-4430-8B6C-6F440DBEFAF8}" dt="2021-10-01T09:03:45.687" v="16"/>
          <ac:picMkLst>
            <pc:docMk/>
            <pc:sldMk cId="0" sldId="265"/>
            <ac:picMk id="159" creationId="{00000000-0000-0000-0000-000000000000}"/>
          </ac:picMkLst>
        </pc:picChg>
      </pc:sldChg>
      <pc:sldChg chg="addSp delSp modSp ord">
        <pc:chgData name="kuber raj kunal" userId="ff53f78b27f9dcad" providerId="Windows Live" clId="Web-{04A56BC0-7759-4430-8B6C-6F440DBEFAF8}" dt="2021-10-01T09:04:16.359" v="26"/>
        <pc:sldMkLst>
          <pc:docMk/>
          <pc:sldMk cId="0" sldId="266"/>
        </pc:sldMkLst>
        <pc:spChg chg="mod">
          <ac:chgData name="kuber raj kunal" userId="ff53f78b27f9dcad" providerId="Windows Live" clId="Web-{04A56BC0-7759-4430-8B6C-6F440DBEFAF8}" dt="2021-10-01T09:04:08.531" v="23" actId="1076"/>
          <ac:spMkLst>
            <pc:docMk/>
            <pc:sldMk cId="0" sldId="266"/>
            <ac:spMk id="164" creationId="{00000000-0000-0000-0000-000000000000}"/>
          </ac:spMkLst>
        </pc:spChg>
        <pc:spChg chg="mod">
          <ac:chgData name="kuber raj kunal" userId="ff53f78b27f9dcad" providerId="Windows Live" clId="Web-{04A56BC0-7759-4430-8B6C-6F440DBEFAF8}" dt="2021-10-01T09:04:16.359" v="26"/>
          <ac:spMkLst>
            <pc:docMk/>
            <pc:sldMk cId="0" sldId="266"/>
            <ac:spMk id="165" creationId="{00000000-0000-0000-0000-000000000000}"/>
          </ac:spMkLst>
        </pc:spChg>
        <pc:picChg chg="add">
          <ac:chgData name="kuber raj kunal" userId="ff53f78b27f9dcad" providerId="Windows Live" clId="Web-{04A56BC0-7759-4430-8B6C-6F440DBEFAF8}" dt="2021-10-01T09:03:25.030" v="11"/>
          <ac:picMkLst>
            <pc:docMk/>
            <pc:sldMk cId="0" sldId="266"/>
            <ac:picMk id="2" creationId="{DD81F98C-020E-4357-954A-81EE14636047}"/>
          </ac:picMkLst>
        </pc:picChg>
        <pc:picChg chg="del">
          <ac:chgData name="kuber raj kunal" userId="ff53f78b27f9dcad" providerId="Windows Live" clId="Web-{04A56BC0-7759-4430-8B6C-6F440DBEFAF8}" dt="2021-10-01T09:03:48.265" v="17"/>
          <ac:picMkLst>
            <pc:docMk/>
            <pc:sldMk cId="0" sldId="266"/>
            <ac:picMk id="166" creationId="{00000000-0000-0000-0000-000000000000}"/>
          </ac:picMkLst>
        </pc:picChg>
      </pc:sldChg>
      <pc:sldChg chg="del">
        <pc:chgData name="kuber raj kunal" userId="ff53f78b27f9dcad" providerId="Windows Live" clId="Web-{04A56BC0-7759-4430-8B6C-6F440DBEFAF8}" dt="2021-10-01T09:03:31.561" v="13"/>
        <pc:sldMkLst>
          <pc:docMk/>
          <pc:sldMk cId="0" sldId="267"/>
        </pc:sldMkLst>
      </pc:sldChg>
      <pc:sldChg chg="addSp delSp">
        <pc:chgData name="kuber raj kunal" userId="ff53f78b27f9dcad" providerId="Windows Live" clId="Web-{04A56BC0-7759-4430-8B6C-6F440DBEFAF8}" dt="2021-10-01T09:03:39.108" v="15"/>
        <pc:sldMkLst>
          <pc:docMk/>
          <pc:sldMk cId="0" sldId="268"/>
        </pc:sldMkLst>
        <pc:picChg chg="add">
          <ac:chgData name="kuber raj kunal" userId="ff53f78b27f9dcad" providerId="Windows Live" clId="Web-{04A56BC0-7759-4430-8B6C-6F440DBEFAF8}" dt="2021-10-01T09:03:34.436" v="14"/>
          <ac:picMkLst>
            <pc:docMk/>
            <pc:sldMk cId="0" sldId="268"/>
            <ac:picMk id="2" creationId="{830540AB-C83B-4A4B-8221-85EEFCA880E2}"/>
          </ac:picMkLst>
        </pc:picChg>
        <pc:picChg chg="del">
          <ac:chgData name="kuber raj kunal" userId="ff53f78b27f9dcad" providerId="Windows Live" clId="Web-{04A56BC0-7759-4430-8B6C-6F440DBEFAF8}" dt="2021-10-01T09:03:39.108" v="15"/>
          <ac:picMkLst>
            <pc:docMk/>
            <pc:sldMk cId="0" sldId="268"/>
            <ac:picMk id="178" creationId="{00000000-0000-0000-0000-000000000000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H5Y1atM"/>
      </p:ext>
    </p:extLs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H5Y1atI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2228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2170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50601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25165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6718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25703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72822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2463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9147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1171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5068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218168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9376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2" name="Google Shape;72;p2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6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8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2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1746675" y="1668380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WORKING WITH FUNCTION</a:t>
            </a:r>
            <a:endParaRPr sz="30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CLASS-XII, PERIOD-5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4203375" y="3427001"/>
            <a:ext cx="4611441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SUBJECT: COMPUTER SCIENCE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NUMBER: 03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</a:t>
            </a: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NAME: WORKING WITH FUNCTION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F4563F56-62D7-4AF5-A785-3FF81D2F55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"/>
          <p:cNvSpPr txBox="1">
            <a:spLocks noGrp="1"/>
          </p:cNvSpPr>
          <p:nvPr>
            <p:ph type="title"/>
          </p:nvPr>
        </p:nvSpPr>
        <p:spPr>
          <a:xfrm>
            <a:off x="654170" y="1148751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Session Review: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DD81F98C-020E-4357-954A-81EE146360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sp>
        <p:nvSpPr>
          <p:cNvPr id="6" name="Google Shape;116;p4"/>
          <p:cNvSpPr txBox="1">
            <a:spLocks noGrp="1"/>
          </p:cNvSpPr>
          <p:nvPr>
            <p:ph type="body" idx="1"/>
          </p:nvPr>
        </p:nvSpPr>
        <p:spPr>
          <a:xfrm>
            <a:off x="1947672" y="2157984"/>
            <a:ext cx="8458200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Positional arguments/ required arguments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Default Arguments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Keyword (Named) arguments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Program to calculate simple interest</a:t>
            </a:r>
            <a:endParaRPr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"/>
          <p:cNvSpPr txBox="1">
            <a:spLocks noGrp="1"/>
          </p:cNvSpPr>
          <p:nvPr>
            <p:ph type="title"/>
          </p:nvPr>
        </p:nvSpPr>
        <p:spPr>
          <a:xfrm>
            <a:off x="644106" y="1023668"/>
            <a:ext cx="3048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Assignments: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58" name="Google Shape;158;p10"/>
          <p:cNvSpPr txBox="1">
            <a:spLocks noGrp="1"/>
          </p:cNvSpPr>
          <p:nvPr>
            <p:ph type="body" idx="1"/>
          </p:nvPr>
        </p:nvSpPr>
        <p:spPr>
          <a:xfrm>
            <a:off x="2091906" y="1951008"/>
            <a:ext cx="8541976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/>
              <a:t>What do you mean by positional/required arguments?</a:t>
            </a:r>
            <a:endParaRPr sz="2800"/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/>
              <a:t>What is the default argument?</a:t>
            </a:r>
            <a:endParaRPr sz="2800"/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/>
              <a:t>Write are advantages of default parameters.</a:t>
            </a:r>
            <a:endParaRPr sz="2800"/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/>
              <a:t>What are named as keyword arguments?</a:t>
            </a:r>
            <a:endParaRPr sz="280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37214F53-8D75-4F04-8BCE-762B14CC88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3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830540AB-C83B-4A4B-8221-85EEFCA880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743309" y="1334219"/>
            <a:ext cx="7975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Outcomes:</a:t>
            </a:r>
            <a:endParaRPr lang="en-US" sz="2000" b="1" i="0" u="none" strike="noStrike" cap="none" dirty="0">
              <a:latin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0C5EA45D-980A-4411-94EC-BCBF543F69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10D3765-A065-4A5A-AF8E-0362251675BC}"/>
              </a:ext>
            </a:extLst>
          </p:cNvPr>
          <p:cNvSpPr txBox="1"/>
          <p:nvPr/>
        </p:nvSpPr>
        <p:spPr>
          <a:xfrm>
            <a:off x="2252070" y="2472273"/>
            <a:ext cx="8638434" cy="22510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algn="just">
              <a:lnSpc>
                <a:spcPct val="150000"/>
              </a:lnSpc>
              <a:buChar char="•"/>
            </a:pPr>
            <a:r>
              <a:rPr lang="en-US" sz="2400" dirty="0">
                <a:latin typeface="Calibri"/>
              </a:rPr>
              <a:t>Students will be able to understand the difference between all 3 types of arguments.​</a:t>
            </a:r>
            <a:endParaRPr lang="en-US" dirty="0"/>
          </a:p>
          <a:p>
            <a:pPr algn="just">
              <a:lnSpc>
                <a:spcPct val="150000"/>
              </a:lnSpc>
            </a:pPr>
            <a:endParaRPr lang="en-US" sz="2400" dirty="0">
              <a:latin typeface="Calibri"/>
            </a:endParaRPr>
          </a:p>
          <a:p>
            <a:pPr marL="342900" indent="-342900" algn="just">
              <a:lnSpc>
                <a:spcPct val="150000"/>
              </a:lnSpc>
              <a:buChar char="•"/>
            </a:pPr>
            <a:r>
              <a:rPr lang="en-US" sz="2400" dirty="0">
                <a:latin typeface="Calibri"/>
              </a:rPr>
              <a:t>Student will be able to use multiple argument types in a function​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/>
          <p:nvPr/>
        </p:nvSpPr>
        <p:spPr>
          <a:xfrm>
            <a:off x="2349203" y="2127504"/>
            <a:ext cx="708660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-2032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Arguments and parameters</a:t>
            </a:r>
            <a:endParaRPr sz="2400" dirty="0"/>
          </a:p>
          <a:p>
            <a:pPr marL="0" marR="0" lvl="0" indent="-2032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Actual arguments of formal arguments</a:t>
            </a:r>
            <a:endParaRPr sz="2400" dirty="0"/>
          </a:p>
          <a:p>
            <a:pPr marL="0" marR="0" lvl="0" indent="-2032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Types of arguments.</a:t>
            </a:r>
            <a:endParaRPr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3"/>
          <p:cNvSpPr/>
          <p:nvPr/>
        </p:nvSpPr>
        <p:spPr>
          <a:xfrm>
            <a:off x="935966" y="1122872"/>
            <a:ext cx="4038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 smtClean="0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Discussed So Far:</a:t>
            </a:r>
            <a:endParaRPr lang="en-US"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D2532948-23EF-4E8F-AE0C-F9DBB9B5C6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title"/>
          </p:nvPr>
        </p:nvSpPr>
        <p:spPr>
          <a:xfrm>
            <a:off x="572219" y="685800"/>
            <a:ext cx="350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Sub-concepts:</a:t>
            </a:r>
            <a:endParaRPr lang="en-US" sz="4000" dirty="0"/>
          </a:p>
        </p:txBody>
      </p:sp>
      <p:sp>
        <p:nvSpPr>
          <p:cNvPr id="116" name="Google Shape;116;p4"/>
          <p:cNvSpPr txBox="1">
            <a:spLocks noGrp="1"/>
          </p:cNvSpPr>
          <p:nvPr>
            <p:ph type="body" idx="1"/>
          </p:nvPr>
        </p:nvSpPr>
        <p:spPr>
          <a:xfrm>
            <a:off x="1947672" y="2020824"/>
            <a:ext cx="8458200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Positional arguments/ required arguments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Default Arguments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Keyword (Named) arguments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Program to calculate simple interest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04DA0F2C-3410-4468-8851-1DDAD51501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595223" y="425570"/>
            <a:ext cx="5588479" cy="619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ct val="100000"/>
            </a:pPr>
            <a:r>
              <a:rPr lang="en-US" sz="3200" b="1" dirty="0" smtClean="0">
                <a:solidFill>
                  <a:srgbClr val="FF0000"/>
                </a:solidFill>
              </a:rPr>
              <a:t>Positional Arguments </a:t>
            </a:r>
            <a:r>
              <a:rPr lang="en-US" sz="3200" b="1" cap="none" dirty="0" smtClean="0">
                <a:solidFill>
                  <a:srgbClr val="FF0000"/>
                </a:solidFill>
              </a:rPr>
              <a:t>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23" name="Google Shape;123;p5"/>
          <p:cNvSpPr txBox="1">
            <a:spLocks noGrp="1"/>
          </p:cNvSpPr>
          <p:nvPr>
            <p:ph type="body" idx="1"/>
          </p:nvPr>
        </p:nvSpPr>
        <p:spPr>
          <a:xfrm>
            <a:off x="715304" y="1268543"/>
            <a:ext cx="10786584" cy="47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SzPts val="2400"/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smtClean="0"/>
              <a:t>Are</a:t>
            </a:r>
            <a:r>
              <a:rPr lang="en-US" sz="2400" dirty="0"/>
              <a:t> </a:t>
            </a:r>
            <a:r>
              <a:rPr lang="en-US" sz="2400" b="1" dirty="0"/>
              <a:t>arguments</a:t>
            </a:r>
            <a:r>
              <a:rPr lang="en-US" sz="2400" dirty="0"/>
              <a:t> that can be called by their </a:t>
            </a:r>
            <a:r>
              <a:rPr lang="en-US" sz="2400" b="1" dirty="0"/>
              <a:t>position</a:t>
            </a:r>
            <a:r>
              <a:rPr lang="en-US" sz="2400" dirty="0"/>
              <a:t> in the function </a:t>
            </a:r>
            <a:r>
              <a:rPr lang="en-US" sz="2400" dirty="0" smtClean="0"/>
              <a:t>			definition</a:t>
            </a:r>
            <a:r>
              <a:rPr lang="en-US" sz="2400" dirty="0"/>
              <a:t>.</a:t>
            </a:r>
            <a:endParaRPr sz="2400" dirty="0"/>
          </a:p>
          <a:p>
            <a:pPr marL="0" indent="0" algn="just">
              <a:spcBef>
                <a:spcPts val="480"/>
              </a:spcBef>
              <a:buSzPts val="2400"/>
              <a:buNone/>
            </a:pPr>
            <a:r>
              <a:rPr lang="en-US" sz="2400" dirty="0" smtClean="0"/>
              <a:t>		Match </a:t>
            </a:r>
            <a:r>
              <a:rPr lang="en-US" sz="2400" dirty="0"/>
              <a:t>the number of arguments with number of parameters </a:t>
            </a:r>
            <a:r>
              <a:rPr lang="en-US" sz="2400" dirty="0" smtClean="0"/>
              <a:t>			required</a:t>
            </a:r>
            <a:r>
              <a:rPr lang="en-US" sz="2400" dirty="0"/>
              <a:t>. </a:t>
            </a:r>
            <a:endParaRPr sz="2400" dirty="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b="1" dirty="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b="1" dirty="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rPr lang="en-US" b="1" dirty="0">
                <a:solidFill>
                  <a:srgbClr val="FF0000"/>
                </a:solidFill>
              </a:rPr>
              <a:t>Example:</a:t>
            </a:r>
            <a:endParaRPr dirty="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			def check (a , b, c) :</a:t>
            </a:r>
            <a:endParaRPr dirty="0"/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en-US" sz="2400" dirty="0"/>
              <a:t>             			:</a:t>
            </a:r>
            <a:endParaRPr dirty="0"/>
          </a:p>
          <a:p>
            <a:pPr marL="342900">
              <a:spcBef>
                <a:spcPts val="480"/>
              </a:spcBef>
              <a:buSzPts val="2400"/>
              <a:buNone/>
            </a:pPr>
            <a:r>
              <a:rPr lang="en-US" sz="2400" dirty="0"/>
              <a:t>       		check ( x ,y , z)     # 3 values (all variables)</a:t>
            </a:r>
            <a:endParaRPr dirty="0"/>
          </a:p>
          <a:p>
            <a:pPr marL="342900">
              <a:spcBef>
                <a:spcPts val="480"/>
              </a:spcBef>
              <a:buSzPts val="2400"/>
              <a:buNone/>
            </a:pPr>
            <a:r>
              <a:rPr lang="en-US" sz="2400" dirty="0"/>
              <a:t>       		check (2,x,y)        # 3 values (literal + variables) </a:t>
            </a:r>
            <a:endParaRPr dirty="0"/>
          </a:p>
          <a:p>
            <a:pPr marL="342900">
              <a:spcBef>
                <a:spcPts val="480"/>
              </a:spcBef>
              <a:buSzPts val="2400"/>
              <a:buNone/>
            </a:pPr>
            <a:r>
              <a:rPr lang="en-US" sz="2400" dirty="0"/>
              <a:t>       		check (2,5,7)       # 3 values (all literals passed )</a:t>
            </a:r>
            <a:endParaRPr dirty="0"/>
          </a:p>
          <a:p>
            <a:pPr marL="342900" lvl="0" indent="-342900" algn="l" rtl="0">
              <a:lnSpc>
                <a:spcPct val="2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b="1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475288D0-FDF6-41E2-8DC9-DF494B39D0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0B456340-2D59-4C6A-BCDB-8108E09156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ACC0ABC5-5708-4508-A8BB-590FF4A67D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6800"/>
              </p:ext>
            </p:extLst>
          </p:nvPr>
        </p:nvGraphicFramePr>
        <p:xfrm>
          <a:off x="1350322" y="1944452"/>
          <a:ext cx="9707112" cy="2062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5704">
                  <a:extLst>
                    <a:ext uri="{9D8B030D-6E8A-4147-A177-3AD203B41FA5}">
                      <a16:colId xmlns:a16="http://schemas.microsoft.com/office/drawing/2014/main" xmlns="" val="1200522558"/>
                    </a:ext>
                  </a:extLst>
                </a:gridCol>
                <a:gridCol w="3235704">
                  <a:extLst>
                    <a:ext uri="{9D8B030D-6E8A-4147-A177-3AD203B41FA5}">
                      <a16:colId xmlns:a16="http://schemas.microsoft.com/office/drawing/2014/main" xmlns="" val="3256527528"/>
                    </a:ext>
                  </a:extLst>
                </a:gridCol>
                <a:gridCol w="3235704">
                  <a:extLst>
                    <a:ext uri="{9D8B030D-6E8A-4147-A177-3AD203B41FA5}">
                      <a16:colId xmlns:a16="http://schemas.microsoft.com/office/drawing/2014/main" xmlns="" val="441215903"/>
                    </a:ext>
                  </a:extLst>
                </a:gridCol>
              </a:tblGrid>
              <a:tr h="377729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Calibri"/>
                        </a:rPr>
                        <a:t>In function call 1 above: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Calibri"/>
                        </a:rPr>
                        <a:t>In function call 2 above: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Calibri"/>
                        </a:rPr>
                        <a:t>In function call 3 above: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96216485"/>
                  </a:ext>
                </a:extLst>
              </a:tr>
              <a:tr h="1605347">
                <a:tc>
                  <a:txBody>
                    <a:bodyPr/>
                    <a:lstStyle/>
                    <a:p>
                      <a:pPr marL="285750" indent="-285750">
                        <a:buFont typeface="Wingdings"/>
                        <a:buChar char="Ø"/>
                      </a:pPr>
                      <a:r>
                        <a:rPr lang="en-US" sz="2400" dirty="0">
                          <a:latin typeface="Calibri"/>
                        </a:rPr>
                        <a:t>a will get value of x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sz="2400" dirty="0">
                          <a:latin typeface="Calibri"/>
                        </a:rPr>
                        <a:t>b will get value of y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sz="2400" dirty="0">
                          <a:latin typeface="Calibri"/>
                        </a:rPr>
                        <a:t>c will get value of 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/>
                        <a:buChar char="Ø"/>
                      </a:pPr>
                      <a:r>
                        <a:rPr lang="en-US" sz="2400" dirty="0">
                          <a:latin typeface="Calibri"/>
                        </a:rPr>
                        <a:t>a will get value of 2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sz="2400" dirty="0">
                          <a:latin typeface="Calibri"/>
                        </a:rPr>
                        <a:t>b will get value of x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sz="2400" dirty="0">
                          <a:latin typeface="Calibri"/>
                        </a:rPr>
                        <a:t>c will get value of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/>
                        <a:buChar char="Ø"/>
                      </a:pPr>
                      <a:r>
                        <a:rPr lang="en-US" sz="2400" dirty="0">
                          <a:latin typeface="Calibri"/>
                        </a:rPr>
                        <a:t>a gets value 2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sz="2400" dirty="0">
                          <a:latin typeface="Calibri"/>
                        </a:rPr>
                        <a:t>b gets value 5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sz="2400" dirty="0">
                          <a:latin typeface="Calibri"/>
                        </a:rPr>
                        <a:t>c gets value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01056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"/>
          <p:cNvSpPr txBox="1">
            <a:spLocks noGrp="1"/>
          </p:cNvSpPr>
          <p:nvPr>
            <p:ph type="title"/>
          </p:nvPr>
        </p:nvSpPr>
        <p:spPr>
          <a:xfrm>
            <a:off x="629728" y="655608"/>
            <a:ext cx="4823603" cy="681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4000"/>
            </a:pPr>
            <a:r>
              <a:rPr lang="en-US" sz="3200" b="1" dirty="0" smtClean="0">
                <a:solidFill>
                  <a:srgbClr val="FF0000"/>
                </a:solidFill>
              </a:rPr>
              <a:t>Default Arguments: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35" name="Google Shape;135;p7"/>
          <p:cNvSpPr txBox="1">
            <a:spLocks noGrp="1"/>
          </p:cNvSpPr>
          <p:nvPr>
            <p:ph type="body" idx="1"/>
          </p:nvPr>
        </p:nvSpPr>
        <p:spPr>
          <a:xfrm>
            <a:off x="2067464" y="1408436"/>
            <a:ext cx="8534400" cy="1203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These </a:t>
            </a:r>
            <a:r>
              <a:rPr lang="en-US" sz="2400" b="1" dirty="0"/>
              <a:t>arguments</a:t>
            </a:r>
            <a:r>
              <a:rPr lang="en-US" sz="2400" dirty="0"/>
              <a:t> take </a:t>
            </a:r>
            <a:r>
              <a:rPr lang="en-US" sz="2400" b="1" dirty="0"/>
              <a:t>default</a:t>
            </a:r>
            <a:r>
              <a:rPr lang="en-US" sz="2400" dirty="0"/>
              <a:t> values.</a:t>
            </a:r>
            <a:endParaRPr sz="2800" dirty="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If the default argument is missing then it takes the default value assigned to it.</a:t>
            </a:r>
            <a:endParaRPr sz="2800" dirty="0"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400" dirty="0"/>
          </a:p>
        </p:txBody>
      </p:sp>
      <p:sp>
        <p:nvSpPr>
          <p:cNvPr id="137" name="Google Shape;137;p7"/>
          <p:cNvSpPr/>
          <p:nvPr/>
        </p:nvSpPr>
        <p:spPr>
          <a:xfrm>
            <a:off x="629728" y="3434660"/>
            <a:ext cx="7924800" cy="2431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lang="en-US" sz="3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  <a:endParaRPr sz="3200" dirty="0"/>
          </a:p>
          <a:p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en-US" sz="24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</a:t>
            </a:r>
            <a:r>
              <a:rPr lang="en-US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interest (principal, time, rate = 0.10):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         		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return </a:t>
            </a:r>
            <a:r>
              <a:rPr lang="en-U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prin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* time * rate 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rate 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default argument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F5D39143-28FB-4794-9A04-9822C98494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"/>
          <p:cNvSpPr txBox="1">
            <a:spLocks noGrp="1"/>
          </p:cNvSpPr>
          <p:nvPr>
            <p:ph type="title"/>
          </p:nvPr>
        </p:nvSpPr>
        <p:spPr>
          <a:xfrm>
            <a:off x="432758" y="415506"/>
            <a:ext cx="64770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4000"/>
            </a:pPr>
            <a:r>
              <a:rPr lang="en-US" sz="3200" b="1" dirty="0" smtClean="0">
                <a:solidFill>
                  <a:srgbClr val="FF0000"/>
                </a:solidFill>
              </a:rPr>
              <a:t>Keyword (Named) Arguments: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43" name="Google Shape;143;p8"/>
          <p:cNvSpPr txBox="1">
            <a:spLocks noGrp="1"/>
          </p:cNvSpPr>
          <p:nvPr>
            <p:ph type="body" idx="1"/>
          </p:nvPr>
        </p:nvSpPr>
        <p:spPr>
          <a:xfrm>
            <a:off x="1905000" y="1154502"/>
            <a:ext cx="8534400" cy="13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2400"/>
              <a:t>These are the </a:t>
            </a:r>
            <a:r>
              <a:rPr lang="en-US" sz="2400" b="1"/>
              <a:t>arguments</a:t>
            </a:r>
            <a:r>
              <a:rPr lang="en-US" sz="2400"/>
              <a:t> that can be called by their names.</a:t>
            </a:r>
            <a:endParaRPr sz="2400"/>
          </a:p>
        </p:txBody>
      </p:sp>
      <p:sp>
        <p:nvSpPr>
          <p:cNvPr id="145" name="Google Shape;145;p8"/>
          <p:cNvSpPr/>
          <p:nvPr/>
        </p:nvSpPr>
        <p:spPr>
          <a:xfrm>
            <a:off x="701960" y="2236938"/>
            <a:ext cx="8231728" cy="4031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Example:</a:t>
            </a:r>
            <a:endParaRPr sz="32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0" marR="0" lvl="1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i="0" u="none" strike="noStrike" cap="none" dirty="0" smtClean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	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      </a:t>
            </a:r>
            <a:r>
              <a:rPr lang="en-US" sz="2400" b="1" i="0" u="none" strike="noStrike" cap="none" dirty="0" err="1" smtClean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def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interest (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prin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, time, rate = 0.10):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cs typeface="Calibri"/>
            </a:endParaRPr>
          </a:p>
          <a:p>
            <a:pPr lvl="1">
              <a:lnSpc>
                <a:spcPct val="200000"/>
              </a:lnSpc>
              <a:buSzPts val="2400"/>
            </a:pPr>
            <a:r>
              <a:rPr lang="en-US" sz="2400" b="1" dirty="0">
                <a:latin typeface="Calibri"/>
                <a:cs typeface="Calibri"/>
              </a:rPr>
              <a:t>    </a:t>
            </a:r>
            <a:r>
              <a:rPr lang="en-US" sz="2400" b="1" dirty="0" smtClean="0">
                <a:latin typeface="Calibri"/>
                <a:cs typeface="Calibri"/>
              </a:rPr>
              <a:t>		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interest (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prin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 = 2000, time = 2, rate = 0.10)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cs typeface="Calibri"/>
            </a:endParaRPr>
          </a:p>
          <a:p>
            <a:pPr lvl="1">
              <a:lnSpc>
                <a:spcPct val="200000"/>
              </a:lnSpc>
              <a:buSzPts val="2400"/>
            </a:pPr>
            <a:r>
              <a:rPr lang="en-US" sz="2400" b="1" dirty="0">
                <a:latin typeface="Calibri"/>
                <a:cs typeface="Calibri"/>
              </a:rPr>
              <a:t>    </a:t>
            </a:r>
            <a:r>
              <a:rPr lang="en-US" sz="2400" b="1" dirty="0" smtClean="0">
                <a:latin typeface="Calibri"/>
                <a:cs typeface="Calibri"/>
              </a:rPr>
              <a:t>		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interest (time = 4,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prin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 = 2600, rate = 0.09)</a:t>
            </a:r>
            <a:endParaRPr sz="1400" b="1" dirty="0">
              <a:latin typeface="Calibri"/>
              <a:cs typeface="Calibri"/>
            </a:endParaRPr>
          </a:p>
          <a:p>
            <a:pPr lvl="1">
              <a:lnSpc>
                <a:spcPct val="200000"/>
              </a:lnSpc>
              <a:buSzPts val="2400"/>
            </a:pPr>
            <a:r>
              <a:rPr lang="en-US" sz="2400" b="1" dirty="0">
                <a:latin typeface="Calibri"/>
                <a:cs typeface="Calibri"/>
              </a:rPr>
              <a:t>    </a:t>
            </a:r>
            <a:r>
              <a:rPr lang="en-US" sz="2400" b="1" dirty="0" smtClean="0">
                <a:latin typeface="Calibri"/>
                <a:cs typeface="Calibri"/>
              </a:rPr>
              <a:t>		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interest (time = 2, rate = 0.12,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prin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 = 2000)</a:t>
            </a:r>
            <a:r>
              <a:rPr lang="en-US" sz="2400" b="1" dirty="0">
                <a:solidFill>
                  <a:schemeClr val="dk1"/>
                </a:solidFill>
                <a:latin typeface="Calibri"/>
                <a:cs typeface="Calibri"/>
              </a:rPr>
              <a:t> </a:t>
            </a:r>
            <a:endParaRPr sz="1400" b="1" dirty="0">
              <a:latin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344DBF9D-C7EB-4F38-95F9-D7CC4E18B4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"/>
          <p:cNvSpPr txBox="1">
            <a:spLocks noGrp="1"/>
          </p:cNvSpPr>
          <p:nvPr>
            <p:ph type="title"/>
          </p:nvPr>
        </p:nvSpPr>
        <p:spPr>
          <a:xfrm>
            <a:off x="317740" y="419819"/>
            <a:ext cx="8183592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Calibri"/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Program To Calculate Simple Interest: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51" name="Google Shape;151;p9"/>
          <p:cNvSpPr txBox="1">
            <a:spLocks noGrp="1"/>
          </p:cNvSpPr>
          <p:nvPr>
            <p:ph type="body" idx="1"/>
          </p:nvPr>
        </p:nvSpPr>
        <p:spPr>
          <a:xfrm>
            <a:off x="1755350" y="1301775"/>
            <a:ext cx="9039600" cy="52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400" b="1" dirty="0" err="1"/>
              <a:t>def</a:t>
            </a:r>
            <a:r>
              <a:rPr lang="en-US" sz="2400" b="1" dirty="0"/>
              <a:t> interest (principal, time = 2, rate = 0.10) :</a:t>
            </a:r>
            <a:endParaRPr sz="3600" b="1" dirty="0"/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400" b="1" dirty="0"/>
              <a:t>       return principal * rate * time</a:t>
            </a:r>
            <a:endParaRPr sz="3600" b="1" dirty="0"/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400" b="1" dirty="0"/>
              <a:t># __main__</a:t>
            </a:r>
            <a:endParaRPr sz="3600" b="1" dirty="0"/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400" b="1" dirty="0" err="1"/>
              <a:t>prin</a:t>
            </a:r>
            <a:r>
              <a:rPr lang="en-US" sz="2400" b="1" dirty="0"/>
              <a:t> = float (input (“Enter principal amount :”) )</a:t>
            </a:r>
            <a:endParaRPr sz="3600" b="1" dirty="0"/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400" b="1" dirty="0"/>
              <a:t>print  (“simple interest with default ROI and time values is :”)</a:t>
            </a:r>
            <a:endParaRPr sz="3600" b="1" dirty="0"/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400" b="1" dirty="0"/>
              <a:t>si1 = interest (</a:t>
            </a:r>
            <a:r>
              <a:rPr lang="en-US" sz="2400" b="1" dirty="0" err="1"/>
              <a:t>prin</a:t>
            </a:r>
            <a:r>
              <a:rPr lang="en-US" sz="2400" b="1" dirty="0"/>
              <a:t>)</a:t>
            </a:r>
            <a:endParaRPr sz="3600" b="1" dirty="0"/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400" b="1" dirty="0"/>
              <a:t>print(“</a:t>
            </a:r>
            <a:r>
              <a:rPr lang="en-US" sz="2400" b="1" dirty="0" err="1"/>
              <a:t>Rs</a:t>
            </a:r>
            <a:r>
              <a:rPr lang="en-US" sz="2400" b="1" dirty="0"/>
              <a:t>, “, si1)</a:t>
            </a:r>
            <a:endParaRPr sz="3600" b="1" dirty="0"/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400" b="1" dirty="0" err="1"/>
              <a:t>roi</a:t>
            </a:r>
            <a:r>
              <a:rPr lang="en-US" sz="2400" b="1" dirty="0"/>
              <a:t> = float (input(“Enter rate of interest (ROI) : “) )</a:t>
            </a:r>
            <a:endParaRPr sz="3600" b="1" dirty="0"/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400" b="1" dirty="0"/>
              <a:t>time = </a:t>
            </a:r>
            <a:r>
              <a:rPr lang="en-US" sz="2400" b="1" dirty="0" err="1"/>
              <a:t>int</a:t>
            </a:r>
            <a:r>
              <a:rPr lang="en-US" sz="2400" b="1" dirty="0"/>
              <a:t>(input(“Enter time in years : “) )</a:t>
            </a:r>
            <a:endParaRPr sz="3600" b="1" dirty="0"/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400" b="1" dirty="0"/>
              <a:t>print(“Simple interest with your provided ROI and time values is : “)</a:t>
            </a:r>
            <a:endParaRPr sz="3600" b="1" dirty="0"/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400" b="1" dirty="0"/>
              <a:t>si2 = interest (</a:t>
            </a:r>
            <a:r>
              <a:rPr lang="en-US" sz="2400" b="1" dirty="0" err="1"/>
              <a:t>prin</a:t>
            </a:r>
            <a:r>
              <a:rPr lang="en-US" sz="2400" b="1" dirty="0"/>
              <a:t>, time, </a:t>
            </a:r>
            <a:r>
              <a:rPr lang="en-US" sz="2400" b="1" dirty="0" err="1"/>
              <a:t>roi</a:t>
            </a:r>
            <a:r>
              <a:rPr lang="en-US" sz="2400" b="1" dirty="0"/>
              <a:t>)</a:t>
            </a:r>
            <a:endParaRPr sz="3600" b="1" dirty="0"/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400" b="1" dirty="0"/>
              <a:t>print(“</a:t>
            </a:r>
            <a:r>
              <a:rPr lang="en-US" sz="2400" b="1" dirty="0" err="1"/>
              <a:t>Rs</a:t>
            </a:r>
            <a:r>
              <a:rPr lang="en-US" sz="2400" b="1" dirty="0"/>
              <a:t>. “, si2)</a:t>
            </a:r>
            <a:endParaRPr sz="3600" b="1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A07BB80-5B8D-4FBC-9C5F-5326A9C573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331</Words>
  <Application>Microsoft Office PowerPoint</Application>
  <PresentationFormat>Widescreen</PresentationFormat>
  <Paragraphs>82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Sub-concepts:</vt:lpstr>
      <vt:lpstr>Positional Arguments :</vt:lpstr>
      <vt:lpstr>PowerPoint Presentation</vt:lpstr>
      <vt:lpstr>Default Arguments:</vt:lpstr>
      <vt:lpstr>Keyword (Named) Arguments:</vt:lpstr>
      <vt:lpstr>Program To Calculate Simple Interest:</vt:lpstr>
      <vt:lpstr>Session Review:</vt:lpstr>
      <vt:lpstr>Assignments: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ODMADMIN</dc:creator>
  <cp:lastModifiedBy>KALYAN SAHOO</cp:lastModifiedBy>
  <cp:revision>88</cp:revision>
  <dcterms:created xsi:type="dcterms:W3CDTF">2006-08-16T00:00:00Z</dcterms:created>
  <dcterms:modified xsi:type="dcterms:W3CDTF">2021-10-02T09:57:09Z</dcterms:modified>
</cp:coreProperties>
</file>