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5" r:id="rId12"/>
    <p:sldId id="268" r:id="rId13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0" roundtripDataSignature="AMtx7miYCWyqZvowY8lVznp0TSiRRmi4Dw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1171DDD-0E41-4574-8AC4-BFE2EC438B44}" v="26" dt="2021-09-30T14:01:38.360"/>
    <p1510:client id="{5B1C912E-0223-4405-B188-3F95D1706231}" v="159" dt="2021-10-01T09:02:01.881"/>
    <p1510:client id="{8481D7C9-0B34-4FEA-8882-724C011BC9C8}" v="4" dt="2021-10-01T13:46:50.65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20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uber raj kunal" userId="ff53f78b27f9dcad" providerId="Windows Live" clId="Web-{51171DDD-0E41-4574-8AC4-BFE2EC438B44}"/>
    <pc:docChg chg="mod delSld modSld sldOrd modMainMaster setSldSz">
      <pc:chgData name="kuber raj kunal" userId="ff53f78b27f9dcad" providerId="Windows Live" clId="Web-{51171DDD-0E41-4574-8AC4-BFE2EC438B44}" dt="2021-09-30T14:01:38.360" v="21" actId="1076"/>
      <pc:docMkLst>
        <pc:docMk/>
      </pc:docMkLst>
      <pc:sldChg chg="addSp delSp modSp">
        <pc:chgData name="kuber raj kunal" userId="ff53f78b27f9dcad" providerId="Windows Live" clId="Web-{51171DDD-0E41-4574-8AC4-BFE2EC438B44}" dt="2021-09-30T13:58:01.695" v="17" actId="14100"/>
        <pc:sldMkLst>
          <pc:docMk/>
          <pc:sldMk cId="0" sldId="256"/>
        </pc:sldMkLst>
        <pc:spChg chg="mod">
          <ac:chgData name="kuber raj kunal" userId="ff53f78b27f9dcad" providerId="Windows Live" clId="Web-{51171DDD-0E41-4574-8AC4-BFE2EC438B44}" dt="2021-09-30T13:22:53.556" v="1"/>
          <ac:spMkLst>
            <pc:docMk/>
            <pc:sldMk cId="0" sldId="256"/>
            <ac:spMk id="93" creationId="{00000000-0000-0000-0000-000000000000}"/>
          </ac:spMkLst>
        </pc:spChg>
        <pc:spChg chg="mod">
          <ac:chgData name="kuber raj kunal" userId="ff53f78b27f9dcad" providerId="Windows Live" clId="Web-{51171DDD-0E41-4574-8AC4-BFE2EC438B44}" dt="2021-09-30T13:22:53.556" v="1"/>
          <ac:spMkLst>
            <pc:docMk/>
            <pc:sldMk cId="0" sldId="256"/>
            <ac:spMk id="94" creationId="{00000000-0000-0000-0000-000000000000}"/>
          </ac:spMkLst>
        </pc:spChg>
        <pc:picChg chg="add mod">
          <ac:chgData name="kuber raj kunal" userId="ff53f78b27f9dcad" providerId="Windows Live" clId="Web-{51171DDD-0E41-4574-8AC4-BFE2EC438B44}" dt="2021-09-30T13:56:37.600" v="3" actId="1076"/>
          <ac:picMkLst>
            <pc:docMk/>
            <pc:sldMk cId="0" sldId="256"/>
            <ac:picMk id="2" creationId="{73C60DC0-8012-4006-8C35-AC80440EFA4A}"/>
          </ac:picMkLst>
        </pc:picChg>
        <pc:picChg chg="mod">
          <ac:chgData name="kuber raj kunal" userId="ff53f78b27f9dcad" providerId="Windows Live" clId="Web-{51171DDD-0E41-4574-8AC4-BFE2EC438B44}" dt="2021-09-30T13:58:01.695" v="17" actId="14100"/>
          <ac:picMkLst>
            <pc:docMk/>
            <pc:sldMk cId="0" sldId="256"/>
            <ac:picMk id="91" creationId="{00000000-0000-0000-0000-000000000000}"/>
          </ac:picMkLst>
        </pc:picChg>
        <pc:picChg chg="del mod">
          <ac:chgData name="kuber raj kunal" userId="ff53f78b27f9dcad" providerId="Windows Live" clId="Web-{51171DDD-0E41-4574-8AC4-BFE2EC438B44}" dt="2021-09-30T13:56:33.678" v="2"/>
          <ac:picMkLst>
            <pc:docMk/>
            <pc:sldMk cId="0" sldId="256"/>
            <ac:picMk id="92" creationId="{00000000-0000-0000-0000-000000000000}"/>
          </ac:picMkLst>
        </pc:picChg>
      </pc:sldChg>
      <pc:sldChg chg="addSp delSp modSp">
        <pc:chgData name="kuber raj kunal" userId="ff53f78b27f9dcad" providerId="Windows Live" clId="Web-{51171DDD-0E41-4574-8AC4-BFE2EC438B44}" dt="2021-09-30T14:01:38.360" v="21" actId="1076"/>
        <pc:sldMkLst>
          <pc:docMk/>
          <pc:sldMk cId="0" sldId="257"/>
        </pc:sldMkLst>
        <pc:spChg chg="del mod">
          <ac:chgData name="kuber raj kunal" userId="ff53f78b27f9dcad" providerId="Windows Live" clId="Web-{51171DDD-0E41-4574-8AC4-BFE2EC438B44}" dt="2021-09-30T13:58:05.070" v="18"/>
          <ac:spMkLst>
            <pc:docMk/>
            <pc:sldMk cId="0" sldId="257"/>
            <ac:spMk id="100" creationId="{00000000-0000-0000-0000-000000000000}"/>
          </ac:spMkLst>
        </pc:spChg>
        <pc:spChg chg="mod">
          <ac:chgData name="kuber raj kunal" userId="ff53f78b27f9dcad" providerId="Windows Live" clId="Web-{51171DDD-0E41-4574-8AC4-BFE2EC438B44}" dt="2021-09-30T14:01:38.360" v="21" actId="1076"/>
          <ac:spMkLst>
            <pc:docMk/>
            <pc:sldMk cId="0" sldId="257"/>
            <ac:spMk id="101" creationId="{00000000-0000-0000-0000-000000000000}"/>
          </ac:spMkLst>
        </pc:spChg>
        <pc:picChg chg="add">
          <ac:chgData name="kuber raj kunal" userId="ff53f78b27f9dcad" providerId="Windows Live" clId="Web-{51171DDD-0E41-4574-8AC4-BFE2EC438B44}" dt="2021-09-30T13:56:41.162" v="4"/>
          <ac:picMkLst>
            <pc:docMk/>
            <pc:sldMk cId="0" sldId="257"/>
            <ac:picMk id="2" creationId="{B1FBEC1A-0CA5-4DCF-8713-973460BBDEB0}"/>
          </ac:picMkLst>
        </pc:picChg>
        <pc:picChg chg="mod">
          <ac:chgData name="kuber raj kunal" userId="ff53f78b27f9dcad" providerId="Windows Live" clId="Web-{51171DDD-0E41-4574-8AC4-BFE2EC438B44}" dt="2021-09-30T13:22:53.556" v="1"/>
          <ac:picMkLst>
            <pc:docMk/>
            <pc:sldMk cId="0" sldId="257"/>
            <ac:picMk id="99" creationId="{00000000-0000-0000-0000-000000000000}"/>
          </ac:picMkLst>
        </pc:picChg>
      </pc:sldChg>
      <pc:sldChg chg="addSp modSp">
        <pc:chgData name="kuber raj kunal" userId="ff53f78b27f9dcad" providerId="Windows Live" clId="Web-{51171DDD-0E41-4574-8AC4-BFE2EC438B44}" dt="2021-09-30T13:56:42.990" v="5"/>
        <pc:sldMkLst>
          <pc:docMk/>
          <pc:sldMk cId="0" sldId="258"/>
        </pc:sldMkLst>
        <pc:spChg chg="mod">
          <ac:chgData name="kuber raj kunal" userId="ff53f78b27f9dcad" providerId="Windows Live" clId="Web-{51171DDD-0E41-4574-8AC4-BFE2EC438B44}" dt="2021-09-30T13:22:53.556" v="1"/>
          <ac:spMkLst>
            <pc:docMk/>
            <pc:sldMk cId="0" sldId="258"/>
            <ac:spMk id="108" creationId="{00000000-0000-0000-0000-000000000000}"/>
          </ac:spMkLst>
        </pc:spChg>
        <pc:spChg chg="mod">
          <ac:chgData name="kuber raj kunal" userId="ff53f78b27f9dcad" providerId="Windows Live" clId="Web-{51171DDD-0E41-4574-8AC4-BFE2EC438B44}" dt="2021-09-30T13:22:53.556" v="1"/>
          <ac:spMkLst>
            <pc:docMk/>
            <pc:sldMk cId="0" sldId="258"/>
            <ac:spMk id="109" creationId="{00000000-0000-0000-0000-000000000000}"/>
          </ac:spMkLst>
        </pc:spChg>
        <pc:picChg chg="add">
          <ac:chgData name="kuber raj kunal" userId="ff53f78b27f9dcad" providerId="Windows Live" clId="Web-{51171DDD-0E41-4574-8AC4-BFE2EC438B44}" dt="2021-09-30T13:56:42.990" v="5"/>
          <ac:picMkLst>
            <pc:docMk/>
            <pc:sldMk cId="0" sldId="258"/>
            <ac:picMk id="2" creationId="{3262CCB3-175C-485D-AA20-A12FFA72BAE4}"/>
          </ac:picMkLst>
        </pc:picChg>
        <pc:picChg chg="mod">
          <ac:chgData name="kuber raj kunal" userId="ff53f78b27f9dcad" providerId="Windows Live" clId="Web-{51171DDD-0E41-4574-8AC4-BFE2EC438B44}" dt="2021-09-30T13:22:53.556" v="1"/>
          <ac:picMkLst>
            <pc:docMk/>
            <pc:sldMk cId="0" sldId="258"/>
            <ac:picMk id="107" creationId="{00000000-0000-0000-0000-000000000000}"/>
          </ac:picMkLst>
        </pc:picChg>
      </pc:sldChg>
      <pc:sldChg chg="addSp modSp">
        <pc:chgData name="kuber raj kunal" userId="ff53f78b27f9dcad" providerId="Windows Live" clId="Web-{51171DDD-0E41-4574-8AC4-BFE2EC438B44}" dt="2021-09-30T13:56:44.772" v="6"/>
        <pc:sldMkLst>
          <pc:docMk/>
          <pc:sldMk cId="0" sldId="259"/>
        </pc:sldMkLst>
        <pc:spChg chg="mod">
          <ac:chgData name="kuber raj kunal" userId="ff53f78b27f9dcad" providerId="Windows Live" clId="Web-{51171DDD-0E41-4574-8AC4-BFE2EC438B44}" dt="2021-09-30T13:22:53.556" v="1"/>
          <ac:spMkLst>
            <pc:docMk/>
            <pc:sldMk cId="0" sldId="259"/>
            <ac:spMk id="114" creationId="{00000000-0000-0000-0000-000000000000}"/>
          </ac:spMkLst>
        </pc:spChg>
        <pc:spChg chg="mod">
          <ac:chgData name="kuber raj kunal" userId="ff53f78b27f9dcad" providerId="Windows Live" clId="Web-{51171DDD-0E41-4574-8AC4-BFE2EC438B44}" dt="2021-09-30T13:22:53.556" v="1"/>
          <ac:spMkLst>
            <pc:docMk/>
            <pc:sldMk cId="0" sldId="259"/>
            <ac:spMk id="115" creationId="{00000000-0000-0000-0000-000000000000}"/>
          </ac:spMkLst>
        </pc:spChg>
        <pc:picChg chg="add">
          <ac:chgData name="kuber raj kunal" userId="ff53f78b27f9dcad" providerId="Windows Live" clId="Web-{51171DDD-0E41-4574-8AC4-BFE2EC438B44}" dt="2021-09-30T13:56:44.772" v="6"/>
          <ac:picMkLst>
            <pc:docMk/>
            <pc:sldMk cId="0" sldId="259"/>
            <ac:picMk id="2" creationId="{E6A831A8-5A70-40FF-94BC-229B65DAF7D2}"/>
          </ac:picMkLst>
        </pc:picChg>
        <pc:picChg chg="mod">
          <ac:chgData name="kuber raj kunal" userId="ff53f78b27f9dcad" providerId="Windows Live" clId="Web-{51171DDD-0E41-4574-8AC4-BFE2EC438B44}" dt="2021-09-30T13:22:53.556" v="1"/>
          <ac:picMkLst>
            <pc:docMk/>
            <pc:sldMk cId="0" sldId="259"/>
            <ac:picMk id="116" creationId="{00000000-0000-0000-0000-000000000000}"/>
          </ac:picMkLst>
        </pc:picChg>
      </pc:sldChg>
      <pc:sldChg chg="addSp modSp">
        <pc:chgData name="kuber raj kunal" userId="ff53f78b27f9dcad" providerId="Windows Live" clId="Web-{51171DDD-0E41-4574-8AC4-BFE2EC438B44}" dt="2021-09-30T13:56:49.366" v="7"/>
        <pc:sldMkLst>
          <pc:docMk/>
          <pc:sldMk cId="0" sldId="260"/>
        </pc:sldMkLst>
        <pc:spChg chg="mod">
          <ac:chgData name="kuber raj kunal" userId="ff53f78b27f9dcad" providerId="Windows Live" clId="Web-{51171DDD-0E41-4574-8AC4-BFE2EC438B44}" dt="2021-09-30T13:22:53.556" v="1"/>
          <ac:spMkLst>
            <pc:docMk/>
            <pc:sldMk cId="0" sldId="260"/>
            <ac:spMk id="121" creationId="{00000000-0000-0000-0000-000000000000}"/>
          </ac:spMkLst>
        </pc:spChg>
        <pc:spChg chg="mod">
          <ac:chgData name="kuber raj kunal" userId="ff53f78b27f9dcad" providerId="Windows Live" clId="Web-{51171DDD-0E41-4574-8AC4-BFE2EC438B44}" dt="2021-09-30T13:22:53.556" v="1"/>
          <ac:spMkLst>
            <pc:docMk/>
            <pc:sldMk cId="0" sldId="260"/>
            <ac:spMk id="122" creationId="{00000000-0000-0000-0000-000000000000}"/>
          </ac:spMkLst>
        </pc:spChg>
        <pc:picChg chg="add">
          <ac:chgData name="kuber raj kunal" userId="ff53f78b27f9dcad" providerId="Windows Live" clId="Web-{51171DDD-0E41-4574-8AC4-BFE2EC438B44}" dt="2021-09-30T13:56:49.366" v="7"/>
          <ac:picMkLst>
            <pc:docMk/>
            <pc:sldMk cId="0" sldId="260"/>
            <ac:picMk id="2" creationId="{E3C6CE7C-C4DF-4A43-8AD2-842B2672329C}"/>
          </ac:picMkLst>
        </pc:picChg>
        <pc:picChg chg="mod">
          <ac:chgData name="kuber raj kunal" userId="ff53f78b27f9dcad" providerId="Windows Live" clId="Web-{51171DDD-0E41-4574-8AC4-BFE2EC438B44}" dt="2021-09-30T13:22:53.556" v="1"/>
          <ac:picMkLst>
            <pc:docMk/>
            <pc:sldMk cId="0" sldId="260"/>
            <ac:picMk id="123" creationId="{00000000-0000-0000-0000-000000000000}"/>
          </ac:picMkLst>
        </pc:picChg>
      </pc:sldChg>
      <pc:sldChg chg="addSp modSp">
        <pc:chgData name="kuber raj kunal" userId="ff53f78b27f9dcad" providerId="Windows Live" clId="Web-{51171DDD-0E41-4574-8AC4-BFE2EC438B44}" dt="2021-09-30T13:56:50.787" v="8"/>
        <pc:sldMkLst>
          <pc:docMk/>
          <pc:sldMk cId="0" sldId="261"/>
        </pc:sldMkLst>
        <pc:spChg chg="mod">
          <ac:chgData name="kuber raj kunal" userId="ff53f78b27f9dcad" providerId="Windows Live" clId="Web-{51171DDD-0E41-4574-8AC4-BFE2EC438B44}" dt="2021-09-30T13:22:53.556" v="1"/>
          <ac:spMkLst>
            <pc:docMk/>
            <pc:sldMk cId="0" sldId="261"/>
            <ac:spMk id="128" creationId="{00000000-0000-0000-0000-000000000000}"/>
          </ac:spMkLst>
        </pc:spChg>
        <pc:spChg chg="mod">
          <ac:chgData name="kuber raj kunal" userId="ff53f78b27f9dcad" providerId="Windows Live" clId="Web-{51171DDD-0E41-4574-8AC4-BFE2EC438B44}" dt="2021-09-30T13:22:53.556" v="1"/>
          <ac:spMkLst>
            <pc:docMk/>
            <pc:sldMk cId="0" sldId="261"/>
            <ac:spMk id="129" creationId="{00000000-0000-0000-0000-000000000000}"/>
          </ac:spMkLst>
        </pc:spChg>
        <pc:picChg chg="add">
          <ac:chgData name="kuber raj kunal" userId="ff53f78b27f9dcad" providerId="Windows Live" clId="Web-{51171DDD-0E41-4574-8AC4-BFE2EC438B44}" dt="2021-09-30T13:56:50.787" v="8"/>
          <ac:picMkLst>
            <pc:docMk/>
            <pc:sldMk cId="0" sldId="261"/>
            <ac:picMk id="2" creationId="{B6247EB0-B1D9-41AA-96A4-F5BAF5432712}"/>
          </ac:picMkLst>
        </pc:picChg>
      </pc:sldChg>
      <pc:sldChg chg="addSp modSp">
        <pc:chgData name="kuber raj kunal" userId="ff53f78b27f9dcad" providerId="Windows Live" clId="Web-{51171DDD-0E41-4574-8AC4-BFE2EC438B44}" dt="2021-09-30T13:56:52.272" v="9"/>
        <pc:sldMkLst>
          <pc:docMk/>
          <pc:sldMk cId="0" sldId="262"/>
        </pc:sldMkLst>
        <pc:spChg chg="mod">
          <ac:chgData name="kuber raj kunal" userId="ff53f78b27f9dcad" providerId="Windows Live" clId="Web-{51171DDD-0E41-4574-8AC4-BFE2EC438B44}" dt="2021-09-30T13:22:53.556" v="1"/>
          <ac:spMkLst>
            <pc:docMk/>
            <pc:sldMk cId="0" sldId="262"/>
            <ac:spMk id="134" creationId="{00000000-0000-0000-0000-000000000000}"/>
          </ac:spMkLst>
        </pc:spChg>
        <pc:picChg chg="add">
          <ac:chgData name="kuber raj kunal" userId="ff53f78b27f9dcad" providerId="Windows Live" clId="Web-{51171DDD-0E41-4574-8AC4-BFE2EC438B44}" dt="2021-09-30T13:56:52.272" v="9"/>
          <ac:picMkLst>
            <pc:docMk/>
            <pc:sldMk cId="0" sldId="262"/>
            <ac:picMk id="2" creationId="{4BA12B5C-771D-4B46-86AC-BBFE378472D5}"/>
          </ac:picMkLst>
        </pc:picChg>
        <pc:picChg chg="mod">
          <ac:chgData name="kuber raj kunal" userId="ff53f78b27f9dcad" providerId="Windows Live" clId="Web-{51171DDD-0E41-4574-8AC4-BFE2EC438B44}" dt="2021-09-30T13:22:53.556" v="1"/>
          <ac:picMkLst>
            <pc:docMk/>
            <pc:sldMk cId="0" sldId="262"/>
            <ac:picMk id="135" creationId="{00000000-0000-0000-0000-000000000000}"/>
          </ac:picMkLst>
        </pc:picChg>
      </pc:sldChg>
      <pc:sldChg chg="addSp modSp">
        <pc:chgData name="kuber raj kunal" userId="ff53f78b27f9dcad" providerId="Windows Live" clId="Web-{51171DDD-0E41-4574-8AC4-BFE2EC438B44}" dt="2021-09-30T13:56:54.897" v="10"/>
        <pc:sldMkLst>
          <pc:docMk/>
          <pc:sldMk cId="0" sldId="263"/>
        </pc:sldMkLst>
        <pc:spChg chg="mod">
          <ac:chgData name="kuber raj kunal" userId="ff53f78b27f9dcad" providerId="Windows Live" clId="Web-{51171DDD-0E41-4574-8AC4-BFE2EC438B44}" dt="2021-09-30T13:22:53.556" v="1"/>
          <ac:spMkLst>
            <pc:docMk/>
            <pc:sldMk cId="0" sldId="263"/>
            <ac:spMk id="141" creationId="{00000000-0000-0000-0000-000000000000}"/>
          </ac:spMkLst>
        </pc:spChg>
        <pc:picChg chg="add">
          <ac:chgData name="kuber raj kunal" userId="ff53f78b27f9dcad" providerId="Windows Live" clId="Web-{51171DDD-0E41-4574-8AC4-BFE2EC438B44}" dt="2021-09-30T13:56:54.897" v="10"/>
          <ac:picMkLst>
            <pc:docMk/>
            <pc:sldMk cId="0" sldId="263"/>
            <ac:picMk id="2" creationId="{B7828605-BC00-4F6F-851F-C53780CE3EC9}"/>
          </ac:picMkLst>
        </pc:picChg>
        <pc:picChg chg="mod">
          <ac:chgData name="kuber raj kunal" userId="ff53f78b27f9dcad" providerId="Windows Live" clId="Web-{51171DDD-0E41-4574-8AC4-BFE2EC438B44}" dt="2021-09-30T13:22:53.556" v="1"/>
          <ac:picMkLst>
            <pc:docMk/>
            <pc:sldMk cId="0" sldId="263"/>
            <ac:picMk id="140" creationId="{00000000-0000-0000-0000-000000000000}"/>
          </ac:picMkLst>
        </pc:picChg>
      </pc:sldChg>
      <pc:sldChg chg="addSp modSp">
        <pc:chgData name="kuber raj kunal" userId="ff53f78b27f9dcad" providerId="Windows Live" clId="Web-{51171DDD-0E41-4574-8AC4-BFE2EC438B44}" dt="2021-09-30T13:56:56.991" v="11"/>
        <pc:sldMkLst>
          <pc:docMk/>
          <pc:sldMk cId="0" sldId="264"/>
        </pc:sldMkLst>
        <pc:spChg chg="mod">
          <ac:chgData name="kuber raj kunal" userId="ff53f78b27f9dcad" providerId="Windows Live" clId="Web-{51171DDD-0E41-4574-8AC4-BFE2EC438B44}" dt="2021-09-30T13:22:53.556" v="1"/>
          <ac:spMkLst>
            <pc:docMk/>
            <pc:sldMk cId="0" sldId="264"/>
            <ac:spMk id="146" creationId="{00000000-0000-0000-0000-000000000000}"/>
          </ac:spMkLst>
        </pc:spChg>
        <pc:spChg chg="mod">
          <ac:chgData name="kuber raj kunal" userId="ff53f78b27f9dcad" providerId="Windows Live" clId="Web-{51171DDD-0E41-4574-8AC4-BFE2EC438B44}" dt="2021-09-30T13:22:53.556" v="1"/>
          <ac:spMkLst>
            <pc:docMk/>
            <pc:sldMk cId="0" sldId="264"/>
            <ac:spMk id="148" creationId="{00000000-0000-0000-0000-000000000000}"/>
          </ac:spMkLst>
        </pc:spChg>
        <pc:picChg chg="add">
          <ac:chgData name="kuber raj kunal" userId="ff53f78b27f9dcad" providerId="Windows Live" clId="Web-{51171DDD-0E41-4574-8AC4-BFE2EC438B44}" dt="2021-09-30T13:56:56.991" v="11"/>
          <ac:picMkLst>
            <pc:docMk/>
            <pc:sldMk cId="0" sldId="264"/>
            <ac:picMk id="2" creationId="{C589A467-C220-4CAF-B7E1-5B63572E8DD2}"/>
          </ac:picMkLst>
        </pc:picChg>
        <pc:picChg chg="mod">
          <ac:chgData name="kuber raj kunal" userId="ff53f78b27f9dcad" providerId="Windows Live" clId="Web-{51171DDD-0E41-4574-8AC4-BFE2EC438B44}" dt="2021-09-30T13:22:53.556" v="1"/>
          <ac:picMkLst>
            <pc:docMk/>
            <pc:sldMk cId="0" sldId="264"/>
            <ac:picMk id="147" creationId="{00000000-0000-0000-0000-000000000000}"/>
          </ac:picMkLst>
        </pc:picChg>
      </pc:sldChg>
      <pc:sldChg chg="addSp modSp">
        <pc:chgData name="kuber raj kunal" userId="ff53f78b27f9dcad" providerId="Windows Live" clId="Web-{51171DDD-0E41-4574-8AC4-BFE2EC438B44}" dt="2021-09-30T13:56:58.975" v="12"/>
        <pc:sldMkLst>
          <pc:docMk/>
          <pc:sldMk cId="0" sldId="265"/>
        </pc:sldMkLst>
        <pc:spChg chg="mod">
          <ac:chgData name="kuber raj kunal" userId="ff53f78b27f9dcad" providerId="Windows Live" clId="Web-{51171DDD-0E41-4574-8AC4-BFE2EC438B44}" dt="2021-09-30T13:22:53.556" v="1"/>
          <ac:spMkLst>
            <pc:docMk/>
            <pc:sldMk cId="0" sldId="265"/>
            <ac:spMk id="153" creationId="{00000000-0000-0000-0000-000000000000}"/>
          </ac:spMkLst>
        </pc:spChg>
        <pc:spChg chg="mod">
          <ac:chgData name="kuber raj kunal" userId="ff53f78b27f9dcad" providerId="Windows Live" clId="Web-{51171DDD-0E41-4574-8AC4-BFE2EC438B44}" dt="2021-09-30T13:22:53.556" v="1"/>
          <ac:spMkLst>
            <pc:docMk/>
            <pc:sldMk cId="0" sldId="265"/>
            <ac:spMk id="154" creationId="{00000000-0000-0000-0000-000000000000}"/>
          </ac:spMkLst>
        </pc:spChg>
        <pc:picChg chg="add">
          <ac:chgData name="kuber raj kunal" userId="ff53f78b27f9dcad" providerId="Windows Live" clId="Web-{51171DDD-0E41-4574-8AC4-BFE2EC438B44}" dt="2021-09-30T13:56:58.975" v="12"/>
          <ac:picMkLst>
            <pc:docMk/>
            <pc:sldMk cId="0" sldId="265"/>
            <ac:picMk id="2" creationId="{B60199FB-0806-4EFE-A103-69CE084F8A1E}"/>
          </ac:picMkLst>
        </pc:picChg>
        <pc:picChg chg="mod">
          <ac:chgData name="kuber raj kunal" userId="ff53f78b27f9dcad" providerId="Windows Live" clId="Web-{51171DDD-0E41-4574-8AC4-BFE2EC438B44}" dt="2021-09-30T13:22:53.556" v="1"/>
          <ac:picMkLst>
            <pc:docMk/>
            <pc:sldMk cId="0" sldId="265"/>
            <ac:picMk id="155" creationId="{00000000-0000-0000-0000-000000000000}"/>
          </ac:picMkLst>
        </pc:picChg>
      </pc:sldChg>
      <pc:sldChg chg="modSp del">
        <pc:chgData name="kuber raj kunal" userId="ff53f78b27f9dcad" providerId="Windows Live" clId="Web-{51171DDD-0E41-4574-8AC4-BFE2EC438B44}" dt="2021-09-30T13:57:00.663" v="13"/>
        <pc:sldMkLst>
          <pc:docMk/>
          <pc:sldMk cId="0" sldId="266"/>
        </pc:sldMkLst>
        <pc:spChg chg="mod">
          <ac:chgData name="kuber raj kunal" userId="ff53f78b27f9dcad" providerId="Windows Live" clId="Web-{51171DDD-0E41-4574-8AC4-BFE2EC438B44}" dt="2021-09-30T13:22:53.556" v="1"/>
          <ac:spMkLst>
            <pc:docMk/>
            <pc:sldMk cId="0" sldId="266"/>
            <ac:spMk id="160" creationId="{00000000-0000-0000-0000-000000000000}"/>
          </ac:spMkLst>
        </pc:spChg>
        <pc:spChg chg="mod">
          <ac:chgData name="kuber raj kunal" userId="ff53f78b27f9dcad" providerId="Windows Live" clId="Web-{51171DDD-0E41-4574-8AC4-BFE2EC438B44}" dt="2021-09-30T13:22:53.556" v="1"/>
          <ac:spMkLst>
            <pc:docMk/>
            <pc:sldMk cId="0" sldId="266"/>
            <ac:spMk id="162" creationId="{00000000-0000-0000-0000-000000000000}"/>
          </ac:spMkLst>
        </pc:spChg>
        <pc:picChg chg="mod">
          <ac:chgData name="kuber raj kunal" userId="ff53f78b27f9dcad" providerId="Windows Live" clId="Web-{51171DDD-0E41-4574-8AC4-BFE2EC438B44}" dt="2021-09-30T13:22:53.556" v="1"/>
          <ac:picMkLst>
            <pc:docMk/>
            <pc:sldMk cId="0" sldId="266"/>
            <ac:picMk id="161" creationId="{00000000-0000-0000-0000-000000000000}"/>
          </ac:picMkLst>
        </pc:picChg>
      </pc:sldChg>
      <pc:sldChg chg="modSp ord">
        <pc:chgData name="kuber raj kunal" userId="ff53f78b27f9dcad" providerId="Windows Live" clId="Web-{51171DDD-0E41-4574-8AC4-BFE2EC438B44}" dt="2021-09-30T13:57:10.132" v="15"/>
        <pc:sldMkLst>
          <pc:docMk/>
          <pc:sldMk cId="0" sldId="267"/>
        </pc:sldMkLst>
        <pc:spChg chg="mod">
          <ac:chgData name="kuber raj kunal" userId="ff53f78b27f9dcad" providerId="Windows Live" clId="Web-{51171DDD-0E41-4574-8AC4-BFE2EC438B44}" dt="2021-09-30T13:22:53.556" v="1"/>
          <ac:spMkLst>
            <pc:docMk/>
            <pc:sldMk cId="0" sldId="267"/>
            <ac:spMk id="167" creationId="{00000000-0000-0000-0000-000000000000}"/>
          </ac:spMkLst>
        </pc:spChg>
        <pc:spChg chg="mod">
          <ac:chgData name="kuber raj kunal" userId="ff53f78b27f9dcad" providerId="Windows Live" clId="Web-{51171DDD-0E41-4574-8AC4-BFE2EC438B44}" dt="2021-09-30T13:22:53.556" v="1"/>
          <ac:spMkLst>
            <pc:docMk/>
            <pc:sldMk cId="0" sldId="267"/>
            <ac:spMk id="168" creationId="{00000000-0000-0000-0000-000000000000}"/>
          </ac:spMkLst>
        </pc:spChg>
        <pc:picChg chg="mod">
          <ac:chgData name="kuber raj kunal" userId="ff53f78b27f9dcad" providerId="Windows Live" clId="Web-{51171DDD-0E41-4574-8AC4-BFE2EC438B44}" dt="2021-09-30T13:22:53.556" v="1"/>
          <ac:picMkLst>
            <pc:docMk/>
            <pc:sldMk cId="0" sldId="267"/>
            <ac:picMk id="169" creationId="{00000000-0000-0000-0000-000000000000}"/>
          </ac:picMkLst>
        </pc:picChg>
      </pc:sldChg>
      <pc:sldChg chg="addSp modSp">
        <pc:chgData name="kuber raj kunal" userId="ff53f78b27f9dcad" providerId="Windows Live" clId="Web-{51171DDD-0E41-4574-8AC4-BFE2EC438B44}" dt="2021-09-30T13:57:04.178" v="14"/>
        <pc:sldMkLst>
          <pc:docMk/>
          <pc:sldMk cId="0" sldId="268"/>
        </pc:sldMkLst>
        <pc:spChg chg="mod">
          <ac:chgData name="kuber raj kunal" userId="ff53f78b27f9dcad" providerId="Windows Live" clId="Web-{51171DDD-0E41-4574-8AC4-BFE2EC438B44}" dt="2021-09-30T13:22:53.556" v="1"/>
          <ac:spMkLst>
            <pc:docMk/>
            <pc:sldMk cId="0" sldId="268"/>
            <ac:spMk id="175" creationId="{00000000-0000-0000-0000-000000000000}"/>
          </ac:spMkLst>
        </pc:spChg>
        <pc:picChg chg="add">
          <ac:chgData name="kuber raj kunal" userId="ff53f78b27f9dcad" providerId="Windows Live" clId="Web-{51171DDD-0E41-4574-8AC4-BFE2EC438B44}" dt="2021-09-30T13:57:04.178" v="14"/>
          <ac:picMkLst>
            <pc:docMk/>
            <pc:sldMk cId="0" sldId="268"/>
            <ac:picMk id="2" creationId="{E2E91A36-163A-4894-AA62-A1771C84FCB2}"/>
          </ac:picMkLst>
        </pc:picChg>
        <pc:picChg chg="mod">
          <ac:chgData name="kuber raj kunal" userId="ff53f78b27f9dcad" providerId="Windows Live" clId="Web-{51171DDD-0E41-4574-8AC4-BFE2EC438B44}" dt="2021-09-30T13:22:53.556" v="1"/>
          <ac:picMkLst>
            <pc:docMk/>
            <pc:sldMk cId="0" sldId="268"/>
            <ac:picMk id="174" creationId="{00000000-0000-0000-0000-000000000000}"/>
          </ac:picMkLst>
        </pc:picChg>
      </pc:sldChg>
      <pc:sldMasterChg chg="modSp modSldLayout">
        <pc:chgData name="kuber raj kunal" userId="ff53f78b27f9dcad" providerId="Windows Live" clId="Web-{51171DDD-0E41-4574-8AC4-BFE2EC438B44}" dt="2021-09-30T13:22:53.556" v="1"/>
        <pc:sldMasterMkLst>
          <pc:docMk/>
          <pc:sldMasterMk cId="0" sldId="2147483648"/>
        </pc:sldMasterMkLst>
        <pc:spChg chg="mod">
          <ac:chgData name="kuber raj kunal" userId="ff53f78b27f9dcad" providerId="Windows Live" clId="Web-{51171DDD-0E41-4574-8AC4-BFE2EC438B44}" dt="2021-09-30T13:22:53.556" v="1"/>
          <ac:spMkLst>
            <pc:docMk/>
            <pc:sldMasterMk cId="0" sldId="2147483648"/>
            <ac:spMk id="10" creationId="{00000000-0000-0000-0000-000000000000}"/>
          </ac:spMkLst>
        </pc:spChg>
        <pc:spChg chg="mod">
          <ac:chgData name="kuber raj kunal" userId="ff53f78b27f9dcad" providerId="Windows Live" clId="Web-{51171DDD-0E41-4574-8AC4-BFE2EC438B44}" dt="2021-09-30T13:22:53.556" v="1"/>
          <ac:spMkLst>
            <pc:docMk/>
            <pc:sldMasterMk cId="0" sldId="2147483648"/>
            <ac:spMk id="11" creationId="{00000000-0000-0000-0000-000000000000}"/>
          </ac:spMkLst>
        </pc:spChg>
        <pc:spChg chg="mod">
          <ac:chgData name="kuber raj kunal" userId="ff53f78b27f9dcad" providerId="Windows Live" clId="Web-{51171DDD-0E41-4574-8AC4-BFE2EC438B44}" dt="2021-09-30T13:22:53.556" v="1"/>
          <ac:spMkLst>
            <pc:docMk/>
            <pc:sldMasterMk cId="0" sldId="2147483648"/>
            <ac:spMk id="12" creationId="{00000000-0000-0000-0000-000000000000}"/>
          </ac:spMkLst>
        </pc:spChg>
        <pc:spChg chg="mod">
          <ac:chgData name="kuber raj kunal" userId="ff53f78b27f9dcad" providerId="Windows Live" clId="Web-{51171DDD-0E41-4574-8AC4-BFE2EC438B44}" dt="2021-09-30T13:22:53.556" v="1"/>
          <ac:spMkLst>
            <pc:docMk/>
            <pc:sldMasterMk cId="0" sldId="2147483648"/>
            <ac:spMk id="13" creationId="{00000000-0000-0000-0000-000000000000}"/>
          </ac:spMkLst>
        </pc:spChg>
        <pc:spChg chg="mod">
          <ac:chgData name="kuber raj kunal" userId="ff53f78b27f9dcad" providerId="Windows Live" clId="Web-{51171DDD-0E41-4574-8AC4-BFE2EC438B44}" dt="2021-09-30T13:22:53.556" v="1"/>
          <ac:spMkLst>
            <pc:docMk/>
            <pc:sldMasterMk cId="0" sldId="2147483648"/>
            <ac:spMk id="14" creationId="{00000000-0000-0000-0000-000000000000}"/>
          </ac:spMkLst>
        </pc:spChg>
        <pc:sldLayoutChg chg="modSp">
          <pc:chgData name="kuber raj kunal" userId="ff53f78b27f9dcad" providerId="Windows Live" clId="Web-{51171DDD-0E41-4574-8AC4-BFE2EC438B44}" dt="2021-09-30T13:22:53.556" v="1"/>
          <pc:sldLayoutMkLst>
            <pc:docMk/>
            <pc:sldMasterMk cId="0" sldId="2147483648"/>
            <pc:sldLayoutMk cId="0" sldId="2147483649"/>
          </pc:sldLayoutMkLst>
          <pc:spChg chg="mod">
            <ac:chgData name="kuber raj kunal" userId="ff53f78b27f9dcad" providerId="Windows Live" clId="Web-{51171DDD-0E41-4574-8AC4-BFE2EC438B44}" dt="2021-09-30T13:22:53.556" v="1"/>
            <ac:spMkLst>
              <pc:docMk/>
              <pc:sldMasterMk cId="0" sldId="2147483648"/>
              <pc:sldLayoutMk cId="0" sldId="2147483649"/>
              <ac:spMk id="16" creationId="{00000000-0000-0000-0000-000000000000}"/>
            </ac:spMkLst>
          </pc:spChg>
          <pc:spChg chg="mod">
            <ac:chgData name="kuber raj kunal" userId="ff53f78b27f9dcad" providerId="Windows Live" clId="Web-{51171DDD-0E41-4574-8AC4-BFE2EC438B44}" dt="2021-09-30T13:22:53.556" v="1"/>
            <ac:spMkLst>
              <pc:docMk/>
              <pc:sldMasterMk cId="0" sldId="2147483648"/>
              <pc:sldLayoutMk cId="0" sldId="2147483649"/>
              <ac:spMk id="17" creationId="{00000000-0000-0000-0000-000000000000}"/>
            </ac:spMkLst>
          </pc:spChg>
          <pc:spChg chg="mod">
            <ac:chgData name="kuber raj kunal" userId="ff53f78b27f9dcad" providerId="Windows Live" clId="Web-{51171DDD-0E41-4574-8AC4-BFE2EC438B44}" dt="2021-09-30T13:22:53.556" v="1"/>
            <ac:spMkLst>
              <pc:docMk/>
              <pc:sldMasterMk cId="0" sldId="2147483648"/>
              <pc:sldLayoutMk cId="0" sldId="2147483649"/>
              <ac:spMk id="18" creationId="{00000000-0000-0000-0000-000000000000}"/>
            </ac:spMkLst>
          </pc:spChg>
          <pc:spChg chg="mod">
            <ac:chgData name="kuber raj kunal" userId="ff53f78b27f9dcad" providerId="Windows Live" clId="Web-{51171DDD-0E41-4574-8AC4-BFE2EC438B44}" dt="2021-09-30T13:22:53.556" v="1"/>
            <ac:spMkLst>
              <pc:docMk/>
              <pc:sldMasterMk cId="0" sldId="2147483648"/>
              <pc:sldLayoutMk cId="0" sldId="2147483649"/>
              <ac:spMk id="19" creationId="{00000000-0000-0000-0000-000000000000}"/>
            </ac:spMkLst>
          </pc:spChg>
          <pc:spChg chg="mod">
            <ac:chgData name="kuber raj kunal" userId="ff53f78b27f9dcad" providerId="Windows Live" clId="Web-{51171DDD-0E41-4574-8AC4-BFE2EC438B44}" dt="2021-09-30T13:22:53.556" v="1"/>
            <ac:spMkLst>
              <pc:docMk/>
              <pc:sldMasterMk cId="0" sldId="2147483648"/>
              <pc:sldLayoutMk cId="0" sldId="2147483649"/>
              <ac:spMk id="20" creationId="{00000000-0000-0000-0000-000000000000}"/>
            </ac:spMkLst>
          </pc:spChg>
        </pc:sldLayoutChg>
        <pc:sldLayoutChg chg="modSp">
          <pc:chgData name="kuber raj kunal" userId="ff53f78b27f9dcad" providerId="Windows Live" clId="Web-{51171DDD-0E41-4574-8AC4-BFE2EC438B44}" dt="2021-09-30T13:22:53.556" v="1"/>
          <pc:sldLayoutMkLst>
            <pc:docMk/>
            <pc:sldMasterMk cId="0" sldId="2147483648"/>
            <pc:sldLayoutMk cId="0" sldId="2147483650"/>
          </pc:sldLayoutMkLst>
          <pc:spChg chg="mod">
            <ac:chgData name="kuber raj kunal" userId="ff53f78b27f9dcad" providerId="Windows Live" clId="Web-{51171DDD-0E41-4574-8AC4-BFE2EC438B44}" dt="2021-09-30T13:22:53.556" v="1"/>
            <ac:spMkLst>
              <pc:docMk/>
              <pc:sldMasterMk cId="0" sldId="2147483648"/>
              <pc:sldLayoutMk cId="0" sldId="2147483650"/>
              <ac:spMk id="22" creationId="{00000000-0000-0000-0000-000000000000}"/>
            </ac:spMkLst>
          </pc:spChg>
          <pc:spChg chg="mod">
            <ac:chgData name="kuber raj kunal" userId="ff53f78b27f9dcad" providerId="Windows Live" clId="Web-{51171DDD-0E41-4574-8AC4-BFE2EC438B44}" dt="2021-09-30T13:22:53.556" v="1"/>
            <ac:spMkLst>
              <pc:docMk/>
              <pc:sldMasterMk cId="0" sldId="2147483648"/>
              <pc:sldLayoutMk cId="0" sldId="2147483650"/>
              <ac:spMk id="23" creationId="{00000000-0000-0000-0000-000000000000}"/>
            </ac:spMkLst>
          </pc:spChg>
        </pc:sldLayoutChg>
        <pc:sldLayoutChg chg="modSp">
          <pc:chgData name="kuber raj kunal" userId="ff53f78b27f9dcad" providerId="Windows Live" clId="Web-{51171DDD-0E41-4574-8AC4-BFE2EC438B44}" dt="2021-09-30T13:22:53.556" v="1"/>
          <pc:sldLayoutMkLst>
            <pc:docMk/>
            <pc:sldMasterMk cId="0" sldId="2147483648"/>
            <pc:sldLayoutMk cId="0" sldId="2147483651"/>
          </pc:sldLayoutMkLst>
          <pc:spChg chg="mod">
            <ac:chgData name="kuber raj kunal" userId="ff53f78b27f9dcad" providerId="Windows Live" clId="Web-{51171DDD-0E41-4574-8AC4-BFE2EC438B44}" dt="2021-09-30T13:22:53.556" v="1"/>
            <ac:spMkLst>
              <pc:docMk/>
              <pc:sldMasterMk cId="0" sldId="2147483648"/>
              <pc:sldLayoutMk cId="0" sldId="2147483651"/>
              <ac:spMk id="25" creationId="{00000000-0000-0000-0000-000000000000}"/>
            </ac:spMkLst>
          </pc:spChg>
          <pc:spChg chg="mod">
            <ac:chgData name="kuber raj kunal" userId="ff53f78b27f9dcad" providerId="Windows Live" clId="Web-{51171DDD-0E41-4574-8AC4-BFE2EC438B44}" dt="2021-09-30T13:22:53.556" v="1"/>
            <ac:spMkLst>
              <pc:docMk/>
              <pc:sldMasterMk cId="0" sldId="2147483648"/>
              <pc:sldLayoutMk cId="0" sldId="2147483651"/>
              <ac:spMk id="26" creationId="{00000000-0000-0000-0000-000000000000}"/>
            </ac:spMkLst>
          </pc:spChg>
          <pc:spChg chg="mod">
            <ac:chgData name="kuber raj kunal" userId="ff53f78b27f9dcad" providerId="Windows Live" clId="Web-{51171DDD-0E41-4574-8AC4-BFE2EC438B44}" dt="2021-09-30T13:22:53.556" v="1"/>
            <ac:spMkLst>
              <pc:docMk/>
              <pc:sldMasterMk cId="0" sldId="2147483648"/>
              <pc:sldLayoutMk cId="0" sldId="2147483651"/>
              <ac:spMk id="27" creationId="{00000000-0000-0000-0000-000000000000}"/>
            </ac:spMkLst>
          </pc:spChg>
          <pc:spChg chg="mod">
            <ac:chgData name="kuber raj kunal" userId="ff53f78b27f9dcad" providerId="Windows Live" clId="Web-{51171DDD-0E41-4574-8AC4-BFE2EC438B44}" dt="2021-09-30T13:22:53.556" v="1"/>
            <ac:spMkLst>
              <pc:docMk/>
              <pc:sldMasterMk cId="0" sldId="2147483648"/>
              <pc:sldLayoutMk cId="0" sldId="2147483651"/>
              <ac:spMk id="28" creationId="{00000000-0000-0000-0000-000000000000}"/>
            </ac:spMkLst>
          </pc:spChg>
          <pc:spChg chg="mod">
            <ac:chgData name="kuber raj kunal" userId="ff53f78b27f9dcad" providerId="Windows Live" clId="Web-{51171DDD-0E41-4574-8AC4-BFE2EC438B44}" dt="2021-09-30T13:22:53.556" v="1"/>
            <ac:spMkLst>
              <pc:docMk/>
              <pc:sldMasterMk cId="0" sldId="2147483648"/>
              <pc:sldLayoutMk cId="0" sldId="2147483651"/>
              <ac:spMk id="29" creationId="{00000000-0000-0000-0000-000000000000}"/>
            </ac:spMkLst>
          </pc:spChg>
        </pc:sldLayoutChg>
        <pc:sldLayoutChg chg="modSp">
          <pc:chgData name="kuber raj kunal" userId="ff53f78b27f9dcad" providerId="Windows Live" clId="Web-{51171DDD-0E41-4574-8AC4-BFE2EC438B44}" dt="2021-09-30T13:22:53.556" v="1"/>
          <pc:sldLayoutMkLst>
            <pc:docMk/>
            <pc:sldMasterMk cId="0" sldId="2147483648"/>
            <pc:sldLayoutMk cId="0" sldId="2147483652"/>
          </pc:sldLayoutMkLst>
          <pc:spChg chg="mod">
            <ac:chgData name="kuber raj kunal" userId="ff53f78b27f9dcad" providerId="Windows Live" clId="Web-{51171DDD-0E41-4574-8AC4-BFE2EC438B44}" dt="2021-09-30T13:22:53.556" v="1"/>
            <ac:spMkLst>
              <pc:docMk/>
              <pc:sldMasterMk cId="0" sldId="2147483648"/>
              <pc:sldLayoutMk cId="0" sldId="2147483652"/>
              <ac:spMk id="31" creationId="{00000000-0000-0000-0000-000000000000}"/>
            </ac:spMkLst>
          </pc:spChg>
          <pc:spChg chg="mod">
            <ac:chgData name="kuber raj kunal" userId="ff53f78b27f9dcad" providerId="Windows Live" clId="Web-{51171DDD-0E41-4574-8AC4-BFE2EC438B44}" dt="2021-09-30T13:22:53.556" v="1"/>
            <ac:spMkLst>
              <pc:docMk/>
              <pc:sldMasterMk cId="0" sldId="2147483648"/>
              <pc:sldLayoutMk cId="0" sldId="2147483652"/>
              <ac:spMk id="32" creationId="{00000000-0000-0000-0000-000000000000}"/>
            </ac:spMkLst>
          </pc:spChg>
          <pc:spChg chg="mod">
            <ac:chgData name="kuber raj kunal" userId="ff53f78b27f9dcad" providerId="Windows Live" clId="Web-{51171DDD-0E41-4574-8AC4-BFE2EC438B44}" dt="2021-09-30T13:22:53.556" v="1"/>
            <ac:spMkLst>
              <pc:docMk/>
              <pc:sldMasterMk cId="0" sldId="2147483648"/>
              <pc:sldLayoutMk cId="0" sldId="2147483652"/>
              <ac:spMk id="33" creationId="{00000000-0000-0000-0000-000000000000}"/>
            </ac:spMkLst>
          </pc:spChg>
          <pc:spChg chg="mod">
            <ac:chgData name="kuber raj kunal" userId="ff53f78b27f9dcad" providerId="Windows Live" clId="Web-{51171DDD-0E41-4574-8AC4-BFE2EC438B44}" dt="2021-09-30T13:22:53.556" v="1"/>
            <ac:spMkLst>
              <pc:docMk/>
              <pc:sldMasterMk cId="0" sldId="2147483648"/>
              <pc:sldLayoutMk cId="0" sldId="2147483652"/>
              <ac:spMk id="34" creationId="{00000000-0000-0000-0000-000000000000}"/>
            </ac:spMkLst>
          </pc:spChg>
          <pc:spChg chg="mod">
            <ac:chgData name="kuber raj kunal" userId="ff53f78b27f9dcad" providerId="Windows Live" clId="Web-{51171DDD-0E41-4574-8AC4-BFE2EC438B44}" dt="2021-09-30T13:22:53.556" v="1"/>
            <ac:spMkLst>
              <pc:docMk/>
              <pc:sldMasterMk cId="0" sldId="2147483648"/>
              <pc:sldLayoutMk cId="0" sldId="2147483652"/>
              <ac:spMk id="35" creationId="{00000000-0000-0000-0000-000000000000}"/>
            </ac:spMkLst>
          </pc:spChg>
        </pc:sldLayoutChg>
        <pc:sldLayoutChg chg="modSp">
          <pc:chgData name="kuber raj kunal" userId="ff53f78b27f9dcad" providerId="Windows Live" clId="Web-{51171DDD-0E41-4574-8AC4-BFE2EC438B44}" dt="2021-09-30T13:22:53.556" v="1"/>
          <pc:sldLayoutMkLst>
            <pc:docMk/>
            <pc:sldMasterMk cId="0" sldId="2147483648"/>
            <pc:sldLayoutMk cId="0" sldId="2147483653"/>
          </pc:sldLayoutMkLst>
          <pc:spChg chg="mod">
            <ac:chgData name="kuber raj kunal" userId="ff53f78b27f9dcad" providerId="Windows Live" clId="Web-{51171DDD-0E41-4574-8AC4-BFE2EC438B44}" dt="2021-09-30T13:22:53.556" v="1"/>
            <ac:spMkLst>
              <pc:docMk/>
              <pc:sldMasterMk cId="0" sldId="2147483648"/>
              <pc:sldLayoutMk cId="0" sldId="2147483653"/>
              <ac:spMk id="37" creationId="{00000000-0000-0000-0000-000000000000}"/>
            </ac:spMkLst>
          </pc:spChg>
          <pc:spChg chg="mod">
            <ac:chgData name="kuber raj kunal" userId="ff53f78b27f9dcad" providerId="Windows Live" clId="Web-{51171DDD-0E41-4574-8AC4-BFE2EC438B44}" dt="2021-09-30T13:22:53.556" v="1"/>
            <ac:spMkLst>
              <pc:docMk/>
              <pc:sldMasterMk cId="0" sldId="2147483648"/>
              <pc:sldLayoutMk cId="0" sldId="2147483653"/>
              <ac:spMk id="38" creationId="{00000000-0000-0000-0000-000000000000}"/>
            </ac:spMkLst>
          </pc:spChg>
          <pc:spChg chg="mod">
            <ac:chgData name="kuber raj kunal" userId="ff53f78b27f9dcad" providerId="Windows Live" clId="Web-{51171DDD-0E41-4574-8AC4-BFE2EC438B44}" dt="2021-09-30T13:22:53.556" v="1"/>
            <ac:spMkLst>
              <pc:docMk/>
              <pc:sldMasterMk cId="0" sldId="2147483648"/>
              <pc:sldLayoutMk cId="0" sldId="2147483653"/>
              <ac:spMk id="39" creationId="{00000000-0000-0000-0000-000000000000}"/>
            </ac:spMkLst>
          </pc:spChg>
          <pc:spChg chg="mod">
            <ac:chgData name="kuber raj kunal" userId="ff53f78b27f9dcad" providerId="Windows Live" clId="Web-{51171DDD-0E41-4574-8AC4-BFE2EC438B44}" dt="2021-09-30T13:22:53.556" v="1"/>
            <ac:spMkLst>
              <pc:docMk/>
              <pc:sldMasterMk cId="0" sldId="2147483648"/>
              <pc:sldLayoutMk cId="0" sldId="2147483653"/>
              <ac:spMk id="40" creationId="{00000000-0000-0000-0000-000000000000}"/>
            </ac:spMkLst>
          </pc:spChg>
          <pc:spChg chg="mod">
            <ac:chgData name="kuber raj kunal" userId="ff53f78b27f9dcad" providerId="Windows Live" clId="Web-{51171DDD-0E41-4574-8AC4-BFE2EC438B44}" dt="2021-09-30T13:22:53.556" v="1"/>
            <ac:spMkLst>
              <pc:docMk/>
              <pc:sldMasterMk cId="0" sldId="2147483648"/>
              <pc:sldLayoutMk cId="0" sldId="2147483653"/>
              <ac:spMk id="41" creationId="{00000000-0000-0000-0000-000000000000}"/>
            </ac:spMkLst>
          </pc:spChg>
          <pc:spChg chg="mod">
            <ac:chgData name="kuber raj kunal" userId="ff53f78b27f9dcad" providerId="Windows Live" clId="Web-{51171DDD-0E41-4574-8AC4-BFE2EC438B44}" dt="2021-09-30T13:22:53.556" v="1"/>
            <ac:spMkLst>
              <pc:docMk/>
              <pc:sldMasterMk cId="0" sldId="2147483648"/>
              <pc:sldLayoutMk cId="0" sldId="2147483653"/>
              <ac:spMk id="42" creationId="{00000000-0000-0000-0000-000000000000}"/>
            </ac:spMkLst>
          </pc:spChg>
        </pc:sldLayoutChg>
        <pc:sldLayoutChg chg="modSp">
          <pc:chgData name="kuber raj kunal" userId="ff53f78b27f9dcad" providerId="Windows Live" clId="Web-{51171DDD-0E41-4574-8AC4-BFE2EC438B44}" dt="2021-09-30T13:22:53.556" v="1"/>
          <pc:sldLayoutMkLst>
            <pc:docMk/>
            <pc:sldMasterMk cId="0" sldId="2147483648"/>
            <pc:sldLayoutMk cId="0" sldId="2147483654"/>
          </pc:sldLayoutMkLst>
          <pc:spChg chg="mod">
            <ac:chgData name="kuber raj kunal" userId="ff53f78b27f9dcad" providerId="Windows Live" clId="Web-{51171DDD-0E41-4574-8AC4-BFE2EC438B44}" dt="2021-09-30T13:22:53.556" v="1"/>
            <ac:spMkLst>
              <pc:docMk/>
              <pc:sldMasterMk cId="0" sldId="2147483648"/>
              <pc:sldLayoutMk cId="0" sldId="2147483654"/>
              <ac:spMk id="44" creationId="{00000000-0000-0000-0000-000000000000}"/>
            </ac:spMkLst>
          </pc:spChg>
          <pc:spChg chg="mod">
            <ac:chgData name="kuber raj kunal" userId="ff53f78b27f9dcad" providerId="Windows Live" clId="Web-{51171DDD-0E41-4574-8AC4-BFE2EC438B44}" dt="2021-09-30T13:22:53.556" v="1"/>
            <ac:spMkLst>
              <pc:docMk/>
              <pc:sldMasterMk cId="0" sldId="2147483648"/>
              <pc:sldLayoutMk cId="0" sldId="2147483654"/>
              <ac:spMk id="45" creationId="{00000000-0000-0000-0000-000000000000}"/>
            </ac:spMkLst>
          </pc:spChg>
          <pc:spChg chg="mod">
            <ac:chgData name="kuber raj kunal" userId="ff53f78b27f9dcad" providerId="Windows Live" clId="Web-{51171DDD-0E41-4574-8AC4-BFE2EC438B44}" dt="2021-09-30T13:22:53.556" v="1"/>
            <ac:spMkLst>
              <pc:docMk/>
              <pc:sldMasterMk cId="0" sldId="2147483648"/>
              <pc:sldLayoutMk cId="0" sldId="2147483654"/>
              <ac:spMk id="46" creationId="{00000000-0000-0000-0000-000000000000}"/>
            </ac:spMkLst>
          </pc:spChg>
          <pc:spChg chg="mod">
            <ac:chgData name="kuber raj kunal" userId="ff53f78b27f9dcad" providerId="Windows Live" clId="Web-{51171DDD-0E41-4574-8AC4-BFE2EC438B44}" dt="2021-09-30T13:22:53.556" v="1"/>
            <ac:spMkLst>
              <pc:docMk/>
              <pc:sldMasterMk cId="0" sldId="2147483648"/>
              <pc:sldLayoutMk cId="0" sldId="2147483654"/>
              <ac:spMk id="47" creationId="{00000000-0000-0000-0000-000000000000}"/>
            </ac:spMkLst>
          </pc:spChg>
          <pc:spChg chg="mod">
            <ac:chgData name="kuber raj kunal" userId="ff53f78b27f9dcad" providerId="Windows Live" clId="Web-{51171DDD-0E41-4574-8AC4-BFE2EC438B44}" dt="2021-09-30T13:22:53.556" v="1"/>
            <ac:spMkLst>
              <pc:docMk/>
              <pc:sldMasterMk cId="0" sldId="2147483648"/>
              <pc:sldLayoutMk cId="0" sldId="2147483654"/>
              <ac:spMk id="48" creationId="{00000000-0000-0000-0000-000000000000}"/>
            </ac:spMkLst>
          </pc:spChg>
          <pc:spChg chg="mod">
            <ac:chgData name="kuber raj kunal" userId="ff53f78b27f9dcad" providerId="Windows Live" clId="Web-{51171DDD-0E41-4574-8AC4-BFE2EC438B44}" dt="2021-09-30T13:22:53.556" v="1"/>
            <ac:spMkLst>
              <pc:docMk/>
              <pc:sldMasterMk cId="0" sldId="2147483648"/>
              <pc:sldLayoutMk cId="0" sldId="2147483654"/>
              <ac:spMk id="49" creationId="{00000000-0000-0000-0000-000000000000}"/>
            </ac:spMkLst>
          </pc:spChg>
          <pc:spChg chg="mod">
            <ac:chgData name="kuber raj kunal" userId="ff53f78b27f9dcad" providerId="Windows Live" clId="Web-{51171DDD-0E41-4574-8AC4-BFE2EC438B44}" dt="2021-09-30T13:22:53.556" v="1"/>
            <ac:spMkLst>
              <pc:docMk/>
              <pc:sldMasterMk cId="0" sldId="2147483648"/>
              <pc:sldLayoutMk cId="0" sldId="2147483654"/>
              <ac:spMk id="50" creationId="{00000000-0000-0000-0000-000000000000}"/>
            </ac:spMkLst>
          </pc:spChg>
          <pc:spChg chg="mod">
            <ac:chgData name="kuber raj kunal" userId="ff53f78b27f9dcad" providerId="Windows Live" clId="Web-{51171DDD-0E41-4574-8AC4-BFE2EC438B44}" dt="2021-09-30T13:22:53.556" v="1"/>
            <ac:spMkLst>
              <pc:docMk/>
              <pc:sldMasterMk cId="0" sldId="2147483648"/>
              <pc:sldLayoutMk cId="0" sldId="2147483654"/>
              <ac:spMk id="51" creationId="{00000000-0000-0000-0000-000000000000}"/>
            </ac:spMkLst>
          </pc:spChg>
        </pc:sldLayoutChg>
        <pc:sldLayoutChg chg="modSp">
          <pc:chgData name="kuber raj kunal" userId="ff53f78b27f9dcad" providerId="Windows Live" clId="Web-{51171DDD-0E41-4574-8AC4-BFE2EC438B44}" dt="2021-09-30T13:22:53.556" v="1"/>
          <pc:sldLayoutMkLst>
            <pc:docMk/>
            <pc:sldMasterMk cId="0" sldId="2147483648"/>
            <pc:sldLayoutMk cId="0" sldId="2147483655"/>
          </pc:sldLayoutMkLst>
          <pc:spChg chg="mod">
            <ac:chgData name="kuber raj kunal" userId="ff53f78b27f9dcad" providerId="Windows Live" clId="Web-{51171DDD-0E41-4574-8AC4-BFE2EC438B44}" dt="2021-09-30T13:22:53.556" v="1"/>
            <ac:spMkLst>
              <pc:docMk/>
              <pc:sldMasterMk cId="0" sldId="2147483648"/>
              <pc:sldLayoutMk cId="0" sldId="2147483655"/>
              <ac:spMk id="53" creationId="{00000000-0000-0000-0000-000000000000}"/>
            </ac:spMkLst>
          </pc:spChg>
          <pc:spChg chg="mod">
            <ac:chgData name="kuber raj kunal" userId="ff53f78b27f9dcad" providerId="Windows Live" clId="Web-{51171DDD-0E41-4574-8AC4-BFE2EC438B44}" dt="2021-09-30T13:22:53.556" v="1"/>
            <ac:spMkLst>
              <pc:docMk/>
              <pc:sldMasterMk cId="0" sldId="2147483648"/>
              <pc:sldLayoutMk cId="0" sldId="2147483655"/>
              <ac:spMk id="54" creationId="{00000000-0000-0000-0000-000000000000}"/>
            </ac:spMkLst>
          </pc:spChg>
          <pc:spChg chg="mod">
            <ac:chgData name="kuber raj kunal" userId="ff53f78b27f9dcad" providerId="Windows Live" clId="Web-{51171DDD-0E41-4574-8AC4-BFE2EC438B44}" dt="2021-09-30T13:22:53.556" v="1"/>
            <ac:spMkLst>
              <pc:docMk/>
              <pc:sldMasterMk cId="0" sldId="2147483648"/>
              <pc:sldLayoutMk cId="0" sldId="2147483655"/>
              <ac:spMk id="55" creationId="{00000000-0000-0000-0000-000000000000}"/>
            </ac:spMkLst>
          </pc:spChg>
          <pc:spChg chg="mod">
            <ac:chgData name="kuber raj kunal" userId="ff53f78b27f9dcad" providerId="Windows Live" clId="Web-{51171DDD-0E41-4574-8AC4-BFE2EC438B44}" dt="2021-09-30T13:22:53.556" v="1"/>
            <ac:spMkLst>
              <pc:docMk/>
              <pc:sldMasterMk cId="0" sldId="2147483648"/>
              <pc:sldLayoutMk cId="0" sldId="2147483655"/>
              <ac:spMk id="56" creationId="{00000000-0000-0000-0000-000000000000}"/>
            </ac:spMkLst>
          </pc:spChg>
        </pc:sldLayoutChg>
        <pc:sldLayoutChg chg="modSp">
          <pc:chgData name="kuber raj kunal" userId="ff53f78b27f9dcad" providerId="Windows Live" clId="Web-{51171DDD-0E41-4574-8AC4-BFE2EC438B44}" dt="2021-09-30T13:22:53.556" v="1"/>
          <pc:sldLayoutMkLst>
            <pc:docMk/>
            <pc:sldMasterMk cId="0" sldId="2147483648"/>
            <pc:sldLayoutMk cId="0" sldId="2147483656"/>
          </pc:sldLayoutMkLst>
          <pc:spChg chg="mod">
            <ac:chgData name="kuber raj kunal" userId="ff53f78b27f9dcad" providerId="Windows Live" clId="Web-{51171DDD-0E41-4574-8AC4-BFE2EC438B44}" dt="2021-09-30T13:22:53.556" v="1"/>
            <ac:spMkLst>
              <pc:docMk/>
              <pc:sldMasterMk cId="0" sldId="2147483648"/>
              <pc:sldLayoutMk cId="0" sldId="2147483656"/>
              <ac:spMk id="58" creationId="{00000000-0000-0000-0000-000000000000}"/>
            </ac:spMkLst>
          </pc:spChg>
          <pc:spChg chg="mod">
            <ac:chgData name="kuber raj kunal" userId="ff53f78b27f9dcad" providerId="Windows Live" clId="Web-{51171DDD-0E41-4574-8AC4-BFE2EC438B44}" dt="2021-09-30T13:22:53.556" v="1"/>
            <ac:spMkLst>
              <pc:docMk/>
              <pc:sldMasterMk cId="0" sldId="2147483648"/>
              <pc:sldLayoutMk cId="0" sldId="2147483656"/>
              <ac:spMk id="59" creationId="{00000000-0000-0000-0000-000000000000}"/>
            </ac:spMkLst>
          </pc:spChg>
          <pc:spChg chg="mod">
            <ac:chgData name="kuber raj kunal" userId="ff53f78b27f9dcad" providerId="Windows Live" clId="Web-{51171DDD-0E41-4574-8AC4-BFE2EC438B44}" dt="2021-09-30T13:22:53.556" v="1"/>
            <ac:spMkLst>
              <pc:docMk/>
              <pc:sldMasterMk cId="0" sldId="2147483648"/>
              <pc:sldLayoutMk cId="0" sldId="2147483656"/>
              <ac:spMk id="60" creationId="{00000000-0000-0000-0000-000000000000}"/>
            </ac:spMkLst>
          </pc:spChg>
        </pc:sldLayoutChg>
        <pc:sldLayoutChg chg="modSp">
          <pc:chgData name="kuber raj kunal" userId="ff53f78b27f9dcad" providerId="Windows Live" clId="Web-{51171DDD-0E41-4574-8AC4-BFE2EC438B44}" dt="2021-09-30T13:22:53.556" v="1"/>
          <pc:sldLayoutMkLst>
            <pc:docMk/>
            <pc:sldMasterMk cId="0" sldId="2147483648"/>
            <pc:sldLayoutMk cId="0" sldId="2147483657"/>
          </pc:sldLayoutMkLst>
          <pc:spChg chg="mod">
            <ac:chgData name="kuber raj kunal" userId="ff53f78b27f9dcad" providerId="Windows Live" clId="Web-{51171DDD-0E41-4574-8AC4-BFE2EC438B44}" dt="2021-09-30T13:22:53.556" v="1"/>
            <ac:spMkLst>
              <pc:docMk/>
              <pc:sldMasterMk cId="0" sldId="2147483648"/>
              <pc:sldLayoutMk cId="0" sldId="2147483657"/>
              <ac:spMk id="62" creationId="{00000000-0000-0000-0000-000000000000}"/>
            </ac:spMkLst>
          </pc:spChg>
          <pc:spChg chg="mod">
            <ac:chgData name="kuber raj kunal" userId="ff53f78b27f9dcad" providerId="Windows Live" clId="Web-{51171DDD-0E41-4574-8AC4-BFE2EC438B44}" dt="2021-09-30T13:22:53.556" v="1"/>
            <ac:spMkLst>
              <pc:docMk/>
              <pc:sldMasterMk cId="0" sldId="2147483648"/>
              <pc:sldLayoutMk cId="0" sldId="2147483657"/>
              <ac:spMk id="63" creationId="{00000000-0000-0000-0000-000000000000}"/>
            </ac:spMkLst>
          </pc:spChg>
          <pc:spChg chg="mod">
            <ac:chgData name="kuber raj kunal" userId="ff53f78b27f9dcad" providerId="Windows Live" clId="Web-{51171DDD-0E41-4574-8AC4-BFE2EC438B44}" dt="2021-09-30T13:22:53.556" v="1"/>
            <ac:spMkLst>
              <pc:docMk/>
              <pc:sldMasterMk cId="0" sldId="2147483648"/>
              <pc:sldLayoutMk cId="0" sldId="2147483657"/>
              <ac:spMk id="64" creationId="{00000000-0000-0000-0000-000000000000}"/>
            </ac:spMkLst>
          </pc:spChg>
          <pc:spChg chg="mod">
            <ac:chgData name="kuber raj kunal" userId="ff53f78b27f9dcad" providerId="Windows Live" clId="Web-{51171DDD-0E41-4574-8AC4-BFE2EC438B44}" dt="2021-09-30T13:22:53.556" v="1"/>
            <ac:spMkLst>
              <pc:docMk/>
              <pc:sldMasterMk cId="0" sldId="2147483648"/>
              <pc:sldLayoutMk cId="0" sldId="2147483657"/>
              <ac:spMk id="65" creationId="{00000000-0000-0000-0000-000000000000}"/>
            </ac:spMkLst>
          </pc:spChg>
          <pc:spChg chg="mod">
            <ac:chgData name="kuber raj kunal" userId="ff53f78b27f9dcad" providerId="Windows Live" clId="Web-{51171DDD-0E41-4574-8AC4-BFE2EC438B44}" dt="2021-09-30T13:22:53.556" v="1"/>
            <ac:spMkLst>
              <pc:docMk/>
              <pc:sldMasterMk cId="0" sldId="2147483648"/>
              <pc:sldLayoutMk cId="0" sldId="2147483657"/>
              <ac:spMk id="66" creationId="{00000000-0000-0000-0000-000000000000}"/>
            </ac:spMkLst>
          </pc:spChg>
          <pc:spChg chg="mod">
            <ac:chgData name="kuber raj kunal" userId="ff53f78b27f9dcad" providerId="Windows Live" clId="Web-{51171DDD-0E41-4574-8AC4-BFE2EC438B44}" dt="2021-09-30T13:22:53.556" v="1"/>
            <ac:spMkLst>
              <pc:docMk/>
              <pc:sldMasterMk cId="0" sldId="2147483648"/>
              <pc:sldLayoutMk cId="0" sldId="2147483657"/>
              <ac:spMk id="67" creationId="{00000000-0000-0000-0000-000000000000}"/>
            </ac:spMkLst>
          </pc:spChg>
        </pc:sldLayoutChg>
        <pc:sldLayoutChg chg="modSp">
          <pc:chgData name="kuber raj kunal" userId="ff53f78b27f9dcad" providerId="Windows Live" clId="Web-{51171DDD-0E41-4574-8AC4-BFE2EC438B44}" dt="2021-09-30T13:22:53.556" v="1"/>
          <pc:sldLayoutMkLst>
            <pc:docMk/>
            <pc:sldMasterMk cId="0" sldId="2147483648"/>
            <pc:sldLayoutMk cId="0" sldId="2147483658"/>
          </pc:sldLayoutMkLst>
          <pc:spChg chg="mod">
            <ac:chgData name="kuber raj kunal" userId="ff53f78b27f9dcad" providerId="Windows Live" clId="Web-{51171DDD-0E41-4574-8AC4-BFE2EC438B44}" dt="2021-09-30T13:22:53.556" v="1"/>
            <ac:spMkLst>
              <pc:docMk/>
              <pc:sldMasterMk cId="0" sldId="2147483648"/>
              <pc:sldLayoutMk cId="0" sldId="2147483658"/>
              <ac:spMk id="69" creationId="{00000000-0000-0000-0000-000000000000}"/>
            </ac:spMkLst>
          </pc:spChg>
          <pc:spChg chg="mod">
            <ac:chgData name="kuber raj kunal" userId="ff53f78b27f9dcad" providerId="Windows Live" clId="Web-{51171DDD-0E41-4574-8AC4-BFE2EC438B44}" dt="2021-09-30T13:22:53.556" v="1"/>
            <ac:spMkLst>
              <pc:docMk/>
              <pc:sldMasterMk cId="0" sldId="2147483648"/>
              <pc:sldLayoutMk cId="0" sldId="2147483658"/>
              <ac:spMk id="70" creationId="{00000000-0000-0000-0000-000000000000}"/>
            </ac:spMkLst>
          </pc:spChg>
          <pc:spChg chg="mod">
            <ac:chgData name="kuber raj kunal" userId="ff53f78b27f9dcad" providerId="Windows Live" clId="Web-{51171DDD-0E41-4574-8AC4-BFE2EC438B44}" dt="2021-09-30T13:22:53.556" v="1"/>
            <ac:spMkLst>
              <pc:docMk/>
              <pc:sldMasterMk cId="0" sldId="2147483648"/>
              <pc:sldLayoutMk cId="0" sldId="2147483658"/>
              <ac:spMk id="71" creationId="{00000000-0000-0000-0000-000000000000}"/>
            </ac:spMkLst>
          </pc:spChg>
          <pc:spChg chg="mod">
            <ac:chgData name="kuber raj kunal" userId="ff53f78b27f9dcad" providerId="Windows Live" clId="Web-{51171DDD-0E41-4574-8AC4-BFE2EC438B44}" dt="2021-09-30T13:22:53.556" v="1"/>
            <ac:spMkLst>
              <pc:docMk/>
              <pc:sldMasterMk cId="0" sldId="2147483648"/>
              <pc:sldLayoutMk cId="0" sldId="2147483658"/>
              <ac:spMk id="72" creationId="{00000000-0000-0000-0000-000000000000}"/>
            </ac:spMkLst>
          </pc:spChg>
          <pc:spChg chg="mod">
            <ac:chgData name="kuber raj kunal" userId="ff53f78b27f9dcad" providerId="Windows Live" clId="Web-{51171DDD-0E41-4574-8AC4-BFE2EC438B44}" dt="2021-09-30T13:22:53.556" v="1"/>
            <ac:spMkLst>
              <pc:docMk/>
              <pc:sldMasterMk cId="0" sldId="2147483648"/>
              <pc:sldLayoutMk cId="0" sldId="2147483658"/>
              <ac:spMk id="73" creationId="{00000000-0000-0000-0000-000000000000}"/>
            </ac:spMkLst>
          </pc:spChg>
          <pc:spChg chg="mod">
            <ac:chgData name="kuber raj kunal" userId="ff53f78b27f9dcad" providerId="Windows Live" clId="Web-{51171DDD-0E41-4574-8AC4-BFE2EC438B44}" dt="2021-09-30T13:22:53.556" v="1"/>
            <ac:spMkLst>
              <pc:docMk/>
              <pc:sldMasterMk cId="0" sldId="2147483648"/>
              <pc:sldLayoutMk cId="0" sldId="2147483658"/>
              <ac:spMk id="74" creationId="{00000000-0000-0000-0000-000000000000}"/>
            </ac:spMkLst>
          </pc:spChg>
        </pc:sldLayoutChg>
        <pc:sldLayoutChg chg="modSp">
          <pc:chgData name="kuber raj kunal" userId="ff53f78b27f9dcad" providerId="Windows Live" clId="Web-{51171DDD-0E41-4574-8AC4-BFE2EC438B44}" dt="2021-09-30T13:22:53.556" v="1"/>
          <pc:sldLayoutMkLst>
            <pc:docMk/>
            <pc:sldMasterMk cId="0" sldId="2147483648"/>
            <pc:sldLayoutMk cId="0" sldId="2147483659"/>
          </pc:sldLayoutMkLst>
          <pc:spChg chg="mod">
            <ac:chgData name="kuber raj kunal" userId="ff53f78b27f9dcad" providerId="Windows Live" clId="Web-{51171DDD-0E41-4574-8AC4-BFE2EC438B44}" dt="2021-09-30T13:22:53.556" v="1"/>
            <ac:spMkLst>
              <pc:docMk/>
              <pc:sldMasterMk cId="0" sldId="2147483648"/>
              <pc:sldLayoutMk cId="0" sldId="2147483659"/>
              <ac:spMk id="76" creationId="{00000000-0000-0000-0000-000000000000}"/>
            </ac:spMkLst>
          </pc:spChg>
          <pc:spChg chg="mod">
            <ac:chgData name="kuber raj kunal" userId="ff53f78b27f9dcad" providerId="Windows Live" clId="Web-{51171DDD-0E41-4574-8AC4-BFE2EC438B44}" dt="2021-09-30T13:22:53.556" v="1"/>
            <ac:spMkLst>
              <pc:docMk/>
              <pc:sldMasterMk cId="0" sldId="2147483648"/>
              <pc:sldLayoutMk cId="0" sldId="2147483659"/>
              <ac:spMk id="77" creationId="{00000000-0000-0000-0000-000000000000}"/>
            </ac:spMkLst>
          </pc:spChg>
          <pc:spChg chg="mod">
            <ac:chgData name="kuber raj kunal" userId="ff53f78b27f9dcad" providerId="Windows Live" clId="Web-{51171DDD-0E41-4574-8AC4-BFE2EC438B44}" dt="2021-09-30T13:22:53.556" v="1"/>
            <ac:spMkLst>
              <pc:docMk/>
              <pc:sldMasterMk cId="0" sldId="2147483648"/>
              <pc:sldLayoutMk cId="0" sldId="2147483659"/>
              <ac:spMk id="78" creationId="{00000000-0000-0000-0000-000000000000}"/>
            </ac:spMkLst>
          </pc:spChg>
          <pc:spChg chg="mod">
            <ac:chgData name="kuber raj kunal" userId="ff53f78b27f9dcad" providerId="Windows Live" clId="Web-{51171DDD-0E41-4574-8AC4-BFE2EC438B44}" dt="2021-09-30T13:22:53.556" v="1"/>
            <ac:spMkLst>
              <pc:docMk/>
              <pc:sldMasterMk cId="0" sldId="2147483648"/>
              <pc:sldLayoutMk cId="0" sldId="2147483659"/>
              <ac:spMk id="79" creationId="{00000000-0000-0000-0000-000000000000}"/>
            </ac:spMkLst>
          </pc:spChg>
          <pc:spChg chg="mod">
            <ac:chgData name="kuber raj kunal" userId="ff53f78b27f9dcad" providerId="Windows Live" clId="Web-{51171DDD-0E41-4574-8AC4-BFE2EC438B44}" dt="2021-09-30T13:22:53.556" v="1"/>
            <ac:spMkLst>
              <pc:docMk/>
              <pc:sldMasterMk cId="0" sldId="2147483648"/>
              <pc:sldLayoutMk cId="0" sldId="2147483659"/>
              <ac:spMk id="80" creationId="{00000000-0000-0000-0000-000000000000}"/>
            </ac:spMkLst>
          </pc:spChg>
        </pc:sldLayoutChg>
        <pc:sldLayoutChg chg="modSp">
          <pc:chgData name="kuber raj kunal" userId="ff53f78b27f9dcad" providerId="Windows Live" clId="Web-{51171DDD-0E41-4574-8AC4-BFE2EC438B44}" dt="2021-09-30T13:22:53.556" v="1"/>
          <pc:sldLayoutMkLst>
            <pc:docMk/>
            <pc:sldMasterMk cId="0" sldId="2147483648"/>
            <pc:sldLayoutMk cId="0" sldId="2147483660"/>
          </pc:sldLayoutMkLst>
          <pc:spChg chg="mod">
            <ac:chgData name="kuber raj kunal" userId="ff53f78b27f9dcad" providerId="Windows Live" clId="Web-{51171DDD-0E41-4574-8AC4-BFE2EC438B44}" dt="2021-09-30T13:22:53.556" v="1"/>
            <ac:spMkLst>
              <pc:docMk/>
              <pc:sldMasterMk cId="0" sldId="2147483648"/>
              <pc:sldLayoutMk cId="0" sldId="2147483660"/>
              <ac:spMk id="82" creationId="{00000000-0000-0000-0000-000000000000}"/>
            </ac:spMkLst>
          </pc:spChg>
          <pc:spChg chg="mod">
            <ac:chgData name="kuber raj kunal" userId="ff53f78b27f9dcad" providerId="Windows Live" clId="Web-{51171DDD-0E41-4574-8AC4-BFE2EC438B44}" dt="2021-09-30T13:22:53.556" v="1"/>
            <ac:spMkLst>
              <pc:docMk/>
              <pc:sldMasterMk cId="0" sldId="2147483648"/>
              <pc:sldLayoutMk cId="0" sldId="2147483660"/>
              <ac:spMk id="83" creationId="{00000000-0000-0000-0000-000000000000}"/>
            </ac:spMkLst>
          </pc:spChg>
          <pc:spChg chg="mod">
            <ac:chgData name="kuber raj kunal" userId="ff53f78b27f9dcad" providerId="Windows Live" clId="Web-{51171DDD-0E41-4574-8AC4-BFE2EC438B44}" dt="2021-09-30T13:22:53.556" v="1"/>
            <ac:spMkLst>
              <pc:docMk/>
              <pc:sldMasterMk cId="0" sldId="2147483648"/>
              <pc:sldLayoutMk cId="0" sldId="2147483660"/>
              <ac:spMk id="84" creationId="{00000000-0000-0000-0000-000000000000}"/>
            </ac:spMkLst>
          </pc:spChg>
          <pc:spChg chg="mod">
            <ac:chgData name="kuber raj kunal" userId="ff53f78b27f9dcad" providerId="Windows Live" clId="Web-{51171DDD-0E41-4574-8AC4-BFE2EC438B44}" dt="2021-09-30T13:22:53.556" v="1"/>
            <ac:spMkLst>
              <pc:docMk/>
              <pc:sldMasterMk cId="0" sldId="2147483648"/>
              <pc:sldLayoutMk cId="0" sldId="2147483660"/>
              <ac:spMk id="85" creationId="{00000000-0000-0000-0000-000000000000}"/>
            </ac:spMkLst>
          </pc:spChg>
          <pc:spChg chg="mod">
            <ac:chgData name="kuber raj kunal" userId="ff53f78b27f9dcad" providerId="Windows Live" clId="Web-{51171DDD-0E41-4574-8AC4-BFE2EC438B44}" dt="2021-09-30T13:22:53.556" v="1"/>
            <ac:spMkLst>
              <pc:docMk/>
              <pc:sldMasterMk cId="0" sldId="2147483648"/>
              <pc:sldLayoutMk cId="0" sldId="2147483660"/>
              <ac:spMk id="86" creationId="{00000000-0000-0000-0000-000000000000}"/>
            </ac:spMkLst>
          </pc:spChg>
        </pc:sldLayoutChg>
      </pc:sldMasterChg>
    </pc:docChg>
  </pc:docChgLst>
  <pc:docChgLst>
    <pc:chgData name="kuber raj kunal" userId="ff53f78b27f9dcad" providerId="Windows Live" clId="Web-{5B1C912E-0223-4405-B188-3F95D1706231}"/>
    <pc:docChg chg="modSld">
      <pc:chgData name="kuber raj kunal" userId="ff53f78b27f9dcad" providerId="Windows Live" clId="Web-{5B1C912E-0223-4405-B188-3F95D1706231}" dt="2021-10-01T09:02:01.881" v="130"/>
      <pc:docMkLst>
        <pc:docMk/>
      </pc:docMkLst>
      <pc:sldChg chg="addSp delSp modSp">
        <pc:chgData name="kuber raj kunal" userId="ff53f78b27f9dcad" providerId="Windows Live" clId="Web-{5B1C912E-0223-4405-B188-3F95D1706231}" dt="2021-10-01T08:56:31.829" v="38" actId="1076"/>
        <pc:sldMkLst>
          <pc:docMk/>
          <pc:sldMk cId="0" sldId="257"/>
        </pc:sldMkLst>
        <pc:spChg chg="add mod">
          <ac:chgData name="kuber raj kunal" userId="ff53f78b27f9dcad" providerId="Windows Live" clId="Web-{5B1C912E-0223-4405-B188-3F95D1706231}" dt="2021-10-01T08:56:31.829" v="38" actId="1076"/>
          <ac:spMkLst>
            <pc:docMk/>
            <pc:sldMk cId="0" sldId="257"/>
            <ac:spMk id="3" creationId="{0A697C0E-6C39-4602-9330-C17C2CC08C3E}"/>
          </ac:spMkLst>
        </pc:spChg>
        <pc:spChg chg="mod">
          <ac:chgData name="kuber raj kunal" userId="ff53f78b27f9dcad" providerId="Windows Live" clId="Web-{5B1C912E-0223-4405-B188-3F95D1706231}" dt="2021-10-01T08:55:58.641" v="27" actId="20577"/>
          <ac:spMkLst>
            <pc:docMk/>
            <pc:sldMk cId="0" sldId="257"/>
            <ac:spMk id="101" creationId="{00000000-0000-0000-0000-000000000000}"/>
          </ac:spMkLst>
        </pc:spChg>
        <pc:picChg chg="del">
          <ac:chgData name="kuber raj kunal" userId="ff53f78b27f9dcad" providerId="Windows Live" clId="Web-{5B1C912E-0223-4405-B188-3F95D1706231}" dt="2021-10-01T08:54:30.124" v="0"/>
          <ac:picMkLst>
            <pc:docMk/>
            <pc:sldMk cId="0" sldId="257"/>
            <ac:picMk id="99" creationId="{00000000-0000-0000-0000-000000000000}"/>
          </ac:picMkLst>
        </pc:picChg>
      </pc:sldChg>
      <pc:sldChg chg="delSp modSp">
        <pc:chgData name="kuber raj kunal" userId="ff53f78b27f9dcad" providerId="Windows Live" clId="Web-{5B1C912E-0223-4405-B188-3F95D1706231}" dt="2021-10-01T08:57:11.533" v="54" actId="20577"/>
        <pc:sldMkLst>
          <pc:docMk/>
          <pc:sldMk cId="0" sldId="258"/>
        </pc:sldMkLst>
        <pc:spChg chg="del">
          <ac:chgData name="kuber raj kunal" userId="ff53f78b27f9dcad" providerId="Windows Live" clId="Web-{5B1C912E-0223-4405-B188-3F95D1706231}" dt="2021-10-01T08:56:34.954" v="39"/>
          <ac:spMkLst>
            <pc:docMk/>
            <pc:sldMk cId="0" sldId="258"/>
            <ac:spMk id="108" creationId="{00000000-0000-0000-0000-000000000000}"/>
          </ac:spMkLst>
        </pc:spChg>
        <pc:spChg chg="mod">
          <ac:chgData name="kuber raj kunal" userId="ff53f78b27f9dcad" providerId="Windows Live" clId="Web-{5B1C912E-0223-4405-B188-3F95D1706231}" dt="2021-10-01T08:57:11.533" v="54" actId="20577"/>
          <ac:spMkLst>
            <pc:docMk/>
            <pc:sldMk cId="0" sldId="258"/>
            <ac:spMk id="109" creationId="{00000000-0000-0000-0000-000000000000}"/>
          </ac:spMkLst>
        </pc:spChg>
        <pc:picChg chg="del">
          <ac:chgData name="kuber raj kunal" userId="ff53f78b27f9dcad" providerId="Windows Live" clId="Web-{5B1C912E-0223-4405-B188-3F95D1706231}" dt="2021-10-01T08:56:45.658" v="44"/>
          <ac:picMkLst>
            <pc:docMk/>
            <pc:sldMk cId="0" sldId="258"/>
            <ac:picMk id="107" creationId="{00000000-0000-0000-0000-000000000000}"/>
          </ac:picMkLst>
        </pc:picChg>
      </pc:sldChg>
      <pc:sldChg chg="delSp modSp">
        <pc:chgData name="kuber raj kunal" userId="ff53f78b27f9dcad" providerId="Windows Live" clId="Web-{5B1C912E-0223-4405-B188-3F95D1706231}" dt="2021-10-01T08:57:23.346" v="59"/>
        <pc:sldMkLst>
          <pc:docMk/>
          <pc:sldMk cId="0" sldId="259"/>
        </pc:sldMkLst>
        <pc:spChg chg="mod">
          <ac:chgData name="kuber raj kunal" userId="ff53f78b27f9dcad" providerId="Windows Live" clId="Web-{5B1C912E-0223-4405-B188-3F95D1706231}" dt="2021-10-01T08:57:14.971" v="56"/>
          <ac:spMkLst>
            <pc:docMk/>
            <pc:sldMk cId="0" sldId="259"/>
            <ac:spMk id="114" creationId="{00000000-0000-0000-0000-000000000000}"/>
          </ac:spMkLst>
        </pc:spChg>
        <pc:spChg chg="mod">
          <ac:chgData name="kuber raj kunal" userId="ff53f78b27f9dcad" providerId="Windows Live" clId="Web-{5B1C912E-0223-4405-B188-3F95D1706231}" dt="2021-10-01T08:57:21.158" v="58"/>
          <ac:spMkLst>
            <pc:docMk/>
            <pc:sldMk cId="0" sldId="259"/>
            <ac:spMk id="115" creationId="{00000000-0000-0000-0000-000000000000}"/>
          </ac:spMkLst>
        </pc:spChg>
        <pc:picChg chg="del">
          <ac:chgData name="kuber raj kunal" userId="ff53f78b27f9dcad" providerId="Windows Live" clId="Web-{5B1C912E-0223-4405-B188-3F95D1706231}" dt="2021-10-01T08:57:23.346" v="59"/>
          <ac:picMkLst>
            <pc:docMk/>
            <pc:sldMk cId="0" sldId="259"/>
            <ac:picMk id="116" creationId="{00000000-0000-0000-0000-000000000000}"/>
          </ac:picMkLst>
        </pc:picChg>
      </pc:sldChg>
      <pc:sldChg chg="delSp modSp">
        <pc:chgData name="kuber raj kunal" userId="ff53f78b27f9dcad" providerId="Windows Live" clId="Web-{5B1C912E-0223-4405-B188-3F95D1706231}" dt="2021-10-01T08:58:30.753" v="86" actId="20577"/>
        <pc:sldMkLst>
          <pc:docMk/>
          <pc:sldMk cId="0" sldId="260"/>
        </pc:sldMkLst>
        <pc:spChg chg="mod">
          <ac:chgData name="kuber raj kunal" userId="ff53f78b27f9dcad" providerId="Windows Live" clId="Web-{5B1C912E-0223-4405-B188-3F95D1706231}" dt="2021-10-01T08:57:35.580" v="63"/>
          <ac:spMkLst>
            <pc:docMk/>
            <pc:sldMk cId="0" sldId="260"/>
            <ac:spMk id="121" creationId="{00000000-0000-0000-0000-000000000000}"/>
          </ac:spMkLst>
        </pc:spChg>
        <pc:spChg chg="mod">
          <ac:chgData name="kuber raj kunal" userId="ff53f78b27f9dcad" providerId="Windows Live" clId="Web-{5B1C912E-0223-4405-B188-3F95D1706231}" dt="2021-10-01T08:58:30.753" v="86" actId="20577"/>
          <ac:spMkLst>
            <pc:docMk/>
            <pc:sldMk cId="0" sldId="260"/>
            <ac:spMk id="122" creationId="{00000000-0000-0000-0000-000000000000}"/>
          </ac:spMkLst>
        </pc:spChg>
        <pc:picChg chg="del">
          <ac:chgData name="kuber raj kunal" userId="ff53f78b27f9dcad" providerId="Windows Live" clId="Web-{5B1C912E-0223-4405-B188-3F95D1706231}" dt="2021-10-01T08:57:26.908" v="60"/>
          <ac:picMkLst>
            <pc:docMk/>
            <pc:sldMk cId="0" sldId="260"/>
            <ac:picMk id="123" creationId="{00000000-0000-0000-0000-000000000000}"/>
          </ac:picMkLst>
        </pc:picChg>
      </pc:sldChg>
      <pc:sldChg chg="modSp">
        <pc:chgData name="kuber raj kunal" userId="ff53f78b27f9dcad" providerId="Windows Live" clId="Web-{5B1C912E-0223-4405-B188-3F95D1706231}" dt="2021-10-01T08:59:10.879" v="98" actId="20577"/>
        <pc:sldMkLst>
          <pc:docMk/>
          <pc:sldMk cId="0" sldId="261"/>
        </pc:sldMkLst>
        <pc:spChg chg="mod">
          <ac:chgData name="kuber raj kunal" userId="ff53f78b27f9dcad" providerId="Windows Live" clId="Web-{5B1C912E-0223-4405-B188-3F95D1706231}" dt="2021-10-01T08:58:56.550" v="91" actId="1076"/>
          <ac:spMkLst>
            <pc:docMk/>
            <pc:sldMk cId="0" sldId="261"/>
            <ac:spMk id="128" creationId="{00000000-0000-0000-0000-000000000000}"/>
          </ac:spMkLst>
        </pc:spChg>
        <pc:spChg chg="mod">
          <ac:chgData name="kuber raj kunal" userId="ff53f78b27f9dcad" providerId="Windows Live" clId="Web-{5B1C912E-0223-4405-B188-3F95D1706231}" dt="2021-10-01T08:59:10.879" v="98" actId="20577"/>
          <ac:spMkLst>
            <pc:docMk/>
            <pc:sldMk cId="0" sldId="261"/>
            <ac:spMk id="129" creationId="{00000000-0000-0000-0000-000000000000}"/>
          </ac:spMkLst>
        </pc:spChg>
      </pc:sldChg>
      <pc:sldChg chg="modSp">
        <pc:chgData name="kuber raj kunal" userId="ff53f78b27f9dcad" providerId="Windows Live" clId="Web-{5B1C912E-0223-4405-B188-3F95D1706231}" dt="2021-10-01T08:59:27.941" v="103" actId="1076"/>
        <pc:sldMkLst>
          <pc:docMk/>
          <pc:sldMk cId="0" sldId="262"/>
        </pc:sldMkLst>
        <pc:spChg chg="mod">
          <ac:chgData name="kuber raj kunal" userId="ff53f78b27f9dcad" providerId="Windows Live" clId="Web-{5B1C912E-0223-4405-B188-3F95D1706231}" dt="2021-10-01T08:59:19.972" v="101" actId="1076"/>
          <ac:spMkLst>
            <pc:docMk/>
            <pc:sldMk cId="0" sldId="262"/>
            <ac:spMk id="134" creationId="{00000000-0000-0000-0000-000000000000}"/>
          </ac:spMkLst>
        </pc:spChg>
        <pc:picChg chg="mod">
          <ac:chgData name="kuber raj kunal" userId="ff53f78b27f9dcad" providerId="Windows Live" clId="Web-{5B1C912E-0223-4405-B188-3F95D1706231}" dt="2021-10-01T08:59:27.941" v="103" actId="1076"/>
          <ac:picMkLst>
            <pc:docMk/>
            <pc:sldMk cId="0" sldId="262"/>
            <ac:picMk id="135" creationId="{00000000-0000-0000-0000-000000000000}"/>
          </ac:picMkLst>
        </pc:picChg>
      </pc:sldChg>
      <pc:sldChg chg="delSp modSp">
        <pc:chgData name="kuber raj kunal" userId="ff53f78b27f9dcad" providerId="Windows Live" clId="Web-{5B1C912E-0223-4405-B188-3F95D1706231}" dt="2021-10-01T09:00:30.645" v="109" actId="1076"/>
        <pc:sldMkLst>
          <pc:docMk/>
          <pc:sldMk cId="0" sldId="263"/>
        </pc:sldMkLst>
        <pc:spChg chg="mod">
          <ac:chgData name="kuber raj kunal" userId="ff53f78b27f9dcad" providerId="Windows Live" clId="Web-{5B1C912E-0223-4405-B188-3F95D1706231}" dt="2021-10-01T09:00:30.645" v="109" actId="1076"/>
          <ac:spMkLst>
            <pc:docMk/>
            <pc:sldMk cId="0" sldId="263"/>
            <ac:spMk id="141" creationId="{00000000-0000-0000-0000-000000000000}"/>
          </ac:spMkLst>
        </pc:spChg>
        <pc:picChg chg="del">
          <ac:chgData name="kuber raj kunal" userId="ff53f78b27f9dcad" providerId="Windows Live" clId="Web-{5B1C912E-0223-4405-B188-3F95D1706231}" dt="2021-10-01T09:00:20.520" v="107"/>
          <ac:picMkLst>
            <pc:docMk/>
            <pc:sldMk cId="0" sldId="263"/>
            <ac:picMk id="140" creationId="{00000000-0000-0000-0000-000000000000}"/>
          </ac:picMkLst>
        </pc:picChg>
      </pc:sldChg>
      <pc:sldChg chg="delSp modSp">
        <pc:chgData name="kuber raj kunal" userId="ff53f78b27f9dcad" providerId="Windows Live" clId="Web-{5B1C912E-0223-4405-B188-3F95D1706231}" dt="2021-10-01T09:01:12.443" v="116"/>
        <pc:sldMkLst>
          <pc:docMk/>
          <pc:sldMk cId="0" sldId="264"/>
        </pc:sldMkLst>
        <pc:spChg chg="mod">
          <ac:chgData name="kuber raj kunal" userId="ff53f78b27f9dcad" providerId="Windows Live" clId="Web-{5B1C912E-0223-4405-B188-3F95D1706231}" dt="2021-10-01T09:01:00.052" v="111"/>
          <ac:spMkLst>
            <pc:docMk/>
            <pc:sldMk cId="0" sldId="264"/>
            <ac:spMk id="146" creationId="{00000000-0000-0000-0000-000000000000}"/>
          </ac:spMkLst>
        </pc:spChg>
        <pc:spChg chg="mod">
          <ac:chgData name="kuber raj kunal" userId="ff53f78b27f9dcad" providerId="Windows Live" clId="Web-{5B1C912E-0223-4405-B188-3F95D1706231}" dt="2021-10-01T09:01:10.834" v="115" actId="20577"/>
          <ac:spMkLst>
            <pc:docMk/>
            <pc:sldMk cId="0" sldId="264"/>
            <ac:spMk id="148" creationId="{00000000-0000-0000-0000-000000000000}"/>
          </ac:spMkLst>
        </pc:spChg>
        <pc:picChg chg="del">
          <ac:chgData name="kuber raj kunal" userId="ff53f78b27f9dcad" providerId="Windows Live" clId="Web-{5B1C912E-0223-4405-B188-3F95D1706231}" dt="2021-10-01T09:01:12.443" v="116"/>
          <ac:picMkLst>
            <pc:docMk/>
            <pc:sldMk cId="0" sldId="264"/>
            <ac:picMk id="147" creationId="{00000000-0000-0000-0000-000000000000}"/>
          </ac:picMkLst>
        </pc:picChg>
      </pc:sldChg>
      <pc:sldChg chg="delSp modSp">
        <pc:chgData name="kuber raj kunal" userId="ff53f78b27f9dcad" providerId="Windows Live" clId="Web-{5B1C912E-0223-4405-B188-3F95D1706231}" dt="2021-10-01T09:01:53.459" v="128" actId="14100"/>
        <pc:sldMkLst>
          <pc:docMk/>
          <pc:sldMk cId="0" sldId="265"/>
        </pc:sldMkLst>
        <pc:spChg chg="mod">
          <ac:chgData name="kuber raj kunal" userId="ff53f78b27f9dcad" providerId="Windows Live" clId="Web-{5B1C912E-0223-4405-B188-3F95D1706231}" dt="2021-10-01T09:01:38.521" v="124"/>
          <ac:spMkLst>
            <pc:docMk/>
            <pc:sldMk cId="0" sldId="265"/>
            <ac:spMk id="153" creationId="{00000000-0000-0000-0000-000000000000}"/>
          </ac:spMkLst>
        </pc:spChg>
        <pc:spChg chg="mod">
          <ac:chgData name="kuber raj kunal" userId="ff53f78b27f9dcad" providerId="Windows Live" clId="Web-{5B1C912E-0223-4405-B188-3F95D1706231}" dt="2021-10-01T09:01:53.459" v="128" actId="14100"/>
          <ac:spMkLst>
            <pc:docMk/>
            <pc:sldMk cId="0" sldId="265"/>
            <ac:spMk id="154" creationId="{00000000-0000-0000-0000-000000000000}"/>
          </ac:spMkLst>
        </pc:spChg>
        <pc:picChg chg="del">
          <ac:chgData name="kuber raj kunal" userId="ff53f78b27f9dcad" providerId="Windows Live" clId="Web-{5B1C912E-0223-4405-B188-3F95D1706231}" dt="2021-10-01T09:01:45.459" v="126"/>
          <ac:picMkLst>
            <pc:docMk/>
            <pc:sldMk cId="0" sldId="265"/>
            <ac:picMk id="155" creationId="{00000000-0000-0000-0000-000000000000}"/>
          </ac:picMkLst>
        </pc:picChg>
      </pc:sldChg>
      <pc:sldChg chg="addSp delSp modSp">
        <pc:chgData name="kuber raj kunal" userId="ff53f78b27f9dcad" providerId="Windows Live" clId="Web-{5B1C912E-0223-4405-B188-3F95D1706231}" dt="2021-10-01T09:02:01.881" v="130"/>
        <pc:sldMkLst>
          <pc:docMk/>
          <pc:sldMk cId="0" sldId="267"/>
        </pc:sldMkLst>
        <pc:spChg chg="mod">
          <ac:chgData name="kuber raj kunal" userId="ff53f78b27f9dcad" providerId="Windows Live" clId="Web-{5B1C912E-0223-4405-B188-3F95D1706231}" dt="2021-10-01T09:01:23.537" v="117" actId="1076"/>
          <ac:spMkLst>
            <pc:docMk/>
            <pc:sldMk cId="0" sldId="267"/>
            <ac:spMk id="167" creationId="{00000000-0000-0000-0000-000000000000}"/>
          </ac:spMkLst>
        </pc:spChg>
        <pc:spChg chg="mod">
          <ac:chgData name="kuber raj kunal" userId="ff53f78b27f9dcad" providerId="Windows Live" clId="Web-{5B1C912E-0223-4405-B188-3F95D1706231}" dt="2021-10-01T09:01:26.803" v="119"/>
          <ac:spMkLst>
            <pc:docMk/>
            <pc:sldMk cId="0" sldId="267"/>
            <ac:spMk id="168" creationId="{00000000-0000-0000-0000-000000000000}"/>
          </ac:spMkLst>
        </pc:spChg>
        <pc:picChg chg="add">
          <ac:chgData name="kuber raj kunal" userId="ff53f78b27f9dcad" providerId="Windows Live" clId="Web-{5B1C912E-0223-4405-B188-3F95D1706231}" dt="2021-10-01T09:02:01.881" v="130"/>
          <ac:picMkLst>
            <pc:docMk/>
            <pc:sldMk cId="0" sldId="267"/>
            <ac:picMk id="2" creationId="{EE60D208-5A9E-41CC-9D2E-A9362FBCB0B3}"/>
          </ac:picMkLst>
        </pc:picChg>
        <pc:picChg chg="del">
          <ac:chgData name="kuber raj kunal" userId="ff53f78b27f9dcad" providerId="Windows Live" clId="Web-{5B1C912E-0223-4405-B188-3F95D1706231}" dt="2021-10-01T09:01:30.068" v="120"/>
          <ac:picMkLst>
            <pc:docMk/>
            <pc:sldMk cId="0" sldId="267"/>
            <ac:picMk id="169" creationId="{00000000-0000-0000-0000-000000000000}"/>
          </ac:picMkLst>
        </pc:picChg>
      </pc:sldChg>
      <pc:sldChg chg="delSp">
        <pc:chgData name="kuber raj kunal" userId="ff53f78b27f9dcad" providerId="Windows Live" clId="Web-{5B1C912E-0223-4405-B188-3F95D1706231}" dt="2021-10-01T09:01:58.131" v="129"/>
        <pc:sldMkLst>
          <pc:docMk/>
          <pc:sldMk cId="0" sldId="268"/>
        </pc:sldMkLst>
        <pc:picChg chg="del">
          <ac:chgData name="kuber raj kunal" userId="ff53f78b27f9dcad" providerId="Windows Live" clId="Web-{5B1C912E-0223-4405-B188-3F95D1706231}" dt="2021-10-01T09:01:58.131" v="129"/>
          <ac:picMkLst>
            <pc:docMk/>
            <pc:sldMk cId="0" sldId="268"/>
            <ac:picMk id="174" creationId="{00000000-0000-0000-0000-000000000000}"/>
          </ac:picMkLst>
        </pc:picChg>
      </pc:sldChg>
    </pc:docChg>
  </pc:docChgLst>
  <pc:docChgLst>
    <pc:chgData name="kuber raj kunal" userId="ff53f78b27f9dcad" providerId="Windows Live" clId="Web-{8481D7C9-0B34-4FEA-8882-724C011BC9C8}"/>
    <pc:docChg chg="modSld">
      <pc:chgData name="kuber raj kunal" userId="ff53f78b27f9dcad" providerId="Windows Live" clId="Web-{8481D7C9-0B34-4FEA-8882-724C011BC9C8}" dt="2021-10-01T13:46:50.656" v="2" actId="20577"/>
      <pc:docMkLst>
        <pc:docMk/>
      </pc:docMkLst>
      <pc:sldChg chg="modSp">
        <pc:chgData name="kuber raj kunal" userId="ff53f78b27f9dcad" providerId="Windows Live" clId="Web-{8481D7C9-0B34-4FEA-8882-724C011BC9C8}" dt="2021-10-01T13:46:40.406" v="1" actId="20577"/>
        <pc:sldMkLst>
          <pc:docMk/>
          <pc:sldMk cId="0" sldId="260"/>
        </pc:sldMkLst>
        <pc:spChg chg="mod">
          <ac:chgData name="kuber raj kunal" userId="ff53f78b27f9dcad" providerId="Windows Live" clId="Web-{8481D7C9-0B34-4FEA-8882-724C011BC9C8}" dt="2021-10-01T13:46:40.406" v="1" actId="20577"/>
          <ac:spMkLst>
            <pc:docMk/>
            <pc:sldMk cId="0" sldId="260"/>
            <ac:spMk id="121" creationId="{00000000-0000-0000-0000-000000000000}"/>
          </ac:spMkLst>
        </pc:spChg>
      </pc:sldChg>
      <pc:sldChg chg="modSp">
        <pc:chgData name="kuber raj kunal" userId="ff53f78b27f9dcad" providerId="Windows Live" clId="Web-{8481D7C9-0B34-4FEA-8882-724C011BC9C8}" dt="2021-10-01T13:46:50.656" v="2" actId="20577"/>
        <pc:sldMkLst>
          <pc:docMk/>
          <pc:sldMk cId="0" sldId="264"/>
        </pc:sldMkLst>
        <pc:spChg chg="mod">
          <ac:chgData name="kuber raj kunal" userId="ff53f78b27f9dcad" providerId="Windows Live" clId="Web-{8481D7C9-0B34-4FEA-8882-724C011BC9C8}" dt="2021-10-01T13:46:50.656" v="2" actId="20577"/>
          <ac:spMkLst>
            <pc:docMk/>
            <pc:sldMk cId="0" sldId="264"/>
            <ac:spMk id="146" creationId="{00000000-0000-0000-0000-000000000000}"/>
          </ac:spMkLst>
        </pc:spChg>
      </pc:sldChg>
    </pc:docChg>
  </pc:docChgLst>
</pc:chgInfo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  <p:extLst>
      <p:ext uri="{C676402C-5697-4E1C-873F-D02D1690AC5C}">
        <p15:threadingInfo xmlns:p15="http://schemas.microsoft.com/office/powerpoint/2012/main" timeZoneBias="0"/>
      </p:ext>
      <p:ext uri="http://customooxmlschemas.google.com/">
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ommentPostId="AAAALinAxIs"/>
      </p:ext>
    </p:extLs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  <p:extLst>
      <p:ext uri="{C676402C-5697-4E1C-873F-D02D1690AC5C}">
        <p15:threadingInfo xmlns:p15="http://schemas.microsoft.com/office/powerpoint/2012/main" timeZoneBias="0"/>
      </p:ext>
      <p:ext uri="http://customooxmlschemas.google.com/">
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ommentPostId="AAAALinAxIo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9170675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9" name="Google Shape;89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3178900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5" name="Google Shape;165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3481118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" name="Google Shape;151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3975378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2" name="Google Shape;172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285107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773903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381227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142406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1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419751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26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510975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32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374290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38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675518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" name="Google Shape;144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106607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5"/>
          <p:cNvSpPr txBox="1"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5"/>
          <p:cNvSpPr txBox="1"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15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5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5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4"/>
          <p:cNvSpPr txBox="1"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4"/>
          <p:cNvSpPr>
            <a:spLocks noGrp="1"/>
          </p:cNvSpPr>
          <p:nvPr>
            <p:ph type="pic" idx="2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Google Shape;71;p24"/>
          <p:cNvSpPr txBox="1">
            <a:spLocks noGrp="1"/>
          </p:cNvSpPr>
          <p:nvPr>
            <p:ph type="body" idx="1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72" name="Google Shape;72;p24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4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4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25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5"/>
          <p:cNvSpPr txBox="1">
            <a:spLocks noGrp="1"/>
          </p:cNvSpPr>
          <p:nvPr>
            <p:ph type="body" idx="1"/>
          </p:nvPr>
        </p:nvSpPr>
        <p:spPr>
          <a:xfrm rot="5400000">
            <a:off x="3833019" y="-1623219"/>
            <a:ext cx="4525963" cy="109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25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5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5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26"/>
          <p:cNvSpPr txBox="1">
            <a:spLocks noGrp="1"/>
          </p:cNvSpPr>
          <p:nvPr>
            <p:ph type="title"/>
          </p:nvPr>
        </p:nvSpPr>
        <p:spPr>
          <a:xfrm rot="5400000">
            <a:off x="7285038" y="1828800"/>
            <a:ext cx="5851525" cy="27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6"/>
          <p:cNvSpPr txBox="1">
            <a:spLocks noGrp="1"/>
          </p:cNvSpPr>
          <p:nvPr>
            <p:ph type="body" idx="1"/>
          </p:nvPr>
        </p:nvSpPr>
        <p:spPr>
          <a:xfrm rot="5400000">
            <a:off x="1697039" y="-812799"/>
            <a:ext cx="5851525" cy="802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4" name="Google Shape;84;p26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26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26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6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3" name="Google Shape;23;p16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7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7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" name="Google Shape;27;p17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7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7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>
  <p:cSld name="Section Header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8"/>
          <p:cNvSpPr txBox="1"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8"/>
          <p:cNvSpPr txBox="1"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3" name="Google Shape;33;p18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8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8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9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9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9" name="Google Shape;39;p19"/>
          <p:cNvSpPr txBox="1">
            <a:spLocks noGrp="1"/>
          </p:cNvSpPr>
          <p:nvPr>
            <p:ph type="body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40" name="Google Shape;40;p19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19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9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20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20"/>
          <p:cNvSpPr txBox="1"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6" name="Google Shape;46;p20"/>
          <p:cNvSpPr txBox="1">
            <a:spLocks noGrp="1"/>
          </p:cNvSpPr>
          <p:nvPr>
            <p:ph type="body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7" name="Google Shape;47;p20"/>
          <p:cNvSpPr txBox="1">
            <a:spLocks noGrp="1"/>
          </p:cNvSpPr>
          <p:nvPr>
            <p:ph type="body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8" name="Google Shape;48;p20"/>
          <p:cNvSpPr txBox="1">
            <a:spLocks noGrp="1"/>
          </p:cNvSpPr>
          <p:nvPr>
            <p:ph type="body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9" name="Google Shape;49;p20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20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20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21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21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21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1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22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2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2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3"/>
          <p:cNvSpPr txBox="1"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3"/>
          <p:cNvSpPr txBox="1">
            <a:spLocks noGrp="1"/>
          </p:cNvSpPr>
          <p:nvPr>
            <p:ph type="body"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4" name="Google Shape;64;p23"/>
          <p:cNvSpPr txBox="1">
            <a:spLocks noGrp="1"/>
          </p:cNvSpPr>
          <p:nvPr>
            <p:ph type="body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23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3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3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4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4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4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4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4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Google Shape;91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036829"/>
            <a:ext cx="12192000" cy="1821172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"/>
          <p:cNvSpPr txBox="1"/>
          <p:nvPr/>
        </p:nvSpPr>
        <p:spPr>
          <a:xfrm>
            <a:off x="1714500" y="1668380"/>
            <a:ext cx="8763000" cy="30478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WORKING WITH FUNCTION</a:t>
            </a:r>
            <a:endParaRPr sz="3000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CLASS-XII, PERIOD-4</a:t>
            </a:r>
            <a:endParaRPr sz="2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1"/>
          <p:cNvSpPr txBox="1"/>
          <p:nvPr/>
        </p:nvSpPr>
        <p:spPr>
          <a:xfrm>
            <a:off x="4093647" y="3427001"/>
            <a:ext cx="4053657" cy="12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SUBJECT: </a:t>
            </a:r>
            <a:r>
              <a:rPr lang="en-US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Computer Science</a:t>
            </a:r>
            <a:endParaRPr sz="1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CHAPTER NUMBER: 03</a:t>
            </a:r>
            <a:endParaRPr sz="1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CHAPTER </a:t>
            </a:r>
            <a:r>
              <a:rPr lang="en-US" sz="18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NAME: Working </a:t>
            </a:r>
            <a:r>
              <a:rPr lang="en-US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With Function</a:t>
            </a:r>
            <a:endParaRPr sz="1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73C60DC0-8012-4006-8C35-AC80440EFA4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12"/>
          <p:cNvSpPr txBox="1">
            <a:spLocks noGrp="1"/>
          </p:cNvSpPr>
          <p:nvPr>
            <p:ph type="title"/>
          </p:nvPr>
        </p:nvSpPr>
        <p:spPr>
          <a:xfrm>
            <a:off x="510396" y="1004977"/>
            <a:ext cx="3276600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Calibri"/>
              <a:buNone/>
            </a:pPr>
            <a:r>
              <a:rPr lang="en-US" sz="3200" b="1" cap="none" dirty="0" smtClean="0">
                <a:solidFill>
                  <a:srgbClr val="FF0000"/>
                </a:solidFill>
              </a:rPr>
              <a:t>Session Review:</a:t>
            </a:r>
            <a:endParaRPr lang="en-US" sz="3200" b="1" cap="none" dirty="0">
              <a:solidFill>
                <a:srgbClr val="FF0000"/>
              </a:solidFill>
            </a:endParaRPr>
          </a:p>
        </p:txBody>
      </p:sp>
      <p:sp>
        <p:nvSpPr>
          <p:cNvPr id="168" name="Google Shape;168;p12"/>
          <p:cNvSpPr txBox="1">
            <a:spLocks noGrp="1"/>
          </p:cNvSpPr>
          <p:nvPr>
            <p:ph type="body" idx="1"/>
          </p:nvPr>
        </p:nvSpPr>
        <p:spPr>
          <a:xfrm>
            <a:off x="1724420" y="1906265"/>
            <a:ext cx="8534400" cy="381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742950" lvl="1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400" dirty="0"/>
              <a:t>Concepts of Arguments</a:t>
            </a:r>
            <a:endParaRPr sz="2400" dirty="0"/>
          </a:p>
          <a:p>
            <a:pPr marL="742950" lvl="1" indent="-285750" algn="l" rtl="0">
              <a:lnSpc>
                <a:spcPct val="15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400" dirty="0"/>
              <a:t> Concepts of Parameter</a:t>
            </a:r>
            <a:endParaRPr sz="2400" dirty="0"/>
          </a:p>
          <a:p>
            <a:pPr marL="742950" lvl="1" indent="-285750" algn="l" rtl="0">
              <a:lnSpc>
                <a:spcPct val="15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400" dirty="0"/>
              <a:t> Concepts of Actual arguments</a:t>
            </a:r>
            <a:endParaRPr sz="2400" dirty="0"/>
          </a:p>
          <a:p>
            <a:pPr marL="742950" lvl="1" indent="-285750" algn="l" rtl="0">
              <a:lnSpc>
                <a:spcPct val="15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400" dirty="0"/>
              <a:t> Concepts of formal arguments</a:t>
            </a:r>
            <a:endParaRPr sz="2400" dirty="0"/>
          </a:p>
          <a:p>
            <a:pPr marL="742950" lvl="1" indent="-285750" algn="l" rtl="0">
              <a:lnSpc>
                <a:spcPct val="15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400" dirty="0"/>
              <a:t> Types of arguments</a:t>
            </a:r>
            <a:endParaRPr sz="2400" b="1" dirty="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EE60D208-5A9E-41CC-9D2E-A9362FBCB0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0"/>
          <p:cNvSpPr txBox="1">
            <a:spLocks noGrp="1"/>
          </p:cNvSpPr>
          <p:nvPr>
            <p:ph type="title"/>
          </p:nvPr>
        </p:nvSpPr>
        <p:spPr>
          <a:xfrm>
            <a:off x="572219" y="664234"/>
            <a:ext cx="30480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Calibri"/>
              <a:buNone/>
            </a:pPr>
            <a:r>
              <a:rPr lang="en-US" sz="3200" b="1" cap="none" dirty="0" smtClean="0">
                <a:solidFill>
                  <a:srgbClr val="FF0000"/>
                </a:solidFill>
              </a:rPr>
              <a:t>Assignments:</a:t>
            </a:r>
            <a:endParaRPr lang="en-US" sz="3200" b="1" cap="none" dirty="0">
              <a:solidFill>
                <a:srgbClr val="FF0000"/>
              </a:solidFill>
            </a:endParaRPr>
          </a:p>
        </p:txBody>
      </p:sp>
      <p:sp>
        <p:nvSpPr>
          <p:cNvPr id="154" name="Google Shape;154;p10"/>
          <p:cNvSpPr txBox="1">
            <a:spLocks noGrp="1"/>
          </p:cNvSpPr>
          <p:nvPr>
            <p:ph type="body" idx="1"/>
          </p:nvPr>
        </p:nvSpPr>
        <p:spPr>
          <a:xfrm>
            <a:off x="2321943" y="1720970"/>
            <a:ext cx="8700126" cy="38919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400" dirty="0"/>
              <a:t>Differentiate between actual parameter and formal parameter.</a:t>
            </a:r>
            <a:endParaRPr sz="2800" dirty="0"/>
          </a:p>
          <a:p>
            <a:pPr marL="342900" lvl="0" indent="-342900" algn="l" rtl="0">
              <a:lnSpc>
                <a:spcPct val="15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400" dirty="0"/>
              <a:t>What could be the different types of argument in a function?</a:t>
            </a:r>
            <a:endParaRPr sz="2400" dirty="0"/>
          </a:p>
          <a:p>
            <a:pPr marL="342900" lvl="0" indent="-342900" algn="l" rtl="0">
              <a:lnSpc>
                <a:spcPct val="15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400" dirty="0"/>
              <a:t>WAP to multiply two integers using function.</a:t>
            </a:r>
            <a:endParaRPr sz="2800" dirty="0"/>
          </a:p>
          <a:p>
            <a:pPr marL="342900" lvl="0" indent="-342900" algn="l" rtl="0">
              <a:lnSpc>
                <a:spcPct val="15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400" dirty="0"/>
              <a:t>WAP to calculate area of a circle using function.</a:t>
            </a:r>
            <a:endParaRPr sz="2800" dirty="0"/>
          </a:p>
          <a:p>
            <a:pPr marL="342900" lvl="0" indent="-342900" algn="l" rtl="0">
              <a:lnSpc>
                <a:spcPct val="15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400" dirty="0"/>
              <a:t>WAP and SWAP 2 integers using functions.</a:t>
            </a:r>
            <a:endParaRPr sz="2400" dirty="0"/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B60199FB-0806-4EFE-A103-69CE084F8A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13"/>
          <p:cNvSpPr txBox="1"/>
          <p:nvPr/>
        </p:nvSpPr>
        <p:spPr>
          <a:xfrm>
            <a:off x="2099705" y="852757"/>
            <a:ext cx="7801200" cy="47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4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40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E2E91A36-163A-4894-AA62-A1771C84FC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"/>
          <p:cNvSpPr/>
          <p:nvPr/>
        </p:nvSpPr>
        <p:spPr>
          <a:xfrm>
            <a:off x="964262" y="852757"/>
            <a:ext cx="7059613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i="0" u="none" strike="noStrike" cap="none" dirty="0">
                <a:solidFill>
                  <a:srgbClr val="FF0000"/>
                </a:solidFill>
                <a:latin typeface="Calibri"/>
                <a:cs typeface="Calibri"/>
                <a:sym typeface="Arial"/>
              </a:rPr>
              <a:t>Learning </a:t>
            </a:r>
            <a:r>
              <a:rPr lang="en-US" sz="3200" b="1" dirty="0">
                <a:solidFill>
                  <a:srgbClr val="FF0000"/>
                </a:solidFill>
                <a:latin typeface="Calibri"/>
                <a:cs typeface="Calibri"/>
              </a:rPr>
              <a:t>Outcomes:</a:t>
            </a:r>
            <a:endParaRPr lang="en-US" sz="1800" b="1" i="0" u="none" strike="noStrike" cap="none" dirty="0">
              <a:latin typeface="Calibri"/>
              <a:cs typeface="Calibri"/>
            </a:endParaRP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B1FBEC1A-0CA5-4DCF-8713-973460BBDE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0A697C0E-6C39-4602-9330-C17C2CC08C3E}"/>
              </a:ext>
            </a:extLst>
          </p:cNvPr>
          <p:cNvSpPr txBox="1"/>
          <p:nvPr/>
        </p:nvSpPr>
        <p:spPr>
          <a:xfrm>
            <a:off x="3200400" y="1719532"/>
            <a:ext cx="5861304" cy="378565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lvl="3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/>
              </a:rPr>
              <a:t>Know the concepts of Arguments​</a:t>
            </a:r>
            <a:endParaRPr lang="en-US" dirty="0"/>
          </a:p>
          <a:p>
            <a:pPr marL="342900" lvl="3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/>
              </a:rPr>
              <a:t>Know the concepts of Parameter​</a:t>
            </a:r>
          </a:p>
          <a:p>
            <a:pPr marL="342900" lvl="3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/>
              </a:rPr>
              <a:t>Know the concepts of Actual arguments​</a:t>
            </a:r>
          </a:p>
          <a:p>
            <a:pPr marL="342900" lvl="3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/>
              </a:rPr>
              <a:t>Know the concepts of formal arguments​</a:t>
            </a:r>
          </a:p>
          <a:p>
            <a:pPr marL="342900" lvl="3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/>
              </a:rPr>
              <a:t>Know the types of arguments​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3"/>
          <p:cNvSpPr/>
          <p:nvPr/>
        </p:nvSpPr>
        <p:spPr>
          <a:xfrm>
            <a:off x="1193321" y="1153065"/>
            <a:ext cx="7924800" cy="3847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i="0" u="none" strike="noStrike" cap="none" dirty="0" smtClean="0">
                <a:solidFill>
                  <a:srgbClr val="FF0000"/>
                </a:solidFill>
                <a:latin typeface="Calibri"/>
                <a:cs typeface="Calibri"/>
                <a:sym typeface="Arial"/>
              </a:rPr>
              <a:t>Discussed So Far</a:t>
            </a:r>
            <a:r>
              <a:rPr lang="en-US" sz="3200" b="1" dirty="0" smtClean="0">
                <a:solidFill>
                  <a:srgbClr val="FF0000"/>
                </a:solidFill>
                <a:latin typeface="Calibri"/>
                <a:cs typeface="Calibri"/>
              </a:rPr>
              <a:t>:</a:t>
            </a:r>
            <a:r>
              <a:rPr lang="en-US" sz="1800" b="1" i="0" u="none" strike="noStrike" cap="none" dirty="0" smtClean="0">
                <a:latin typeface="Calibri"/>
                <a:cs typeface="Calibri"/>
              </a:rPr>
              <a:t/>
            </a:r>
            <a:br>
              <a:rPr lang="en-US" sz="1800" b="1" i="0" u="none" strike="noStrike" cap="none" dirty="0" smtClean="0">
                <a:latin typeface="Calibri"/>
                <a:cs typeface="Calibri"/>
              </a:rPr>
            </a:br>
            <a:endParaRPr lang="en-US" sz="1800" b="1" i="0" u="none" strike="noStrike" cap="none" dirty="0" smtClean="0">
              <a:solidFill>
                <a:schemeClr val="dk1"/>
              </a:solidFill>
              <a:latin typeface="Calibri"/>
              <a:cs typeface="Calibri"/>
              <a:sym typeface="Arial"/>
            </a:endParaRPr>
          </a:p>
          <a:p>
            <a:pPr marL="1371600" lvl="3" indent="-177800" algn="just"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Order of execution </a:t>
            </a:r>
            <a:r>
              <a:rPr lang="en-US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of statements.</a:t>
            </a: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  <a:p>
            <a:pPr marL="1371600" lvl="3" indent="-196850" algn="just">
              <a:lnSpc>
                <a:spcPct val="200000"/>
              </a:lnSpc>
              <a:buClr>
                <a:schemeClr val="dk1"/>
              </a:buClr>
              <a:buSzPts val="3100"/>
              <a:buFont typeface="Arial"/>
              <a:buChar char="•"/>
            </a:pPr>
            <a:r>
              <a:rPr lang="en-US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Concept of an execution frame.</a:t>
            </a:r>
            <a:r>
              <a:rPr lang="en-US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endParaRPr sz="2800" dirty="0">
              <a:solidFill>
                <a:schemeClr val="dk1"/>
              </a:solidFill>
              <a:latin typeface="Calibri"/>
              <a:cs typeface="Calibri"/>
            </a:endParaRPr>
          </a:p>
          <a:p>
            <a:pPr marL="1371600" lvl="3" indent="-196850" algn="just">
              <a:lnSpc>
                <a:spcPct val="200000"/>
              </a:lnSpc>
              <a:buClr>
                <a:schemeClr val="dk1"/>
              </a:buClr>
              <a:buSzPts val="3100"/>
              <a:buFont typeface="Arial"/>
              <a:buChar char="•"/>
            </a:pPr>
            <a:r>
              <a:rPr lang="en-US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Writing programs using own functions</a:t>
            </a:r>
            <a:endParaRPr sz="2800" dirty="0">
              <a:solidFill>
                <a:schemeClr val="dk1"/>
              </a:solidFill>
              <a:latin typeface="Calibri"/>
              <a:cs typeface="Calibri"/>
            </a:endParaRPr>
          </a:p>
          <a:p>
            <a:pPr marL="2286000" marR="0" lvl="5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 i="0" u="none" strike="noStrike" cap="none" dirty="0">
              <a:solidFill>
                <a:schemeClr val="dk1"/>
              </a:solidFill>
              <a:latin typeface="Calibri"/>
              <a:cs typeface="Calibri"/>
              <a:sym typeface="Arial"/>
            </a:endParaRP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3262CCB3-175C-485D-AA20-A12FFA72BA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4"/>
          <p:cNvSpPr txBox="1">
            <a:spLocks noGrp="1"/>
          </p:cNvSpPr>
          <p:nvPr>
            <p:ph type="title"/>
          </p:nvPr>
        </p:nvSpPr>
        <p:spPr>
          <a:xfrm>
            <a:off x="485955" y="915838"/>
            <a:ext cx="35052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600"/>
              <a:buFont typeface="Calibri"/>
              <a:buNone/>
            </a:pPr>
            <a:r>
              <a:rPr lang="en-US" sz="3200" b="1" cap="none" dirty="0" smtClean="0">
                <a:solidFill>
                  <a:srgbClr val="FF0000"/>
                </a:solidFill>
              </a:rPr>
              <a:t>Sub-Concepts:</a:t>
            </a:r>
            <a:endParaRPr lang="en-US" sz="4000" dirty="0"/>
          </a:p>
        </p:txBody>
      </p:sp>
      <p:sp>
        <p:nvSpPr>
          <p:cNvPr id="115" name="Google Shape;115;p4"/>
          <p:cNvSpPr txBox="1">
            <a:spLocks noGrp="1"/>
          </p:cNvSpPr>
          <p:nvPr>
            <p:ph type="body" idx="1"/>
          </p:nvPr>
        </p:nvSpPr>
        <p:spPr>
          <a:xfrm>
            <a:off x="2057400" y="2066544"/>
            <a:ext cx="8458200" cy="289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US" sz="2400" dirty="0"/>
              <a:t>Arguments and parameter</a:t>
            </a:r>
            <a:endParaRPr sz="2400" dirty="0"/>
          </a:p>
          <a:p>
            <a:pPr marL="342900" lvl="0" indent="-342900" algn="l" rtl="0">
              <a:lnSpc>
                <a:spcPct val="2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US" sz="2400" dirty="0"/>
              <a:t>Actual arguments and formal arguments</a:t>
            </a:r>
            <a:endParaRPr sz="2400" dirty="0"/>
          </a:p>
          <a:p>
            <a:pPr marL="342900" lvl="0" indent="-342900" algn="l" rtl="0">
              <a:lnSpc>
                <a:spcPct val="2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US" sz="2400" dirty="0"/>
              <a:t>Types of arguments</a:t>
            </a:r>
            <a:endParaRPr sz="2400" dirty="0"/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E6A831A8-5A70-40FF-94BC-229B65DAF7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5"/>
          <p:cNvSpPr txBox="1">
            <a:spLocks noGrp="1"/>
          </p:cNvSpPr>
          <p:nvPr>
            <p:ph type="title"/>
          </p:nvPr>
        </p:nvSpPr>
        <p:spPr>
          <a:xfrm>
            <a:off x="405442" y="419050"/>
            <a:ext cx="609600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l">
              <a:buClr>
                <a:srgbClr val="FF0000"/>
              </a:buClr>
              <a:buSzPts val="4000"/>
            </a:pPr>
            <a:r>
              <a:rPr lang="en-US" sz="3200" b="1" dirty="0" smtClean="0">
                <a:solidFill>
                  <a:srgbClr val="FF0000"/>
                </a:solidFill>
              </a:rPr>
              <a:t>Arguments And Parameters:</a:t>
            </a:r>
            <a:endParaRPr lang="en-US" sz="3200" b="1" cap="none" dirty="0">
              <a:solidFill>
                <a:srgbClr val="FF0000"/>
              </a:solidFill>
            </a:endParaRPr>
          </a:p>
        </p:txBody>
      </p:sp>
      <p:sp>
        <p:nvSpPr>
          <p:cNvPr id="122" name="Google Shape;122;p5"/>
          <p:cNvSpPr txBox="1">
            <a:spLocks noGrp="1"/>
          </p:cNvSpPr>
          <p:nvPr>
            <p:ph type="body" idx="1"/>
          </p:nvPr>
        </p:nvSpPr>
        <p:spPr>
          <a:xfrm>
            <a:off x="2015706" y="1173192"/>
            <a:ext cx="7924800" cy="220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Clr>
                <a:srgbClr val="FF0000"/>
              </a:buClr>
              <a:buSzPts val="2800"/>
              <a:buNone/>
            </a:pPr>
            <a:r>
              <a:rPr lang="en-US" b="1" dirty="0">
                <a:solidFill>
                  <a:srgbClr val="FF0000"/>
                </a:solidFill>
              </a:rPr>
              <a:t>Arguments</a:t>
            </a:r>
            <a:r>
              <a:rPr lang="en-US" dirty="0">
                <a:solidFill>
                  <a:srgbClr val="FF0000"/>
                </a:solidFill>
              </a:rPr>
              <a:t> :</a:t>
            </a:r>
            <a:r>
              <a:rPr lang="en-US" sz="2800" dirty="0">
                <a:solidFill>
                  <a:srgbClr val="FF0000"/>
                </a:solidFill>
              </a:rPr>
              <a:t> </a:t>
            </a:r>
          </a:p>
          <a:p>
            <a:pPr lvl="3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400" dirty="0"/>
              <a:t>These the values being passed in function call .</a:t>
            </a:r>
            <a:endParaRPr sz="2400" dirty="0"/>
          </a:p>
          <a:p>
            <a:pPr lvl="3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400" dirty="0"/>
              <a:t>They are also referred as actual argument or actual</a:t>
            </a:r>
            <a:r>
              <a:rPr lang="en-US" sz="1600" dirty="0"/>
              <a:t> </a:t>
            </a:r>
            <a:r>
              <a:rPr lang="en-US" sz="2400" dirty="0"/>
              <a:t>parameter</a:t>
            </a:r>
            <a:r>
              <a:rPr lang="en-US" sz="1600" dirty="0"/>
              <a:t>.</a:t>
            </a:r>
            <a:endParaRPr sz="1600" dirty="0"/>
          </a:p>
          <a:p>
            <a:pPr marL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800" dirty="0"/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Clr>
                <a:srgbClr val="FF0000"/>
              </a:buClr>
              <a:buSzPts val="2400"/>
              <a:buNone/>
            </a:pPr>
            <a:r>
              <a:rPr lang="en-US" b="1" dirty="0" smtClean="0">
                <a:solidFill>
                  <a:srgbClr val="FF0000"/>
                </a:solidFill>
              </a:rPr>
              <a:t> Example</a:t>
            </a:r>
            <a:r>
              <a:rPr lang="en-US" b="1" dirty="0">
                <a:solidFill>
                  <a:srgbClr val="FF0000"/>
                </a:solidFill>
              </a:rPr>
              <a:t>: </a:t>
            </a:r>
            <a:endParaRPr sz="3600" b="1" dirty="0"/>
          </a:p>
          <a:p>
            <a:pPr marL="1828800" lvl="4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 dirty="0"/>
              <a:t>Sum( x, y)</a:t>
            </a:r>
            <a:endParaRPr sz="2400" dirty="0"/>
          </a:p>
          <a:p>
            <a:pPr marL="1828800" lvl="4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 dirty="0"/>
              <a:t>X and y are the arguments</a:t>
            </a:r>
            <a:endParaRPr sz="2400" dirty="0"/>
          </a:p>
          <a:p>
            <a:pPr marL="1828800" lvl="4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 dirty="0"/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E3C6CE7C-C4DF-4A43-8AD2-842B267232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6"/>
          <p:cNvSpPr txBox="1">
            <a:spLocks noGrp="1"/>
          </p:cNvSpPr>
          <p:nvPr>
            <p:ph type="title"/>
          </p:nvPr>
        </p:nvSpPr>
        <p:spPr>
          <a:xfrm>
            <a:off x="112143" y="533431"/>
            <a:ext cx="4298830" cy="11717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Calibri"/>
              <a:buNone/>
            </a:pPr>
            <a:r>
              <a:rPr lang="en-US" sz="3200" b="1">
                <a:solidFill>
                  <a:srgbClr val="FF0000"/>
                </a:solidFill>
              </a:rPr>
              <a:t>Parameters</a:t>
            </a:r>
            <a:r>
              <a:rPr lang="en-US" sz="3200">
                <a:solidFill>
                  <a:srgbClr val="FF0000"/>
                </a:solidFill>
              </a:rPr>
              <a:t> :</a:t>
            </a:r>
            <a:endParaRPr sz="3200">
              <a:solidFill>
                <a:srgbClr val="FF0000"/>
              </a:solidFill>
            </a:endParaRPr>
          </a:p>
        </p:txBody>
      </p:sp>
      <p:sp>
        <p:nvSpPr>
          <p:cNvPr id="129" name="Google Shape;129;p6"/>
          <p:cNvSpPr txBox="1">
            <a:spLocks noGrp="1"/>
          </p:cNvSpPr>
          <p:nvPr>
            <p:ph type="body" idx="1"/>
          </p:nvPr>
        </p:nvSpPr>
        <p:spPr>
          <a:xfrm>
            <a:off x="2355011" y="1600201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400" dirty="0"/>
              <a:t>These are the values being received in function definition or header.</a:t>
            </a:r>
            <a:endParaRPr sz="2800" dirty="0"/>
          </a:p>
          <a:p>
            <a:pPr marL="34290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400" dirty="0"/>
              <a:t>They are also referred as formal argument or formal parameter.</a:t>
            </a:r>
            <a:endParaRPr sz="2800" dirty="0"/>
          </a:p>
          <a:p>
            <a:pPr marL="34290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endParaRPr sz="2800" dirty="0"/>
          </a:p>
          <a:p>
            <a:pPr marL="1714500" lvl="3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 sz="2400" dirty="0"/>
              <a:t>def multiply ( a, b ) :</a:t>
            </a:r>
            <a:endParaRPr sz="2400" dirty="0"/>
          </a:p>
          <a:p>
            <a:pPr marL="1714500" lvl="3">
              <a:spcBef>
                <a:spcPts val="560"/>
              </a:spcBef>
              <a:buSzPts val="2800"/>
              <a:buNone/>
            </a:pPr>
            <a:r>
              <a:rPr lang="en-US" sz="2400" dirty="0"/>
              <a:t>         print (a* b)</a:t>
            </a:r>
            <a:endParaRPr sz="2400" dirty="0"/>
          </a:p>
          <a:p>
            <a:pPr marL="1371600" lvl="3" indent="0">
              <a:spcBef>
                <a:spcPts val="560"/>
              </a:spcBef>
              <a:buSzPts val="2800"/>
              <a:buNone/>
            </a:pPr>
            <a:r>
              <a:rPr lang="en-US" sz="2400" dirty="0"/>
              <a:t>  a, b are the parameters</a:t>
            </a:r>
            <a:endParaRPr sz="2400" dirty="0"/>
          </a:p>
          <a:p>
            <a:pPr marL="34290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endParaRPr sz="2800" dirty="0"/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B6247EB0-B1D9-41AA-96A4-F5BAF54327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7"/>
          <p:cNvSpPr txBox="1">
            <a:spLocks noGrp="1"/>
          </p:cNvSpPr>
          <p:nvPr>
            <p:ph type="title"/>
          </p:nvPr>
        </p:nvSpPr>
        <p:spPr>
          <a:xfrm>
            <a:off x="853267" y="565893"/>
            <a:ext cx="2133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600"/>
              <a:buFont typeface="Calibri"/>
              <a:buNone/>
            </a:pPr>
            <a:r>
              <a:rPr lang="en-US" sz="3200" b="1" dirty="0">
                <a:solidFill>
                  <a:srgbClr val="FF0000"/>
                </a:solidFill>
              </a:rPr>
              <a:t>Example:</a:t>
            </a:r>
            <a:endParaRPr sz="3200" b="1" dirty="0">
              <a:solidFill>
                <a:srgbClr val="FF0000"/>
              </a:solidFill>
            </a:endParaRPr>
          </a:p>
        </p:txBody>
      </p:sp>
      <p:pic>
        <p:nvPicPr>
          <p:cNvPr id="135" name="Google Shape;135;p7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2844480" y="2020720"/>
            <a:ext cx="5499300" cy="367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4BA12B5C-771D-4B46-86AC-BBFE378472D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8"/>
          <p:cNvSpPr/>
          <p:nvPr/>
        </p:nvSpPr>
        <p:spPr>
          <a:xfrm>
            <a:off x="846827" y="470862"/>
            <a:ext cx="10896600" cy="60016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400" b="0" i="0" u="none" strike="noStrike" cap="none" dirty="0">
                <a:solidFill>
                  <a:srgbClr val="000000"/>
                </a:solidFill>
                <a:latin typeface="Calibri"/>
                <a:cs typeface="Calibri"/>
                <a:sym typeface="Arial"/>
              </a:rPr>
              <a:t>The function calls of multiply( ) as example:</a:t>
            </a:r>
            <a:endParaRPr sz="1600" dirty="0">
              <a:latin typeface="Calibri"/>
              <a:cs typeface="Calibri"/>
            </a:endParaRPr>
          </a:p>
          <a:p>
            <a:pPr marL="3200400" marR="0" lvl="7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multiply ( 12, y )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       # function call  1.</a:t>
            </a:r>
            <a:endParaRPr sz="1600" dirty="0">
              <a:latin typeface="Calibri"/>
              <a:cs typeface="Calibri"/>
            </a:endParaRPr>
          </a:p>
          <a:p>
            <a:pPr marL="3200400" marR="0" lvl="7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multiply ( y, y )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         # function call  2.</a:t>
            </a:r>
            <a:endParaRPr sz="1600" dirty="0">
              <a:latin typeface="Calibri"/>
              <a:cs typeface="Calibri"/>
            </a:endParaRPr>
          </a:p>
          <a:p>
            <a:pPr marL="3200400" marR="0" lvl="7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multiply ( y, x )   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      # function call 3. </a:t>
            </a:r>
            <a:endParaRPr sz="1600" dirty="0">
              <a:latin typeface="Calibri"/>
              <a:cs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With function-call 1,</a:t>
            </a: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	the variables a and b in function header will receive 				values 12 and y, respectively.</a:t>
            </a:r>
            <a:endParaRPr sz="1600" dirty="0">
              <a:latin typeface="Calibri"/>
              <a:cs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With function-call 2,</a:t>
            </a: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	the variables a and b in function header will receive 				values y and y, respectively.</a:t>
            </a:r>
            <a:endParaRPr sz="1600" dirty="0">
              <a:latin typeface="Calibri"/>
              <a:cs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With function-call 3,</a:t>
            </a: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	the variable a and b in function header will receive 				</a:t>
            </a:r>
            <a:r>
              <a:rPr lang="en-US" sz="2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values </a:t>
            </a: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 and x, respectively.</a:t>
            </a:r>
            <a:endParaRPr sz="2400" i="0" u="none" strike="noStrike" cap="none" dirty="0">
              <a:solidFill>
                <a:schemeClr val="dk1"/>
              </a:solidFill>
              <a:latin typeface="Calibri"/>
              <a:cs typeface="Calibri"/>
              <a:sym typeface="Arial"/>
            </a:endParaRP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B7828605-BC00-4F6F-851F-C53780CE3E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9"/>
          <p:cNvSpPr txBox="1">
            <a:spLocks noGrp="1"/>
          </p:cNvSpPr>
          <p:nvPr>
            <p:ph type="title"/>
          </p:nvPr>
        </p:nvSpPr>
        <p:spPr>
          <a:xfrm>
            <a:off x="705928" y="846826"/>
            <a:ext cx="769620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l">
              <a:buClr>
                <a:srgbClr val="FF0000"/>
              </a:buClr>
              <a:buSzPts val="4000"/>
            </a:pPr>
            <a:r>
              <a:rPr lang="en-US" sz="3200" b="1" dirty="0" smtClean="0">
                <a:solidFill>
                  <a:srgbClr val="FF0000"/>
                </a:solidFill>
              </a:rPr>
              <a:t>Types Of Arguments:</a:t>
            </a:r>
            <a:endParaRPr lang="en-US" sz="3200" b="1" cap="none" dirty="0">
              <a:solidFill>
                <a:srgbClr val="FF0000"/>
              </a:solidFill>
            </a:endParaRPr>
          </a:p>
        </p:txBody>
      </p:sp>
      <p:sp>
        <p:nvSpPr>
          <p:cNvPr id="148" name="Google Shape;148;p9"/>
          <p:cNvSpPr/>
          <p:nvPr/>
        </p:nvSpPr>
        <p:spPr>
          <a:xfrm>
            <a:off x="2057400" y="2136832"/>
            <a:ext cx="8153400" cy="2308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457200" marR="0" lvl="0" indent="-4064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Char char="●"/>
            </a:pPr>
            <a:r>
              <a:rPr lang="en-US" sz="2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Positional arguments (Required arguments)</a:t>
            </a:r>
            <a:endParaRPr sz="1200" dirty="0"/>
          </a:p>
          <a:p>
            <a:pPr marL="457200" marR="0" lvl="0" indent="-4064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Char char="●"/>
            </a:pPr>
            <a:r>
              <a:rPr lang="en-US" sz="24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Default arguments</a:t>
            </a:r>
            <a:endParaRPr sz="1200" dirty="0"/>
          </a:p>
          <a:p>
            <a:pPr marL="457200" indent="-406400">
              <a:lnSpc>
                <a:spcPct val="150000"/>
              </a:lnSpc>
              <a:buSzPts val="2800"/>
              <a:buFont typeface="Calibri"/>
              <a:buChar char="●"/>
            </a:pPr>
            <a:r>
              <a:rPr lang="en-US" sz="24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Keyword (or named) arguments</a:t>
            </a:r>
            <a:r>
              <a:rPr lang="en-US" sz="2400" dirty="0">
                <a:latin typeface="Calibri"/>
                <a:ea typeface="Calibri"/>
                <a:cs typeface="Calibri"/>
                <a:sym typeface="Calibri"/>
              </a:rPr>
              <a:t> </a:t>
            </a:r>
            <a:endParaRPr lang="en-US" sz="1200" dirty="0">
              <a:ea typeface="Calibri"/>
              <a:sym typeface="Calibri"/>
            </a:endParaRP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			</a:t>
            </a: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C589A467-C220-4CAF-B7E1-5B63572E8D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256</Words>
  <Application>Microsoft Office PowerPoint</Application>
  <PresentationFormat>Widescreen</PresentationFormat>
  <Paragraphs>63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Sub-Concepts:</vt:lpstr>
      <vt:lpstr>Arguments And Parameters:</vt:lpstr>
      <vt:lpstr>Parameters :</vt:lpstr>
      <vt:lpstr>Example:</vt:lpstr>
      <vt:lpstr>PowerPoint Presentation</vt:lpstr>
      <vt:lpstr>Types Of Arguments:</vt:lpstr>
      <vt:lpstr>Session Review:</vt:lpstr>
      <vt:lpstr>Assignments: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ODMADMIN</dc:creator>
  <cp:lastModifiedBy>KALYAN SAHOO</cp:lastModifiedBy>
  <cp:revision>70</cp:revision>
  <dcterms:created xsi:type="dcterms:W3CDTF">2006-08-16T00:00:00Z</dcterms:created>
  <dcterms:modified xsi:type="dcterms:W3CDTF">2021-10-02T09:37:05Z</dcterms:modified>
</cp:coreProperties>
</file>