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  <p:sldId id="270" r:id="rId1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2" roundtripDataSignature="AMtx7mjcvl5dk4gFYzZAUwjmzo9kEsfYQQ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00D8EC3-7E4A-4B7E-BFF5-EF396F63AC2E}" v="8" dt="2021-10-01T13:46:22.302"/>
    <p1510:client id="{FF60E8C2-CAD4-4765-AC16-3D29B4B545C0}" v="765" dt="2021-09-30T13:55:42.7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customschemas.google.com/relationships/presentationmetadata" Target="metadata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ber raj kunal" userId="ff53f78b27f9dcad" providerId="Windows Live" clId="Web-{FF60E8C2-CAD4-4765-AC16-3D29B4B545C0}"/>
    <pc:docChg chg="mod delSld modSld sldOrd modMainMaster setSldSz">
      <pc:chgData name="kuber raj kunal" userId="ff53f78b27f9dcad" providerId="Windows Live" clId="Web-{FF60E8C2-CAD4-4765-AC16-3D29B4B545C0}" dt="2021-09-30T13:55:42.733" v="518" actId="1076"/>
      <pc:docMkLst>
        <pc:docMk/>
      </pc:docMkLst>
      <pc:sldChg chg="addSp delSp modSp">
        <pc:chgData name="kuber raj kunal" userId="ff53f78b27f9dcad" providerId="Windows Live" clId="Web-{FF60E8C2-CAD4-4765-AC16-3D29B4B545C0}" dt="2021-09-30T13:34:44.447" v="89" actId="14100"/>
        <pc:sldMkLst>
          <pc:docMk/>
          <pc:sldMk cId="0" sldId="256"/>
        </pc:sldMkLst>
        <pc:spChg chg="mod">
          <ac:chgData name="kuber raj kunal" userId="ff53f78b27f9dcad" providerId="Windows Live" clId="Web-{FF60E8C2-CAD4-4765-AC16-3D29B4B545C0}" dt="2021-09-30T13:22:48.384" v="1"/>
          <ac:spMkLst>
            <pc:docMk/>
            <pc:sldMk cId="0" sldId="256"/>
            <ac:spMk id="93" creationId="{00000000-0000-0000-0000-000000000000}"/>
          </ac:spMkLst>
        </pc:spChg>
        <pc:spChg chg="mod">
          <ac:chgData name="kuber raj kunal" userId="ff53f78b27f9dcad" providerId="Windows Live" clId="Web-{FF60E8C2-CAD4-4765-AC16-3D29B4B545C0}" dt="2021-09-30T13:22:48.384" v="1"/>
          <ac:spMkLst>
            <pc:docMk/>
            <pc:sldMk cId="0" sldId="256"/>
            <ac:spMk id="94" creationId="{00000000-0000-0000-0000-000000000000}"/>
          </ac:spMkLst>
        </pc:spChg>
        <pc:picChg chg="add mod">
          <ac:chgData name="kuber raj kunal" userId="ff53f78b27f9dcad" providerId="Windows Live" clId="Web-{FF60E8C2-CAD4-4765-AC16-3D29B4B545C0}" dt="2021-09-30T13:31:22.927" v="3" actId="1076"/>
          <ac:picMkLst>
            <pc:docMk/>
            <pc:sldMk cId="0" sldId="256"/>
            <ac:picMk id="2" creationId="{00A90906-8027-4449-A2F8-4F714F71E51B}"/>
          </ac:picMkLst>
        </pc:picChg>
        <pc:picChg chg="mod">
          <ac:chgData name="kuber raj kunal" userId="ff53f78b27f9dcad" providerId="Windows Live" clId="Web-{FF60E8C2-CAD4-4765-AC16-3D29B4B545C0}" dt="2021-09-30T13:34:44.447" v="89" actId="14100"/>
          <ac:picMkLst>
            <pc:docMk/>
            <pc:sldMk cId="0" sldId="256"/>
            <ac:picMk id="91" creationId="{00000000-0000-0000-0000-000000000000}"/>
          </ac:picMkLst>
        </pc:picChg>
        <pc:picChg chg="del mod">
          <ac:chgData name="kuber raj kunal" userId="ff53f78b27f9dcad" providerId="Windows Live" clId="Web-{FF60E8C2-CAD4-4765-AC16-3D29B4B545C0}" dt="2021-09-30T13:31:19.208" v="2"/>
          <ac:picMkLst>
            <pc:docMk/>
            <pc:sldMk cId="0" sldId="256"/>
            <ac:picMk id="92" creationId="{00000000-0000-0000-0000-000000000000}"/>
          </ac:picMkLst>
        </pc:picChg>
      </pc:sldChg>
      <pc:sldChg chg="addSp delSp modSp">
        <pc:chgData name="kuber raj kunal" userId="ff53f78b27f9dcad" providerId="Windows Live" clId="Web-{FF60E8C2-CAD4-4765-AC16-3D29B4B545C0}" dt="2021-09-30T13:33:33.226" v="58" actId="1076"/>
        <pc:sldMkLst>
          <pc:docMk/>
          <pc:sldMk cId="0" sldId="257"/>
        </pc:sldMkLst>
        <pc:spChg chg="add mod">
          <ac:chgData name="kuber raj kunal" userId="ff53f78b27f9dcad" providerId="Windows Live" clId="Web-{FF60E8C2-CAD4-4765-AC16-3D29B4B545C0}" dt="2021-09-30T13:33:33.226" v="58" actId="1076"/>
          <ac:spMkLst>
            <pc:docMk/>
            <pc:sldMk cId="0" sldId="257"/>
            <ac:spMk id="3" creationId="{01020599-39E0-4591-B7C1-3A24A2ACA285}"/>
          </ac:spMkLst>
        </pc:spChg>
        <pc:spChg chg="del mod">
          <ac:chgData name="kuber raj kunal" userId="ff53f78b27f9dcad" providerId="Windows Live" clId="Web-{FF60E8C2-CAD4-4765-AC16-3D29B4B545C0}" dt="2021-09-30T13:32:45.725" v="36"/>
          <ac:spMkLst>
            <pc:docMk/>
            <pc:sldMk cId="0" sldId="257"/>
            <ac:spMk id="99" creationId="{00000000-0000-0000-0000-000000000000}"/>
          </ac:spMkLst>
        </pc:spChg>
        <pc:spChg chg="mod">
          <ac:chgData name="kuber raj kunal" userId="ff53f78b27f9dcad" providerId="Windows Live" clId="Web-{FF60E8C2-CAD4-4765-AC16-3D29B4B545C0}" dt="2021-09-30T13:33:15.367" v="51" actId="20577"/>
          <ac:spMkLst>
            <pc:docMk/>
            <pc:sldMk cId="0" sldId="257"/>
            <ac:spMk id="100" creationId="{00000000-0000-0000-0000-000000000000}"/>
          </ac:spMkLst>
        </pc:spChg>
        <pc:picChg chg="add">
          <ac:chgData name="kuber raj kunal" userId="ff53f78b27f9dcad" providerId="Windows Live" clId="Web-{FF60E8C2-CAD4-4765-AC16-3D29B4B545C0}" dt="2021-09-30T13:31:29.239" v="5"/>
          <ac:picMkLst>
            <pc:docMk/>
            <pc:sldMk cId="0" sldId="257"/>
            <ac:picMk id="2" creationId="{ABD8AF5A-68AE-4E60-8E77-52A6227D8BF9}"/>
          </ac:picMkLst>
        </pc:picChg>
        <pc:picChg chg="del mod">
          <ac:chgData name="kuber raj kunal" userId="ff53f78b27f9dcad" providerId="Windows Live" clId="Web-{FF60E8C2-CAD4-4765-AC16-3D29B4B545C0}" dt="2021-09-30T13:31:27.880" v="4"/>
          <ac:picMkLst>
            <pc:docMk/>
            <pc:sldMk cId="0" sldId="257"/>
            <ac:picMk id="101" creationId="{00000000-0000-0000-0000-000000000000}"/>
          </ac:picMkLst>
        </pc:picChg>
      </pc:sldChg>
      <pc:sldChg chg="addSp delSp modSp">
        <pc:chgData name="kuber raj kunal" userId="ff53f78b27f9dcad" providerId="Windows Live" clId="Web-{FF60E8C2-CAD4-4765-AC16-3D29B4B545C0}" dt="2021-09-30T13:34:23.041" v="85" actId="1076"/>
        <pc:sldMkLst>
          <pc:docMk/>
          <pc:sldMk cId="0" sldId="258"/>
        </pc:sldMkLst>
        <pc:spChg chg="add mod">
          <ac:chgData name="kuber raj kunal" userId="ff53f78b27f9dcad" providerId="Windows Live" clId="Web-{FF60E8C2-CAD4-4765-AC16-3D29B4B545C0}" dt="2021-09-30T13:34:23.041" v="85" actId="1076"/>
          <ac:spMkLst>
            <pc:docMk/>
            <pc:sldMk cId="0" sldId="258"/>
            <ac:spMk id="3" creationId="{F9E79CEF-CA6C-444D-AD43-28514CB98911}"/>
          </ac:spMkLst>
        </pc:spChg>
        <pc:spChg chg="del mod">
          <ac:chgData name="kuber raj kunal" userId="ff53f78b27f9dcad" providerId="Windows Live" clId="Web-{FF60E8C2-CAD4-4765-AC16-3D29B4B545C0}" dt="2021-09-30T13:33:36.945" v="59"/>
          <ac:spMkLst>
            <pc:docMk/>
            <pc:sldMk cId="0" sldId="258"/>
            <ac:spMk id="108" creationId="{00000000-0000-0000-0000-000000000000}"/>
          </ac:spMkLst>
        </pc:spChg>
        <pc:spChg chg="mod">
          <ac:chgData name="kuber raj kunal" userId="ff53f78b27f9dcad" providerId="Windows Live" clId="Web-{FF60E8C2-CAD4-4765-AC16-3D29B4B545C0}" dt="2021-09-30T13:33:50.446" v="71" actId="20577"/>
          <ac:spMkLst>
            <pc:docMk/>
            <pc:sldMk cId="0" sldId="258"/>
            <ac:spMk id="109" creationId="{00000000-0000-0000-0000-000000000000}"/>
          </ac:spMkLst>
        </pc:spChg>
        <pc:picChg chg="add">
          <ac:chgData name="kuber raj kunal" userId="ff53f78b27f9dcad" providerId="Windows Live" clId="Web-{FF60E8C2-CAD4-4765-AC16-3D29B4B545C0}" dt="2021-09-30T13:31:32.036" v="6"/>
          <ac:picMkLst>
            <pc:docMk/>
            <pc:sldMk cId="0" sldId="258"/>
            <ac:picMk id="2" creationId="{47487115-2E49-4F3E-9B4F-80C56FC1889B}"/>
          </ac:picMkLst>
        </pc:picChg>
        <pc:picChg chg="del mod">
          <ac:chgData name="kuber raj kunal" userId="ff53f78b27f9dcad" providerId="Windows Live" clId="Web-{FF60E8C2-CAD4-4765-AC16-3D29B4B545C0}" dt="2021-09-30T13:31:34.036" v="7"/>
          <ac:picMkLst>
            <pc:docMk/>
            <pc:sldMk cId="0" sldId="258"/>
            <ac:picMk id="107" creationId="{00000000-0000-0000-0000-000000000000}"/>
          </ac:picMkLst>
        </pc:picChg>
      </pc:sldChg>
      <pc:sldChg chg="addSp delSp modSp">
        <pc:chgData name="kuber raj kunal" userId="ff53f78b27f9dcad" providerId="Windows Live" clId="Web-{FF60E8C2-CAD4-4765-AC16-3D29B4B545C0}" dt="2021-09-30T13:35:54.245" v="101" actId="1076"/>
        <pc:sldMkLst>
          <pc:docMk/>
          <pc:sldMk cId="0" sldId="259"/>
        </pc:sldMkLst>
        <pc:spChg chg="mod">
          <ac:chgData name="kuber raj kunal" userId="ff53f78b27f9dcad" providerId="Windows Live" clId="Web-{FF60E8C2-CAD4-4765-AC16-3D29B4B545C0}" dt="2021-09-30T13:35:42.386" v="97" actId="1076"/>
          <ac:spMkLst>
            <pc:docMk/>
            <pc:sldMk cId="0" sldId="259"/>
            <ac:spMk id="114" creationId="{00000000-0000-0000-0000-000000000000}"/>
          </ac:spMkLst>
        </pc:spChg>
        <pc:spChg chg="mod">
          <ac:chgData name="kuber raj kunal" userId="ff53f78b27f9dcad" providerId="Windows Live" clId="Web-{FF60E8C2-CAD4-4765-AC16-3D29B4B545C0}" dt="2021-09-30T13:35:54.245" v="101" actId="1076"/>
          <ac:spMkLst>
            <pc:docMk/>
            <pc:sldMk cId="0" sldId="259"/>
            <ac:spMk id="115" creationId="{00000000-0000-0000-0000-000000000000}"/>
          </ac:spMkLst>
        </pc:spChg>
        <pc:picChg chg="add">
          <ac:chgData name="kuber raj kunal" userId="ff53f78b27f9dcad" providerId="Windows Live" clId="Web-{FF60E8C2-CAD4-4765-AC16-3D29B4B545C0}" dt="2021-09-30T13:31:36.083" v="8"/>
          <ac:picMkLst>
            <pc:docMk/>
            <pc:sldMk cId="0" sldId="259"/>
            <ac:picMk id="2" creationId="{55B5D62B-317B-4B5D-9907-17DB6A94106A}"/>
          </ac:picMkLst>
        </pc:picChg>
        <pc:picChg chg="del mod">
          <ac:chgData name="kuber raj kunal" userId="ff53f78b27f9dcad" providerId="Windows Live" clId="Web-{FF60E8C2-CAD4-4765-AC16-3D29B4B545C0}" dt="2021-09-30T13:31:38.005" v="9"/>
          <ac:picMkLst>
            <pc:docMk/>
            <pc:sldMk cId="0" sldId="259"/>
            <ac:picMk id="116" creationId="{00000000-0000-0000-0000-000000000000}"/>
          </ac:picMkLst>
        </pc:picChg>
      </pc:sldChg>
      <pc:sldChg chg="addSp delSp modSp">
        <pc:chgData name="kuber raj kunal" userId="ff53f78b27f9dcad" providerId="Windows Live" clId="Web-{FF60E8C2-CAD4-4765-AC16-3D29B4B545C0}" dt="2021-09-30T13:36:23.574" v="109"/>
        <pc:sldMkLst>
          <pc:docMk/>
          <pc:sldMk cId="0" sldId="260"/>
        </pc:sldMkLst>
        <pc:spChg chg="mod">
          <ac:chgData name="kuber raj kunal" userId="ff53f78b27f9dcad" providerId="Windows Live" clId="Web-{FF60E8C2-CAD4-4765-AC16-3D29B4B545C0}" dt="2021-09-30T13:36:23.574" v="109"/>
          <ac:spMkLst>
            <pc:docMk/>
            <pc:sldMk cId="0" sldId="260"/>
            <ac:spMk id="121" creationId="{00000000-0000-0000-0000-000000000000}"/>
          </ac:spMkLst>
        </pc:spChg>
        <pc:spChg chg="mod">
          <ac:chgData name="kuber raj kunal" userId="ff53f78b27f9dcad" providerId="Windows Live" clId="Web-{FF60E8C2-CAD4-4765-AC16-3D29B4B545C0}" dt="2021-09-30T13:36:18.558" v="108" actId="20577"/>
          <ac:spMkLst>
            <pc:docMk/>
            <pc:sldMk cId="0" sldId="260"/>
            <ac:spMk id="122" creationId="{00000000-0000-0000-0000-000000000000}"/>
          </ac:spMkLst>
        </pc:spChg>
        <pc:picChg chg="add">
          <ac:chgData name="kuber raj kunal" userId="ff53f78b27f9dcad" providerId="Windows Live" clId="Web-{FF60E8C2-CAD4-4765-AC16-3D29B4B545C0}" dt="2021-09-30T13:31:43.115" v="11"/>
          <ac:picMkLst>
            <pc:docMk/>
            <pc:sldMk cId="0" sldId="260"/>
            <ac:picMk id="2" creationId="{F4EEFDA2-9649-476C-A680-877F362BCF34}"/>
          </ac:picMkLst>
        </pc:picChg>
        <pc:picChg chg="del mod">
          <ac:chgData name="kuber raj kunal" userId="ff53f78b27f9dcad" providerId="Windows Live" clId="Web-{FF60E8C2-CAD4-4765-AC16-3D29B4B545C0}" dt="2021-09-30T13:31:41.927" v="10"/>
          <ac:picMkLst>
            <pc:docMk/>
            <pc:sldMk cId="0" sldId="260"/>
            <ac:picMk id="123" creationId="{00000000-0000-0000-0000-000000000000}"/>
          </ac:picMkLst>
        </pc:picChg>
      </pc:sldChg>
      <pc:sldChg chg="addSp delSp modSp">
        <pc:chgData name="kuber raj kunal" userId="ff53f78b27f9dcad" providerId="Windows Live" clId="Web-{FF60E8C2-CAD4-4765-AC16-3D29B4B545C0}" dt="2021-09-30T13:37:00.981" v="113" actId="1076"/>
        <pc:sldMkLst>
          <pc:docMk/>
          <pc:sldMk cId="0" sldId="261"/>
        </pc:sldMkLst>
        <pc:spChg chg="mod">
          <ac:chgData name="kuber raj kunal" userId="ff53f78b27f9dcad" providerId="Windows Live" clId="Web-{FF60E8C2-CAD4-4765-AC16-3D29B4B545C0}" dt="2021-09-30T13:37:00.981" v="113" actId="1076"/>
          <ac:spMkLst>
            <pc:docMk/>
            <pc:sldMk cId="0" sldId="261"/>
            <ac:spMk id="128" creationId="{00000000-0000-0000-0000-000000000000}"/>
          </ac:spMkLst>
        </pc:spChg>
        <pc:spChg chg="mod">
          <ac:chgData name="kuber raj kunal" userId="ff53f78b27f9dcad" providerId="Windows Live" clId="Web-{FF60E8C2-CAD4-4765-AC16-3D29B4B545C0}" dt="2021-09-30T13:36:52.466" v="112"/>
          <ac:spMkLst>
            <pc:docMk/>
            <pc:sldMk cId="0" sldId="261"/>
            <ac:spMk id="130" creationId="{00000000-0000-0000-0000-000000000000}"/>
          </ac:spMkLst>
        </pc:spChg>
        <pc:picChg chg="add">
          <ac:chgData name="kuber raj kunal" userId="ff53f78b27f9dcad" providerId="Windows Live" clId="Web-{FF60E8C2-CAD4-4765-AC16-3D29B4B545C0}" dt="2021-09-30T13:31:47.521" v="13"/>
          <ac:picMkLst>
            <pc:docMk/>
            <pc:sldMk cId="0" sldId="261"/>
            <ac:picMk id="2" creationId="{92262E81-9DD1-4518-8590-CB9B331AB2B9}"/>
          </ac:picMkLst>
        </pc:picChg>
        <pc:picChg chg="del mod">
          <ac:chgData name="kuber raj kunal" userId="ff53f78b27f9dcad" providerId="Windows Live" clId="Web-{FF60E8C2-CAD4-4765-AC16-3D29B4B545C0}" dt="2021-09-30T13:31:46.396" v="12"/>
          <ac:picMkLst>
            <pc:docMk/>
            <pc:sldMk cId="0" sldId="261"/>
            <ac:picMk id="129" creationId="{00000000-0000-0000-0000-000000000000}"/>
          </ac:picMkLst>
        </pc:picChg>
      </pc:sldChg>
      <pc:sldChg chg="addSp delSp modSp">
        <pc:chgData name="kuber raj kunal" userId="ff53f78b27f9dcad" providerId="Windows Live" clId="Web-{FF60E8C2-CAD4-4765-AC16-3D29B4B545C0}" dt="2021-09-30T13:37:10.372" v="116" actId="1076"/>
        <pc:sldMkLst>
          <pc:docMk/>
          <pc:sldMk cId="0" sldId="262"/>
        </pc:sldMkLst>
        <pc:spChg chg="mod">
          <ac:chgData name="kuber raj kunal" userId="ff53f78b27f9dcad" providerId="Windows Live" clId="Web-{FF60E8C2-CAD4-4765-AC16-3D29B4B545C0}" dt="2021-09-30T13:37:07.825" v="115"/>
          <ac:spMkLst>
            <pc:docMk/>
            <pc:sldMk cId="0" sldId="262"/>
            <ac:spMk id="135" creationId="{00000000-0000-0000-0000-000000000000}"/>
          </ac:spMkLst>
        </pc:spChg>
        <pc:spChg chg="mod">
          <ac:chgData name="kuber raj kunal" userId="ff53f78b27f9dcad" providerId="Windows Live" clId="Web-{FF60E8C2-CAD4-4765-AC16-3D29B4B545C0}" dt="2021-09-30T13:37:10.372" v="116" actId="1076"/>
          <ac:spMkLst>
            <pc:docMk/>
            <pc:sldMk cId="0" sldId="262"/>
            <ac:spMk id="137" creationId="{00000000-0000-0000-0000-000000000000}"/>
          </ac:spMkLst>
        </pc:spChg>
        <pc:picChg chg="add del">
          <ac:chgData name="kuber raj kunal" userId="ff53f78b27f9dcad" providerId="Windows Live" clId="Web-{FF60E8C2-CAD4-4765-AC16-3D29B4B545C0}" dt="2021-09-30T13:31:53.631" v="16"/>
          <ac:picMkLst>
            <pc:docMk/>
            <pc:sldMk cId="0" sldId="262"/>
            <ac:picMk id="2" creationId="{8FB5BE1A-1CE8-43D0-98AE-6862196E862E}"/>
          </ac:picMkLst>
        </pc:picChg>
        <pc:picChg chg="add">
          <ac:chgData name="kuber raj kunal" userId="ff53f78b27f9dcad" providerId="Windows Live" clId="Web-{FF60E8C2-CAD4-4765-AC16-3D29B4B545C0}" dt="2021-09-30T13:31:57.334" v="18"/>
          <ac:picMkLst>
            <pc:docMk/>
            <pc:sldMk cId="0" sldId="262"/>
            <ac:picMk id="3" creationId="{08981BAC-576B-40EF-9A74-3C6C140A1BE6}"/>
          </ac:picMkLst>
        </pc:picChg>
        <pc:picChg chg="del mod">
          <ac:chgData name="kuber raj kunal" userId="ff53f78b27f9dcad" providerId="Windows Live" clId="Web-{FF60E8C2-CAD4-4765-AC16-3D29B4B545C0}" dt="2021-09-30T13:31:56.287" v="17"/>
          <ac:picMkLst>
            <pc:docMk/>
            <pc:sldMk cId="0" sldId="262"/>
            <ac:picMk id="136" creationId="{00000000-0000-0000-0000-000000000000}"/>
          </ac:picMkLst>
        </pc:picChg>
      </pc:sldChg>
      <pc:sldChg chg="addSp delSp modSp">
        <pc:chgData name="kuber raj kunal" userId="ff53f78b27f9dcad" providerId="Windows Live" clId="Web-{FF60E8C2-CAD4-4765-AC16-3D29B4B545C0}" dt="2021-09-30T13:48:09.269" v="398" actId="1076"/>
        <pc:sldMkLst>
          <pc:docMk/>
          <pc:sldMk cId="0" sldId="263"/>
        </pc:sldMkLst>
        <pc:spChg chg="add mod">
          <ac:chgData name="kuber raj kunal" userId="ff53f78b27f9dcad" providerId="Windows Live" clId="Web-{FF60E8C2-CAD4-4765-AC16-3D29B4B545C0}" dt="2021-09-30T13:42:53.450" v="240" actId="1076"/>
          <ac:spMkLst>
            <pc:docMk/>
            <pc:sldMk cId="0" sldId="263"/>
            <ac:spMk id="3" creationId="{D086C1D0-7A90-41C2-B4FF-63D1CAD46181}"/>
          </ac:spMkLst>
        </pc:spChg>
        <pc:spChg chg="add mod">
          <ac:chgData name="kuber raj kunal" userId="ff53f78b27f9dcad" providerId="Windows Live" clId="Web-{FF60E8C2-CAD4-4765-AC16-3D29B4B545C0}" dt="2021-09-30T13:44:18.827" v="256" actId="1076"/>
          <ac:spMkLst>
            <pc:docMk/>
            <pc:sldMk cId="0" sldId="263"/>
            <ac:spMk id="4" creationId="{3A78F226-3C2F-497D-8893-78BCA4347F44}"/>
          </ac:spMkLst>
        </pc:spChg>
        <pc:spChg chg="add del mod">
          <ac:chgData name="kuber raj kunal" userId="ff53f78b27f9dcad" providerId="Windows Live" clId="Web-{FF60E8C2-CAD4-4765-AC16-3D29B4B545C0}" dt="2021-09-30T13:45:26.531" v="260"/>
          <ac:spMkLst>
            <pc:docMk/>
            <pc:sldMk cId="0" sldId="263"/>
            <ac:spMk id="6" creationId="{824774D5-25A2-4297-A1AC-6A474286834F}"/>
          </ac:spMkLst>
        </pc:spChg>
        <pc:spChg chg="add del">
          <ac:chgData name="kuber raj kunal" userId="ff53f78b27f9dcad" providerId="Windows Live" clId="Web-{FF60E8C2-CAD4-4765-AC16-3D29B4B545C0}" dt="2021-09-30T13:46:06.939" v="265"/>
          <ac:spMkLst>
            <pc:docMk/>
            <pc:sldMk cId="0" sldId="263"/>
            <ac:spMk id="7" creationId="{4DFF8A0A-56BD-46F8-A3C5-9D71375A9F95}"/>
          </ac:spMkLst>
        </pc:spChg>
        <pc:spChg chg="add mod">
          <ac:chgData name="kuber raj kunal" userId="ff53f78b27f9dcad" providerId="Windows Live" clId="Web-{FF60E8C2-CAD4-4765-AC16-3D29B4B545C0}" dt="2021-09-30T13:48:07.629" v="397" actId="1076"/>
          <ac:spMkLst>
            <pc:docMk/>
            <pc:sldMk cId="0" sldId="263"/>
            <ac:spMk id="8" creationId="{41E9DD1E-75AE-42BC-8E94-07F52A1AE030}"/>
          </ac:spMkLst>
        </pc:spChg>
        <pc:spChg chg="add mod">
          <ac:chgData name="kuber raj kunal" userId="ff53f78b27f9dcad" providerId="Windows Live" clId="Web-{FF60E8C2-CAD4-4765-AC16-3D29B4B545C0}" dt="2021-09-30T13:44:08.795" v="253" actId="1076"/>
          <ac:spMkLst>
            <pc:docMk/>
            <pc:sldMk cId="0" sldId="263"/>
            <ac:spMk id="9" creationId="{7973DD1B-AE45-4852-9650-43E40ED1FEA0}"/>
          </ac:spMkLst>
        </pc:spChg>
        <pc:spChg chg="add mod">
          <ac:chgData name="kuber raj kunal" userId="ff53f78b27f9dcad" providerId="Windows Live" clId="Web-{FF60E8C2-CAD4-4765-AC16-3D29B4B545C0}" dt="2021-09-30T13:48:09.269" v="398" actId="1076"/>
          <ac:spMkLst>
            <pc:docMk/>
            <pc:sldMk cId="0" sldId="263"/>
            <ac:spMk id="10" creationId="{ED685EC3-B05E-44B1-881A-A84A4E968DCE}"/>
          </ac:spMkLst>
        </pc:spChg>
        <pc:spChg chg="mod">
          <ac:chgData name="kuber raj kunal" userId="ff53f78b27f9dcad" providerId="Windows Live" clId="Web-{FF60E8C2-CAD4-4765-AC16-3D29B4B545C0}" dt="2021-09-30T13:37:22.810" v="118"/>
          <ac:spMkLst>
            <pc:docMk/>
            <pc:sldMk cId="0" sldId="263"/>
            <ac:spMk id="142" creationId="{00000000-0000-0000-0000-000000000000}"/>
          </ac:spMkLst>
        </pc:spChg>
        <pc:picChg chg="add">
          <ac:chgData name="kuber raj kunal" userId="ff53f78b27f9dcad" providerId="Windows Live" clId="Web-{FF60E8C2-CAD4-4765-AC16-3D29B4B545C0}" dt="2021-09-30T13:32:02.178" v="20"/>
          <ac:picMkLst>
            <pc:docMk/>
            <pc:sldMk cId="0" sldId="263"/>
            <ac:picMk id="2" creationId="{1531E560-0330-418C-B3F3-729643C30EE1}"/>
          </ac:picMkLst>
        </pc:picChg>
        <pc:picChg chg="del mod">
          <ac:chgData name="kuber raj kunal" userId="ff53f78b27f9dcad" providerId="Windows Live" clId="Web-{FF60E8C2-CAD4-4765-AC16-3D29B4B545C0}" dt="2021-09-30T13:32:00.975" v="19"/>
          <ac:picMkLst>
            <pc:docMk/>
            <pc:sldMk cId="0" sldId="263"/>
            <ac:picMk id="143" creationId="{00000000-0000-0000-0000-000000000000}"/>
          </ac:picMkLst>
        </pc:picChg>
        <pc:picChg chg="del mod">
          <ac:chgData name="kuber raj kunal" userId="ff53f78b27f9dcad" providerId="Windows Live" clId="Web-{FF60E8C2-CAD4-4765-AC16-3D29B4B545C0}" dt="2021-09-30T13:47:51.347" v="392"/>
          <ac:picMkLst>
            <pc:docMk/>
            <pc:sldMk cId="0" sldId="263"/>
            <ac:picMk id="144" creationId="{00000000-0000-0000-0000-000000000000}"/>
          </ac:picMkLst>
        </pc:picChg>
      </pc:sldChg>
      <pc:sldChg chg="addSp delSp modSp">
        <pc:chgData name="kuber raj kunal" userId="ff53f78b27f9dcad" providerId="Windows Live" clId="Web-{FF60E8C2-CAD4-4765-AC16-3D29B4B545C0}" dt="2021-09-30T13:38:03.654" v="129" actId="1076"/>
        <pc:sldMkLst>
          <pc:docMk/>
          <pc:sldMk cId="0" sldId="264"/>
        </pc:sldMkLst>
        <pc:spChg chg="mod">
          <ac:chgData name="kuber raj kunal" userId="ff53f78b27f9dcad" providerId="Windows Live" clId="Web-{FF60E8C2-CAD4-4765-AC16-3D29B4B545C0}" dt="2021-09-30T13:37:55.936" v="127"/>
          <ac:spMkLst>
            <pc:docMk/>
            <pc:sldMk cId="0" sldId="264"/>
            <ac:spMk id="149" creationId="{00000000-0000-0000-0000-000000000000}"/>
          </ac:spMkLst>
        </pc:spChg>
        <pc:spChg chg="mod">
          <ac:chgData name="kuber raj kunal" userId="ff53f78b27f9dcad" providerId="Windows Live" clId="Web-{FF60E8C2-CAD4-4765-AC16-3D29B4B545C0}" dt="2021-09-30T13:38:03.654" v="129" actId="1076"/>
          <ac:spMkLst>
            <pc:docMk/>
            <pc:sldMk cId="0" sldId="264"/>
            <ac:spMk id="150" creationId="{00000000-0000-0000-0000-000000000000}"/>
          </ac:spMkLst>
        </pc:spChg>
        <pc:picChg chg="add">
          <ac:chgData name="kuber raj kunal" userId="ff53f78b27f9dcad" providerId="Windows Live" clId="Web-{FF60E8C2-CAD4-4765-AC16-3D29B4B545C0}" dt="2021-09-30T13:32:07.615" v="22"/>
          <ac:picMkLst>
            <pc:docMk/>
            <pc:sldMk cId="0" sldId="264"/>
            <ac:picMk id="2" creationId="{19138D06-4C23-4E15-9A9D-CD88E51B5A44}"/>
          </ac:picMkLst>
        </pc:picChg>
        <pc:picChg chg="del mod">
          <ac:chgData name="kuber raj kunal" userId="ff53f78b27f9dcad" providerId="Windows Live" clId="Web-{FF60E8C2-CAD4-4765-AC16-3D29B4B545C0}" dt="2021-09-30T13:32:06.443" v="21"/>
          <ac:picMkLst>
            <pc:docMk/>
            <pc:sldMk cId="0" sldId="264"/>
            <ac:picMk id="151" creationId="{00000000-0000-0000-0000-000000000000}"/>
          </ac:picMkLst>
        </pc:picChg>
      </pc:sldChg>
      <pc:sldChg chg="addSp delSp modSp">
        <pc:chgData name="kuber raj kunal" userId="ff53f78b27f9dcad" providerId="Windows Live" clId="Web-{FF60E8C2-CAD4-4765-AC16-3D29B4B545C0}" dt="2021-09-30T13:38:16.764" v="133" actId="1076"/>
        <pc:sldMkLst>
          <pc:docMk/>
          <pc:sldMk cId="0" sldId="265"/>
        </pc:sldMkLst>
        <pc:spChg chg="mod">
          <ac:chgData name="kuber raj kunal" userId="ff53f78b27f9dcad" providerId="Windows Live" clId="Web-{FF60E8C2-CAD4-4765-AC16-3D29B4B545C0}" dt="2021-09-30T13:38:12.983" v="132"/>
          <ac:spMkLst>
            <pc:docMk/>
            <pc:sldMk cId="0" sldId="265"/>
            <ac:spMk id="156" creationId="{00000000-0000-0000-0000-000000000000}"/>
          </ac:spMkLst>
        </pc:spChg>
        <pc:spChg chg="mod">
          <ac:chgData name="kuber raj kunal" userId="ff53f78b27f9dcad" providerId="Windows Live" clId="Web-{FF60E8C2-CAD4-4765-AC16-3D29B4B545C0}" dt="2021-09-30T13:38:16.764" v="133" actId="1076"/>
          <ac:spMkLst>
            <pc:docMk/>
            <pc:sldMk cId="0" sldId="265"/>
            <ac:spMk id="158" creationId="{00000000-0000-0000-0000-000000000000}"/>
          </ac:spMkLst>
        </pc:spChg>
        <pc:picChg chg="add">
          <ac:chgData name="kuber raj kunal" userId="ff53f78b27f9dcad" providerId="Windows Live" clId="Web-{FF60E8C2-CAD4-4765-AC16-3D29B4B545C0}" dt="2021-09-30T13:32:12.147" v="24"/>
          <ac:picMkLst>
            <pc:docMk/>
            <pc:sldMk cId="0" sldId="265"/>
            <ac:picMk id="2" creationId="{44414427-52FE-48AB-BFD6-CA40E185B91A}"/>
          </ac:picMkLst>
        </pc:picChg>
        <pc:picChg chg="del mod">
          <ac:chgData name="kuber raj kunal" userId="ff53f78b27f9dcad" providerId="Windows Live" clId="Web-{FF60E8C2-CAD4-4765-AC16-3D29B4B545C0}" dt="2021-09-30T13:32:11.037" v="23"/>
          <ac:picMkLst>
            <pc:docMk/>
            <pc:sldMk cId="0" sldId="265"/>
            <ac:picMk id="157" creationId="{00000000-0000-0000-0000-000000000000}"/>
          </ac:picMkLst>
        </pc:picChg>
      </pc:sldChg>
      <pc:sldChg chg="addSp delSp modSp">
        <pc:chgData name="kuber raj kunal" userId="ff53f78b27f9dcad" providerId="Windows Live" clId="Web-{FF60E8C2-CAD4-4765-AC16-3D29B4B545C0}" dt="2021-09-30T13:55:42.733" v="518" actId="1076"/>
        <pc:sldMkLst>
          <pc:docMk/>
          <pc:sldMk cId="0" sldId="266"/>
        </pc:sldMkLst>
        <pc:spChg chg="add mod">
          <ac:chgData name="kuber raj kunal" userId="ff53f78b27f9dcad" providerId="Windows Live" clId="Web-{FF60E8C2-CAD4-4765-AC16-3D29B4B545C0}" dt="2021-09-30T13:51:30.133" v="450" actId="1076"/>
          <ac:spMkLst>
            <pc:docMk/>
            <pc:sldMk cId="0" sldId="266"/>
            <ac:spMk id="3" creationId="{47157929-2845-4C1C-8AC2-DF5981785D66}"/>
          </ac:spMkLst>
        </pc:spChg>
        <pc:spChg chg="add del mod">
          <ac:chgData name="kuber raj kunal" userId="ff53f78b27f9dcad" providerId="Windows Live" clId="Web-{FF60E8C2-CAD4-4765-AC16-3D29B4B545C0}" dt="2021-09-30T13:52:09.587" v="460"/>
          <ac:spMkLst>
            <pc:docMk/>
            <pc:sldMk cId="0" sldId="266"/>
            <ac:spMk id="4" creationId="{F5088884-1BE7-4CA1-BF5A-8F24A04A257A}"/>
          </ac:spMkLst>
        </pc:spChg>
        <pc:spChg chg="add mod">
          <ac:chgData name="kuber raj kunal" userId="ff53f78b27f9dcad" providerId="Windows Live" clId="Web-{FF60E8C2-CAD4-4765-AC16-3D29B4B545C0}" dt="2021-09-30T13:53:07.620" v="472" actId="14100"/>
          <ac:spMkLst>
            <pc:docMk/>
            <pc:sldMk cId="0" sldId="266"/>
            <ac:spMk id="6" creationId="{FD0CC6F2-82AE-4F38-BCE2-A3930E980AE8}"/>
          </ac:spMkLst>
        </pc:spChg>
        <pc:spChg chg="add mod">
          <ac:chgData name="kuber raj kunal" userId="ff53f78b27f9dcad" providerId="Windows Live" clId="Web-{FF60E8C2-CAD4-4765-AC16-3D29B4B545C0}" dt="2021-09-30T13:54:47.638" v="498" actId="1076"/>
          <ac:spMkLst>
            <pc:docMk/>
            <pc:sldMk cId="0" sldId="266"/>
            <ac:spMk id="7" creationId="{1CEEC74D-5436-4EEA-9E7E-CAE3E4F2A6E9}"/>
          </ac:spMkLst>
        </pc:spChg>
        <pc:spChg chg="add mod">
          <ac:chgData name="kuber raj kunal" userId="ff53f78b27f9dcad" providerId="Windows Live" clId="Web-{FF60E8C2-CAD4-4765-AC16-3D29B4B545C0}" dt="2021-09-30T13:55:42.733" v="518" actId="1076"/>
          <ac:spMkLst>
            <pc:docMk/>
            <pc:sldMk cId="0" sldId="266"/>
            <ac:spMk id="8" creationId="{F0B2B313-574D-48DD-AE33-36511A30E177}"/>
          </ac:spMkLst>
        </pc:spChg>
        <pc:spChg chg="mod">
          <ac:chgData name="kuber raj kunal" userId="ff53f78b27f9dcad" providerId="Windows Live" clId="Web-{FF60E8C2-CAD4-4765-AC16-3D29B4B545C0}" dt="2021-09-30T13:38:32.718" v="135" actId="1076"/>
          <ac:spMkLst>
            <pc:docMk/>
            <pc:sldMk cId="0" sldId="266"/>
            <ac:spMk id="163" creationId="{00000000-0000-0000-0000-000000000000}"/>
          </ac:spMkLst>
        </pc:spChg>
        <pc:picChg chg="add">
          <ac:chgData name="kuber raj kunal" userId="ff53f78b27f9dcad" providerId="Windows Live" clId="Web-{FF60E8C2-CAD4-4765-AC16-3D29B4B545C0}" dt="2021-09-30T13:32:16.178" v="26"/>
          <ac:picMkLst>
            <pc:docMk/>
            <pc:sldMk cId="0" sldId="266"/>
            <ac:picMk id="2" creationId="{38A9F2EF-DD1A-4969-9237-696B38E8B426}"/>
          </ac:picMkLst>
        </pc:picChg>
        <pc:picChg chg="del mod">
          <ac:chgData name="kuber raj kunal" userId="ff53f78b27f9dcad" providerId="Windows Live" clId="Web-{FF60E8C2-CAD4-4765-AC16-3D29B4B545C0}" dt="2021-09-30T13:32:15.069" v="25"/>
          <ac:picMkLst>
            <pc:docMk/>
            <pc:sldMk cId="0" sldId="266"/>
            <ac:picMk id="164" creationId="{00000000-0000-0000-0000-000000000000}"/>
          </ac:picMkLst>
        </pc:picChg>
        <pc:picChg chg="del mod">
          <ac:chgData name="kuber raj kunal" userId="ff53f78b27f9dcad" providerId="Windows Live" clId="Web-{FF60E8C2-CAD4-4765-AC16-3D29B4B545C0}" dt="2021-09-30T13:54:50.935" v="499"/>
          <ac:picMkLst>
            <pc:docMk/>
            <pc:sldMk cId="0" sldId="266"/>
            <ac:picMk id="165" creationId="{00000000-0000-0000-0000-000000000000}"/>
          </ac:picMkLst>
        </pc:picChg>
      </pc:sldChg>
      <pc:sldChg chg="addSp delSp modSp ord">
        <pc:chgData name="kuber raj kunal" userId="ff53f78b27f9dcad" providerId="Windows Live" clId="Web-{FF60E8C2-CAD4-4765-AC16-3D29B4B545C0}" dt="2021-09-30T13:39:21.547" v="147" actId="1076"/>
        <pc:sldMkLst>
          <pc:docMk/>
          <pc:sldMk cId="0" sldId="267"/>
        </pc:sldMkLst>
        <pc:spChg chg="mod">
          <ac:chgData name="kuber raj kunal" userId="ff53f78b27f9dcad" providerId="Windows Live" clId="Web-{FF60E8C2-CAD4-4765-AC16-3D29B4B545C0}" dt="2021-09-30T13:39:15.953" v="144"/>
          <ac:spMkLst>
            <pc:docMk/>
            <pc:sldMk cId="0" sldId="267"/>
            <ac:spMk id="170" creationId="{00000000-0000-0000-0000-000000000000}"/>
          </ac:spMkLst>
        </pc:spChg>
        <pc:spChg chg="mod">
          <ac:chgData name="kuber raj kunal" userId="ff53f78b27f9dcad" providerId="Windows Live" clId="Web-{FF60E8C2-CAD4-4765-AC16-3D29B4B545C0}" dt="2021-09-30T13:39:21.547" v="147" actId="1076"/>
          <ac:spMkLst>
            <pc:docMk/>
            <pc:sldMk cId="0" sldId="267"/>
            <ac:spMk id="171" creationId="{00000000-0000-0000-0000-000000000000}"/>
          </ac:spMkLst>
        </pc:spChg>
        <pc:picChg chg="add">
          <ac:chgData name="kuber raj kunal" userId="ff53f78b27f9dcad" providerId="Windows Live" clId="Web-{FF60E8C2-CAD4-4765-AC16-3D29B4B545C0}" dt="2021-09-30T13:32:22.287" v="29"/>
          <ac:picMkLst>
            <pc:docMk/>
            <pc:sldMk cId="0" sldId="267"/>
            <ac:picMk id="2" creationId="{0A6A7860-C478-4B3C-A50E-A178A6A695BB}"/>
          </ac:picMkLst>
        </pc:picChg>
        <pc:picChg chg="del mod">
          <ac:chgData name="kuber raj kunal" userId="ff53f78b27f9dcad" providerId="Windows Live" clId="Web-{FF60E8C2-CAD4-4765-AC16-3D29B4B545C0}" dt="2021-09-30T13:32:21.287" v="28"/>
          <ac:picMkLst>
            <pc:docMk/>
            <pc:sldMk cId="0" sldId="267"/>
            <ac:picMk id="172" creationId="{00000000-0000-0000-0000-000000000000}"/>
          </ac:picMkLst>
        </pc:picChg>
      </pc:sldChg>
      <pc:sldChg chg="addSp delSp modSp">
        <pc:chgData name="kuber raj kunal" userId="ff53f78b27f9dcad" providerId="Windows Live" clId="Web-{FF60E8C2-CAD4-4765-AC16-3D29B4B545C0}" dt="2021-09-30T13:39:08.797" v="141" actId="1076"/>
        <pc:sldMkLst>
          <pc:docMk/>
          <pc:sldMk cId="0" sldId="268"/>
        </pc:sldMkLst>
        <pc:spChg chg="mod">
          <ac:chgData name="kuber raj kunal" userId="ff53f78b27f9dcad" providerId="Windows Live" clId="Web-{FF60E8C2-CAD4-4765-AC16-3D29B4B545C0}" dt="2021-09-30T13:39:03.750" v="138" actId="1076"/>
          <ac:spMkLst>
            <pc:docMk/>
            <pc:sldMk cId="0" sldId="268"/>
            <ac:spMk id="177" creationId="{00000000-0000-0000-0000-000000000000}"/>
          </ac:spMkLst>
        </pc:spChg>
        <pc:spChg chg="mod">
          <ac:chgData name="kuber raj kunal" userId="ff53f78b27f9dcad" providerId="Windows Live" clId="Web-{FF60E8C2-CAD4-4765-AC16-3D29B4B545C0}" dt="2021-09-30T13:39:08.797" v="141" actId="1076"/>
          <ac:spMkLst>
            <pc:docMk/>
            <pc:sldMk cId="0" sldId="268"/>
            <ac:spMk id="178" creationId="{00000000-0000-0000-0000-000000000000}"/>
          </ac:spMkLst>
        </pc:spChg>
        <pc:picChg chg="add">
          <ac:chgData name="kuber raj kunal" userId="ff53f78b27f9dcad" providerId="Windows Live" clId="Web-{FF60E8C2-CAD4-4765-AC16-3D29B4B545C0}" dt="2021-09-30T13:32:26.741" v="31"/>
          <ac:picMkLst>
            <pc:docMk/>
            <pc:sldMk cId="0" sldId="268"/>
            <ac:picMk id="2" creationId="{4BD652F6-954D-44DF-96E7-0C79FF05B4B5}"/>
          </ac:picMkLst>
        </pc:picChg>
        <pc:picChg chg="del mod">
          <ac:chgData name="kuber raj kunal" userId="ff53f78b27f9dcad" providerId="Windows Live" clId="Web-{FF60E8C2-CAD4-4765-AC16-3D29B4B545C0}" dt="2021-09-30T13:32:25.506" v="30"/>
          <ac:picMkLst>
            <pc:docMk/>
            <pc:sldMk cId="0" sldId="268"/>
            <ac:picMk id="179" creationId="{00000000-0000-0000-0000-000000000000}"/>
          </ac:picMkLst>
        </pc:picChg>
      </pc:sldChg>
      <pc:sldChg chg="addSp delSp modSp del">
        <pc:chgData name="kuber raj kunal" userId="ff53f78b27f9dcad" providerId="Windows Live" clId="Web-{FF60E8C2-CAD4-4765-AC16-3D29B4B545C0}" dt="2021-09-30T13:39:24.312" v="148"/>
        <pc:sldMkLst>
          <pc:docMk/>
          <pc:sldMk cId="0" sldId="269"/>
        </pc:sldMkLst>
        <pc:spChg chg="mod">
          <ac:chgData name="kuber raj kunal" userId="ff53f78b27f9dcad" providerId="Windows Live" clId="Web-{FF60E8C2-CAD4-4765-AC16-3D29B4B545C0}" dt="2021-09-30T13:22:48.384" v="1"/>
          <ac:spMkLst>
            <pc:docMk/>
            <pc:sldMk cId="0" sldId="269"/>
            <ac:spMk id="184" creationId="{00000000-0000-0000-0000-000000000000}"/>
          </ac:spMkLst>
        </pc:spChg>
        <pc:spChg chg="mod">
          <ac:chgData name="kuber raj kunal" userId="ff53f78b27f9dcad" providerId="Windows Live" clId="Web-{FF60E8C2-CAD4-4765-AC16-3D29B4B545C0}" dt="2021-09-30T13:22:48.384" v="1"/>
          <ac:spMkLst>
            <pc:docMk/>
            <pc:sldMk cId="0" sldId="269"/>
            <ac:spMk id="186" creationId="{00000000-0000-0000-0000-000000000000}"/>
          </ac:spMkLst>
        </pc:spChg>
        <pc:spChg chg="mod">
          <ac:chgData name="kuber raj kunal" userId="ff53f78b27f9dcad" providerId="Windows Live" clId="Web-{FF60E8C2-CAD4-4765-AC16-3D29B4B545C0}" dt="2021-09-30T13:22:48.384" v="1"/>
          <ac:spMkLst>
            <pc:docMk/>
            <pc:sldMk cId="0" sldId="269"/>
            <ac:spMk id="187" creationId="{00000000-0000-0000-0000-000000000000}"/>
          </ac:spMkLst>
        </pc:spChg>
        <pc:picChg chg="add">
          <ac:chgData name="kuber raj kunal" userId="ff53f78b27f9dcad" providerId="Windows Live" clId="Web-{FF60E8C2-CAD4-4765-AC16-3D29B4B545C0}" dt="2021-09-30T13:32:31.397" v="33"/>
          <ac:picMkLst>
            <pc:docMk/>
            <pc:sldMk cId="0" sldId="269"/>
            <ac:picMk id="2" creationId="{8680FD28-8505-46A9-8186-C185047F8080}"/>
          </ac:picMkLst>
        </pc:picChg>
        <pc:picChg chg="del mod">
          <ac:chgData name="kuber raj kunal" userId="ff53f78b27f9dcad" providerId="Windows Live" clId="Web-{FF60E8C2-CAD4-4765-AC16-3D29B4B545C0}" dt="2021-09-30T13:32:30.334" v="32"/>
          <ac:picMkLst>
            <pc:docMk/>
            <pc:sldMk cId="0" sldId="269"/>
            <ac:picMk id="185" creationId="{00000000-0000-0000-0000-000000000000}"/>
          </ac:picMkLst>
        </pc:picChg>
      </pc:sldChg>
      <pc:sldChg chg="addSp delSp modSp">
        <pc:chgData name="kuber raj kunal" userId="ff53f78b27f9dcad" providerId="Windows Live" clId="Web-{FF60E8C2-CAD4-4765-AC16-3D29B4B545C0}" dt="2021-09-30T13:32:37.022" v="35"/>
        <pc:sldMkLst>
          <pc:docMk/>
          <pc:sldMk cId="0" sldId="270"/>
        </pc:sldMkLst>
        <pc:spChg chg="mod">
          <ac:chgData name="kuber raj kunal" userId="ff53f78b27f9dcad" providerId="Windows Live" clId="Web-{FF60E8C2-CAD4-4765-AC16-3D29B4B545C0}" dt="2021-09-30T13:22:48.384" v="1"/>
          <ac:spMkLst>
            <pc:docMk/>
            <pc:sldMk cId="0" sldId="270"/>
            <ac:spMk id="193" creationId="{00000000-0000-0000-0000-000000000000}"/>
          </ac:spMkLst>
        </pc:spChg>
        <pc:picChg chg="add">
          <ac:chgData name="kuber raj kunal" userId="ff53f78b27f9dcad" providerId="Windows Live" clId="Web-{FF60E8C2-CAD4-4765-AC16-3D29B4B545C0}" dt="2021-09-30T13:32:37.022" v="35"/>
          <ac:picMkLst>
            <pc:docMk/>
            <pc:sldMk cId="0" sldId="270"/>
            <ac:picMk id="2" creationId="{AF8AB8DE-4FFD-4AC4-8A50-3C8578D291FA}"/>
          </ac:picMkLst>
        </pc:picChg>
        <pc:picChg chg="del mod">
          <ac:chgData name="kuber raj kunal" userId="ff53f78b27f9dcad" providerId="Windows Live" clId="Web-{FF60E8C2-CAD4-4765-AC16-3D29B4B545C0}" dt="2021-09-30T13:32:35.881" v="34"/>
          <ac:picMkLst>
            <pc:docMk/>
            <pc:sldMk cId="0" sldId="270"/>
            <ac:picMk id="192" creationId="{00000000-0000-0000-0000-000000000000}"/>
          </ac:picMkLst>
        </pc:picChg>
      </pc:sldChg>
      <pc:sldMasterChg chg="modSp modSldLayout">
        <pc:chgData name="kuber raj kunal" userId="ff53f78b27f9dcad" providerId="Windows Live" clId="Web-{FF60E8C2-CAD4-4765-AC16-3D29B4B545C0}" dt="2021-09-30T13:22:48.384" v="1"/>
        <pc:sldMasterMkLst>
          <pc:docMk/>
          <pc:sldMasterMk cId="0" sldId="2147483648"/>
        </pc:sldMasterMkLst>
        <pc:spChg chg="mod">
          <ac:chgData name="kuber raj kunal" userId="ff53f78b27f9dcad" providerId="Windows Live" clId="Web-{FF60E8C2-CAD4-4765-AC16-3D29B4B545C0}" dt="2021-09-30T13:22:48.384" v="1"/>
          <ac:spMkLst>
            <pc:docMk/>
            <pc:sldMasterMk cId="0" sldId="2147483648"/>
            <ac:spMk id="10" creationId="{00000000-0000-0000-0000-000000000000}"/>
          </ac:spMkLst>
        </pc:spChg>
        <pc:spChg chg="mod">
          <ac:chgData name="kuber raj kunal" userId="ff53f78b27f9dcad" providerId="Windows Live" clId="Web-{FF60E8C2-CAD4-4765-AC16-3D29B4B545C0}" dt="2021-09-30T13:22:48.384" v="1"/>
          <ac:spMkLst>
            <pc:docMk/>
            <pc:sldMasterMk cId="0" sldId="2147483648"/>
            <ac:spMk id="11" creationId="{00000000-0000-0000-0000-000000000000}"/>
          </ac:spMkLst>
        </pc:spChg>
        <pc:spChg chg="mod">
          <ac:chgData name="kuber raj kunal" userId="ff53f78b27f9dcad" providerId="Windows Live" clId="Web-{FF60E8C2-CAD4-4765-AC16-3D29B4B545C0}" dt="2021-09-30T13:22:48.384" v="1"/>
          <ac:spMkLst>
            <pc:docMk/>
            <pc:sldMasterMk cId="0" sldId="2147483648"/>
            <ac:spMk id="12" creationId="{00000000-0000-0000-0000-000000000000}"/>
          </ac:spMkLst>
        </pc:spChg>
        <pc:spChg chg="mod">
          <ac:chgData name="kuber raj kunal" userId="ff53f78b27f9dcad" providerId="Windows Live" clId="Web-{FF60E8C2-CAD4-4765-AC16-3D29B4B545C0}" dt="2021-09-30T13:22:48.384" v="1"/>
          <ac:spMkLst>
            <pc:docMk/>
            <pc:sldMasterMk cId="0" sldId="2147483648"/>
            <ac:spMk id="13" creationId="{00000000-0000-0000-0000-000000000000}"/>
          </ac:spMkLst>
        </pc:spChg>
        <pc:spChg chg="mod">
          <ac:chgData name="kuber raj kunal" userId="ff53f78b27f9dcad" providerId="Windows Live" clId="Web-{FF60E8C2-CAD4-4765-AC16-3D29B4B545C0}" dt="2021-09-30T13:22:48.384" v="1"/>
          <ac:spMkLst>
            <pc:docMk/>
            <pc:sldMasterMk cId="0" sldId="2147483648"/>
            <ac:spMk id="14" creationId="{00000000-0000-0000-0000-000000000000}"/>
          </ac:spMkLst>
        </pc:spChg>
        <pc:sldLayoutChg chg="modSp">
          <pc:chgData name="kuber raj kunal" userId="ff53f78b27f9dcad" providerId="Windows Live" clId="Web-{FF60E8C2-CAD4-4765-AC16-3D29B4B545C0}" dt="2021-09-30T13:22:48.384" v="1"/>
          <pc:sldLayoutMkLst>
            <pc:docMk/>
            <pc:sldMasterMk cId="0" sldId="2147483648"/>
            <pc:sldLayoutMk cId="0" sldId="2147483649"/>
          </pc:sldLayoutMkLst>
          <pc:spChg chg="mod">
            <ac:chgData name="kuber raj kunal" userId="ff53f78b27f9dcad" providerId="Windows Live" clId="Web-{FF60E8C2-CAD4-4765-AC16-3D29B4B545C0}" dt="2021-09-30T13:22:48.384" v="1"/>
            <ac:spMkLst>
              <pc:docMk/>
              <pc:sldMasterMk cId="0" sldId="2147483648"/>
              <pc:sldLayoutMk cId="0" sldId="2147483649"/>
              <ac:spMk id="16" creationId="{00000000-0000-0000-0000-000000000000}"/>
            </ac:spMkLst>
          </pc:spChg>
          <pc:spChg chg="mod">
            <ac:chgData name="kuber raj kunal" userId="ff53f78b27f9dcad" providerId="Windows Live" clId="Web-{FF60E8C2-CAD4-4765-AC16-3D29B4B545C0}" dt="2021-09-30T13:22:48.384" v="1"/>
            <ac:spMkLst>
              <pc:docMk/>
              <pc:sldMasterMk cId="0" sldId="2147483648"/>
              <pc:sldLayoutMk cId="0" sldId="2147483649"/>
              <ac:spMk id="17" creationId="{00000000-0000-0000-0000-000000000000}"/>
            </ac:spMkLst>
          </pc:spChg>
          <pc:spChg chg="mod">
            <ac:chgData name="kuber raj kunal" userId="ff53f78b27f9dcad" providerId="Windows Live" clId="Web-{FF60E8C2-CAD4-4765-AC16-3D29B4B545C0}" dt="2021-09-30T13:22:48.384" v="1"/>
            <ac:spMkLst>
              <pc:docMk/>
              <pc:sldMasterMk cId="0" sldId="2147483648"/>
              <pc:sldLayoutMk cId="0" sldId="2147483649"/>
              <ac:spMk id="18" creationId="{00000000-0000-0000-0000-000000000000}"/>
            </ac:spMkLst>
          </pc:spChg>
          <pc:spChg chg="mod">
            <ac:chgData name="kuber raj kunal" userId="ff53f78b27f9dcad" providerId="Windows Live" clId="Web-{FF60E8C2-CAD4-4765-AC16-3D29B4B545C0}" dt="2021-09-30T13:22:48.384" v="1"/>
            <ac:spMkLst>
              <pc:docMk/>
              <pc:sldMasterMk cId="0" sldId="2147483648"/>
              <pc:sldLayoutMk cId="0" sldId="2147483649"/>
              <ac:spMk id="19" creationId="{00000000-0000-0000-0000-000000000000}"/>
            </ac:spMkLst>
          </pc:spChg>
          <pc:spChg chg="mod">
            <ac:chgData name="kuber raj kunal" userId="ff53f78b27f9dcad" providerId="Windows Live" clId="Web-{FF60E8C2-CAD4-4765-AC16-3D29B4B545C0}" dt="2021-09-30T13:22:48.384" v="1"/>
            <ac:spMkLst>
              <pc:docMk/>
              <pc:sldMasterMk cId="0" sldId="2147483648"/>
              <pc:sldLayoutMk cId="0" sldId="2147483649"/>
              <ac:spMk id="20" creationId="{00000000-0000-0000-0000-000000000000}"/>
            </ac:spMkLst>
          </pc:spChg>
        </pc:sldLayoutChg>
        <pc:sldLayoutChg chg="modSp">
          <pc:chgData name="kuber raj kunal" userId="ff53f78b27f9dcad" providerId="Windows Live" clId="Web-{FF60E8C2-CAD4-4765-AC16-3D29B4B545C0}" dt="2021-09-30T13:22:48.384" v="1"/>
          <pc:sldLayoutMkLst>
            <pc:docMk/>
            <pc:sldMasterMk cId="0" sldId="2147483648"/>
            <pc:sldLayoutMk cId="0" sldId="2147483650"/>
          </pc:sldLayoutMkLst>
          <pc:spChg chg="mod">
            <ac:chgData name="kuber raj kunal" userId="ff53f78b27f9dcad" providerId="Windows Live" clId="Web-{FF60E8C2-CAD4-4765-AC16-3D29B4B545C0}" dt="2021-09-30T13:22:48.384" v="1"/>
            <ac:spMkLst>
              <pc:docMk/>
              <pc:sldMasterMk cId="0" sldId="2147483648"/>
              <pc:sldLayoutMk cId="0" sldId="2147483650"/>
              <ac:spMk id="22" creationId="{00000000-0000-0000-0000-000000000000}"/>
            </ac:spMkLst>
          </pc:spChg>
          <pc:spChg chg="mod">
            <ac:chgData name="kuber raj kunal" userId="ff53f78b27f9dcad" providerId="Windows Live" clId="Web-{FF60E8C2-CAD4-4765-AC16-3D29B4B545C0}" dt="2021-09-30T13:22:48.384" v="1"/>
            <ac:spMkLst>
              <pc:docMk/>
              <pc:sldMasterMk cId="0" sldId="2147483648"/>
              <pc:sldLayoutMk cId="0" sldId="2147483650"/>
              <ac:spMk id="23" creationId="{00000000-0000-0000-0000-000000000000}"/>
            </ac:spMkLst>
          </pc:spChg>
        </pc:sldLayoutChg>
        <pc:sldLayoutChg chg="modSp">
          <pc:chgData name="kuber raj kunal" userId="ff53f78b27f9dcad" providerId="Windows Live" clId="Web-{FF60E8C2-CAD4-4765-AC16-3D29B4B545C0}" dt="2021-09-30T13:22:48.384" v="1"/>
          <pc:sldLayoutMkLst>
            <pc:docMk/>
            <pc:sldMasterMk cId="0" sldId="2147483648"/>
            <pc:sldLayoutMk cId="0" sldId="2147483651"/>
          </pc:sldLayoutMkLst>
          <pc:spChg chg="mod">
            <ac:chgData name="kuber raj kunal" userId="ff53f78b27f9dcad" providerId="Windows Live" clId="Web-{FF60E8C2-CAD4-4765-AC16-3D29B4B545C0}" dt="2021-09-30T13:22:48.384" v="1"/>
            <ac:spMkLst>
              <pc:docMk/>
              <pc:sldMasterMk cId="0" sldId="2147483648"/>
              <pc:sldLayoutMk cId="0" sldId="2147483651"/>
              <ac:spMk id="25" creationId="{00000000-0000-0000-0000-000000000000}"/>
            </ac:spMkLst>
          </pc:spChg>
          <pc:spChg chg="mod">
            <ac:chgData name="kuber raj kunal" userId="ff53f78b27f9dcad" providerId="Windows Live" clId="Web-{FF60E8C2-CAD4-4765-AC16-3D29B4B545C0}" dt="2021-09-30T13:22:48.384" v="1"/>
            <ac:spMkLst>
              <pc:docMk/>
              <pc:sldMasterMk cId="0" sldId="2147483648"/>
              <pc:sldLayoutMk cId="0" sldId="2147483651"/>
              <ac:spMk id="26" creationId="{00000000-0000-0000-0000-000000000000}"/>
            </ac:spMkLst>
          </pc:spChg>
          <pc:spChg chg="mod">
            <ac:chgData name="kuber raj kunal" userId="ff53f78b27f9dcad" providerId="Windows Live" clId="Web-{FF60E8C2-CAD4-4765-AC16-3D29B4B545C0}" dt="2021-09-30T13:22:48.384" v="1"/>
            <ac:spMkLst>
              <pc:docMk/>
              <pc:sldMasterMk cId="0" sldId="2147483648"/>
              <pc:sldLayoutMk cId="0" sldId="2147483651"/>
              <ac:spMk id="27" creationId="{00000000-0000-0000-0000-000000000000}"/>
            </ac:spMkLst>
          </pc:spChg>
          <pc:spChg chg="mod">
            <ac:chgData name="kuber raj kunal" userId="ff53f78b27f9dcad" providerId="Windows Live" clId="Web-{FF60E8C2-CAD4-4765-AC16-3D29B4B545C0}" dt="2021-09-30T13:22:48.384" v="1"/>
            <ac:spMkLst>
              <pc:docMk/>
              <pc:sldMasterMk cId="0" sldId="2147483648"/>
              <pc:sldLayoutMk cId="0" sldId="2147483651"/>
              <ac:spMk id="28" creationId="{00000000-0000-0000-0000-000000000000}"/>
            </ac:spMkLst>
          </pc:spChg>
          <pc:spChg chg="mod">
            <ac:chgData name="kuber raj kunal" userId="ff53f78b27f9dcad" providerId="Windows Live" clId="Web-{FF60E8C2-CAD4-4765-AC16-3D29B4B545C0}" dt="2021-09-30T13:22:48.384" v="1"/>
            <ac:spMkLst>
              <pc:docMk/>
              <pc:sldMasterMk cId="0" sldId="2147483648"/>
              <pc:sldLayoutMk cId="0" sldId="2147483651"/>
              <ac:spMk id="29" creationId="{00000000-0000-0000-0000-000000000000}"/>
            </ac:spMkLst>
          </pc:spChg>
        </pc:sldLayoutChg>
        <pc:sldLayoutChg chg="modSp">
          <pc:chgData name="kuber raj kunal" userId="ff53f78b27f9dcad" providerId="Windows Live" clId="Web-{FF60E8C2-CAD4-4765-AC16-3D29B4B545C0}" dt="2021-09-30T13:22:48.384" v="1"/>
          <pc:sldLayoutMkLst>
            <pc:docMk/>
            <pc:sldMasterMk cId="0" sldId="2147483648"/>
            <pc:sldLayoutMk cId="0" sldId="2147483652"/>
          </pc:sldLayoutMkLst>
          <pc:spChg chg="mod">
            <ac:chgData name="kuber raj kunal" userId="ff53f78b27f9dcad" providerId="Windows Live" clId="Web-{FF60E8C2-CAD4-4765-AC16-3D29B4B545C0}" dt="2021-09-30T13:22:48.384" v="1"/>
            <ac:spMkLst>
              <pc:docMk/>
              <pc:sldMasterMk cId="0" sldId="2147483648"/>
              <pc:sldLayoutMk cId="0" sldId="2147483652"/>
              <ac:spMk id="31" creationId="{00000000-0000-0000-0000-000000000000}"/>
            </ac:spMkLst>
          </pc:spChg>
          <pc:spChg chg="mod">
            <ac:chgData name="kuber raj kunal" userId="ff53f78b27f9dcad" providerId="Windows Live" clId="Web-{FF60E8C2-CAD4-4765-AC16-3D29B4B545C0}" dt="2021-09-30T13:22:48.384" v="1"/>
            <ac:spMkLst>
              <pc:docMk/>
              <pc:sldMasterMk cId="0" sldId="2147483648"/>
              <pc:sldLayoutMk cId="0" sldId="2147483652"/>
              <ac:spMk id="32" creationId="{00000000-0000-0000-0000-000000000000}"/>
            </ac:spMkLst>
          </pc:spChg>
          <pc:spChg chg="mod">
            <ac:chgData name="kuber raj kunal" userId="ff53f78b27f9dcad" providerId="Windows Live" clId="Web-{FF60E8C2-CAD4-4765-AC16-3D29B4B545C0}" dt="2021-09-30T13:22:48.384" v="1"/>
            <ac:spMkLst>
              <pc:docMk/>
              <pc:sldMasterMk cId="0" sldId="2147483648"/>
              <pc:sldLayoutMk cId="0" sldId="2147483652"/>
              <ac:spMk id="33" creationId="{00000000-0000-0000-0000-000000000000}"/>
            </ac:spMkLst>
          </pc:spChg>
          <pc:spChg chg="mod">
            <ac:chgData name="kuber raj kunal" userId="ff53f78b27f9dcad" providerId="Windows Live" clId="Web-{FF60E8C2-CAD4-4765-AC16-3D29B4B545C0}" dt="2021-09-30T13:22:48.384" v="1"/>
            <ac:spMkLst>
              <pc:docMk/>
              <pc:sldMasterMk cId="0" sldId="2147483648"/>
              <pc:sldLayoutMk cId="0" sldId="2147483652"/>
              <ac:spMk id="34" creationId="{00000000-0000-0000-0000-000000000000}"/>
            </ac:spMkLst>
          </pc:spChg>
          <pc:spChg chg="mod">
            <ac:chgData name="kuber raj kunal" userId="ff53f78b27f9dcad" providerId="Windows Live" clId="Web-{FF60E8C2-CAD4-4765-AC16-3D29B4B545C0}" dt="2021-09-30T13:22:48.384" v="1"/>
            <ac:spMkLst>
              <pc:docMk/>
              <pc:sldMasterMk cId="0" sldId="2147483648"/>
              <pc:sldLayoutMk cId="0" sldId="2147483652"/>
              <ac:spMk id="35" creationId="{00000000-0000-0000-0000-000000000000}"/>
            </ac:spMkLst>
          </pc:spChg>
        </pc:sldLayoutChg>
        <pc:sldLayoutChg chg="modSp">
          <pc:chgData name="kuber raj kunal" userId="ff53f78b27f9dcad" providerId="Windows Live" clId="Web-{FF60E8C2-CAD4-4765-AC16-3D29B4B545C0}" dt="2021-09-30T13:22:48.384" v="1"/>
          <pc:sldLayoutMkLst>
            <pc:docMk/>
            <pc:sldMasterMk cId="0" sldId="2147483648"/>
            <pc:sldLayoutMk cId="0" sldId="2147483653"/>
          </pc:sldLayoutMkLst>
          <pc:spChg chg="mod">
            <ac:chgData name="kuber raj kunal" userId="ff53f78b27f9dcad" providerId="Windows Live" clId="Web-{FF60E8C2-CAD4-4765-AC16-3D29B4B545C0}" dt="2021-09-30T13:22:48.384" v="1"/>
            <ac:spMkLst>
              <pc:docMk/>
              <pc:sldMasterMk cId="0" sldId="2147483648"/>
              <pc:sldLayoutMk cId="0" sldId="2147483653"/>
              <ac:spMk id="37" creationId="{00000000-0000-0000-0000-000000000000}"/>
            </ac:spMkLst>
          </pc:spChg>
          <pc:spChg chg="mod">
            <ac:chgData name="kuber raj kunal" userId="ff53f78b27f9dcad" providerId="Windows Live" clId="Web-{FF60E8C2-CAD4-4765-AC16-3D29B4B545C0}" dt="2021-09-30T13:22:48.384" v="1"/>
            <ac:spMkLst>
              <pc:docMk/>
              <pc:sldMasterMk cId="0" sldId="2147483648"/>
              <pc:sldLayoutMk cId="0" sldId="2147483653"/>
              <ac:spMk id="38" creationId="{00000000-0000-0000-0000-000000000000}"/>
            </ac:spMkLst>
          </pc:spChg>
          <pc:spChg chg="mod">
            <ac:chgData name="kuber raj kunal" userId="ff53f78b27f9dcad" providerId="Windows Live" clId="Web-{FF60E8C2-CAD4-4765-AC16-3D29B4B545C0}" dt="2021-09-30T13:22:48.384" v="1"/>
            <ac:spMkLst>
              <pc:docMk/>
              <pc:sldMasterMk cId="0" sldId="2147483648"/>
              <pc:sldLayoutMk cId="0" sldId="2147483653"/>
              <ac:spMk id="39" creationId="{00000000-0000-0000-0000-000000000000}"/>
            </ac:spMkLst>
          </pc:spChg>
          <pc:spChg chg="mod">
            <ac:chgData name="kuber raj kunal" userId="ff53f78b27f9dcad" providerId="Windows Live" clId="Web-{FF60E8C2-CAD4-4765-AC16-3D29B4B545C0}" dt="2021-09-30T13:22:48.384" v="1"/>
            <ac:spMkLst>
              <pc:docMk/>
              <pc:sldMasterMk cId="0" sldId="2147483648"/>
              <pc:sldLayoutMk cId="0" sldId="2147483653"/>
              <ac:spMk id="40" creationId="{00000000-0000-0000-0000-000000000000}"/>
            </ac:spMkLst>
          </pc:spChg>
          <pc:spChg chg="mod">
            <ac:chgData name="kuber raj kunal" userId="ff53f78b27f9dcad" providerId="Windows Live" clId="Web-{FF60E8C2-CAD4-4765-AC16-3D29B4B545C0}" dt="2021-09-30T13:22:48.384" v="1"/>
            <ac:spMkLst>
              <pc:docMk/>
              <pc:sldMasterMk cId="0" sldId="2147483648"/>
              <pc:sldLayoutMk cId="0" sldId="2147483653"/>
              <ac:spMk id="41" creationId="{00000000-0000-0000-0000-000000000000}"/>
            </ac:spMkLst>
          </pc:spChg>
          <pc:spChg chg="mod">
            <ac:chgData name="kuber raj kunal" userId="ff53f78b27f9dcad" providerId="Windows Live" clId="Web-{FF60E8C2-CAD4-4765-AC16-3D29B4B545C0}" dt="2021-09-30T13:22:48.384" v="1"/>
            <ac:spMkLst>
              <pc:docMk/>
              <pc:sldMasterMk cId="0" sldId="2147483648"/>
              <pc:sldLayoutMk cId="0" sldId="2147483653"/>
              <ac:spMk id="42" creationId="{00000000-0000-0000-0000-000000000000}"/>
            </ac:spMkLst>
          </pc:spChg>
        </pc:sldLayoutChg>
        <pc:sldLayoutChg chg="modSp">
          <pc:chgData name="kuber raj kunal" userId="ff53f78b27f9dcad" providerId="Windows Live" clId="Web-{FF60E8C2-CAD4-4765-AC16-3D29B4B545C0}" dt="2021-09-30T13:22:48.384" v="1"/>
          <pc:sldLayoutMkLst>
            <pc:docMk/>
            <pc:sldMasterMk cId="0" sldId="2147483648"/>
            <pc:sldLayoutMk cId="0" sldId="2147483654"/>
          </pc:sldLayoutMkLst>
          <pc:spChg chg="mod">
            <ac:chgData name="kuber raj kunal" userId="ff53f78b27f9dcad" providerId="Windows Live" clId="Web-{FF60E8C2-CAD4-4765-AC16-3D29B4B545C0}" dt="2021-09-30T13:22:48.384" v="1"/>
            <ac:spMkLst>
              <pc:docMk/>
              <pc:sldMasterMk cId="0" sldId="2147483648"/>
              <pc:sldLayoutMk cId="0" sldId="2147483654"/>
              <ac:spMk id="44" creationId="{00000000-0000-0000-0000-000000000000}"/>
            </ac:spMkLst>
          </pc:spChg>
          <pc:spChg chg="mod">
            <ac:chgData name="kuber raj kunal" userId="ff53f78b27f9dcad" providerId="Windows Live" clId="Web-{FF60E8C2-CAD4-4765-AC16-3D29B4B545C0}" dt="2021-09-30T13:22:48.384" v="1"/>
            <ac:spMkLst>
              <pc:docMk/>
              <pc:sldMasterMk cId="0" sldId="2147483648"/>
              <pc:sldLayoutMk cId="0" sldId="2147483654"/>
              <ac:spMk id="45" creationId="{00000000-0000-0000-0000-000000000000}"/>
            </ac:spMkLst>
          </pc:spChg>
          <pc:spChg chg="mod">
            <ac:chgData name="kuber raj kunal" userId="ff53f78b27f9dcad" providerId="Windows Live" clId="Web-{FF60E8C2-CAD4-4765-AC16-3D29B4B545C0}" dt="2021-09-30T13:22:48.384" v="1"/>
            <ac:spMkLst>
              <pc:docMk/>
              <pc:sldMasterMk cId="0" sldId="2147483648"/>
              <pc:sldLayoutMk cId="0" sldId="2147483654"/>
              <ac:spMk id="46" creationId="{00000000-0000-0000-0000-000000000000}"/>
            </ac:spMkLst>
          </pc:spChg>
          <pc:spChg chg="mod">
            <ac:chgData name="kuber raj kunal" userId="ff53f78b27f9dcad" providerId="Windows Live" clId="Web-{FF60E8C2-CAD4-4765-AC16-3D29B4B545C0}" dt="2021-09-30T13:22:48.384" v="1"/>
            <ac:spMkLst>
              <pc:docMk/>
              <pc:sldMasterMk cId="0" sldId="2147483648"/>
              <pc:sldLayoutMk cId="0" sldId="2147483654"/>
              <ac:spMk id="47" creationId="{00000000-0000-0000-0000-000000000000}"/>
            </ac:spMkLst>
          </pc:spChg>
          <pc:spChg chg="mod">
            <ac:chgData name="kuber raj kunal" userId="ff53f78b27f9dcad" providerId="Windows Live" clId="Web-{FF60E8C2-CAD4-4765-AC16-3D29B4B545C0}" dt="2021-09-30T13:22:48.384" v="1"/>
            <ac:spMkLst>
              <pc:docMk/>
              <pc:sldMasterMk cId="0" sldId="2147483648"/>
              <pc:sldLayoutMk cId="0" sldId="2147483654"/>
              <ac:spMk id="48" creationId="{00000000-0000-0000-0000-000000000000}"/>
            </ac:spMkLst>
          </pc:spChg>
          <pc:spChg chg="mod">
            <ac:chgData name="kuber raj kunal" userId="ff53f78b27f9dcad" providerId="Windows Live" clId="Web-{FF60E8C2-CAD4-4765-AC16-3D29B4B545C0}" dt="2021-09-30T13:22:48.384" v="1"/>
            <ac:spMkLst>
              <pc:docMk/>
              <pc:sldMasterMk cId="0" sldId="2147483648"/>
              <pc:sldLayoutMk cId="0" sldId="2147483654"/>
              <ac:spMk id="49" creationId="{00000000-0000-0000-0000-000000000000}"/>
            </ac:spMkLst>
          </pc:spChg>
          <pc:spChg chg="mod">
            <ac:chgData name="kuber raj kunal" userId="ff53f78b27f9dcad" providerId="Windows Live" clId="Web-{FF60E8C2-CAD4-4765-AC16-3D29B4B545C0}" dt="2021-09-30T13:22:48.384" v="1"/>
            <ac:spMkLst>
              <pc:docMk/>
              <pc:sldMasterMk cId="0" sldId="2147483648"/>
              <pc:sldLayoutMk cId="0" sldId="2147483654"/>
              <ac:spMk id="50" creationId="{00000000-0000-0000-0000-000000000000}"/>
            </ac:spMkLst>
          </pc:spChg>
          <pc:spChg chg="mod">
            <ac:chgData name="kuber raj kunal" userId="ff53f78b27f9dcad" providerId="Windows Live" clId="Web-{FF60E8C2-CAD4-4765-AC16-3D29B4B545C0}" dt="2021-09-30T13:22:48.384" v="1"/>
            <ac:spMkLst>
              <pc:docMk/>
              <pc:sldMasterMk cId="0" sldId="2147483648"/>
              <pc:sldLayoutMk cId="0" sldId="2147483654"/>
              <ac:spMk id="51" creationId="{00000000-0000-0000-0000-000000000000}"/>
            </ac:spMkLst>
          </pc:spChg>
        </pc:sldLayoutChg>
        <pc:sldLayoutChg chg="modSp">
          <pc:chgData name="kuber raj kunal" userId="ff53f78b27f9dcad" providerId="Windows Live" clId="Web-{FF60E8C2-CAD4-4765-AC16-3D29B4B545C0}" dt="2021-09-30T13:22:48.384" v="1"/>
          <pc:sldLayoutMkLst>
            <pc:docMk/>
            <pc:sldMasterMk cId="0" sldId="2147483648"/>
            <pc:sldLayoutMk cId="0" sldId="2147483655"/>
          </pc:sldLayoutMkLst>
          <pc:spChg chg="mod">
            <ac:chgData name="kuber raj kunal" userId="ff53f78b27f9dcad" providerId="Windows Live" clId="Web-{FF60E8C2-CAD4-4765-AC16-3D29B4B545C0}" dt="2021-09-30T13:22:48.384" v="1"/>
            <ac:spMkLst>
              <pc:docMk/>
              <pc:sldMasterMk cId="0" sldId="2147483648"/>
              <pc:sldLayoutMk cId="0" sldId="2147483655"/>
              <ac:spMk id="53" creationId="{00000000-0000-0000-0000-000000000000}"/>
            </ac:spMkLst>
          </pc:spChg>
          <pc:spChg chg="mod">
            <ac:chgData name="kuber raj kunal" userId="ff53f78b27f9dcad" providerId="Windows Live" clId="Web-{FF60E8C2-CAD4-4765-AC16-3D29B4B545C0}" dt="2021-09-30T13:22:48.384" v="1"/>
            <ac:spMkLst>
              <pc:docMk/>
              <pc:sldMasterMk cId="0" sldId="2147483648"/>
              <pc:sldLayoutMk cId="0" sldId="2147483655"/>
              <ac:spMk id="54" creationId="{00000000-0000-0000-0000-000000000000}"/>
            </ac:spMkLst>
          </pc:spChg>
          <pc:spChg chg="mod">
            <ac:chgData name="kuber raj kunal" userId="ff53f78b27f9dcad" providerId="Windows Live" clId="Web-{FF60E8C2-CAD4-4765-AC16-3D29B4B545C0}" dt="2021-09-30T13:22:48.384" v="1"/>
            <ac:spMkLst>
              <pc:docMk/>
              <pc:sldMasterMk cId="0" sldId="2147483648"/>
              <pc:sldLayoutMk cId="0" sldId="2147483655"/>
              <ac:spMk id="55" creationId="{00000000-0000-0000-0000-000000000000}"/>
            </ac:spMkLst>
          </pc:spChg>
          <pc:spChg chg="mod">
            <ac:chgData name="kuber raj kunal" userId="ff53f78b27f9dcad" providerId="Windows Live" clId="Web-{FF60E8C2-CAD4-4765-AC16-3D29B4B545C0}" dt="2021-09-30T13:22:48.384" v="1"/>
            <ac:spMkLst>
              <pc:docMk/>
              <pc:sldMasterMk cId="0" sldId="2147483648"/>
              <pc:sldLayoutMk cId="0" sldId="2147483655"/>
              <ac:spMk id="56" creationId="{00000000-0000-0000-0000-000000000000}"/>
            </ac:spMkLst>
          </pc:spChg>
        </pc:sldLayoutChg>
        <pc:sldLayoutChg chg="modSp">
          <pc:chgData name="kuber raj kunal" userId="ff53f78b27f9dcad" providerId="Windows Live" clId="Web-{FF60E8C2-CAD4-4765-AC16-3D29B4B545C0}" dt="2021-09-30T13:22:48.384" v="1"/>
          <pc:sldLayoutMkLst>
            <pc:docMk/>
            <pc:sldMasterMk cId="0" sldId="2147483648"/>
            <pc:sldLayoutMk cId="0" sldId="2147483656"/>
          </pc:sldLayoutMkLst>
          <pc:spChg chg="mod">
            <ac:chgData name="kuber raj kunal" userId="ff53f78b27f9dcad" providerId="Windows Live" clId="Web-{FF60E8C2-CAD4-4765-AC16-3D29B4B545C0}" dt="2021-09-30T13:22:48.384" v="1"/>
            <ac:spMkLst>
              <pc:docMk/>
              <pc:sldMasterMk cId="0" sldId="2147483648"/>
              <pc:sldLayoutMk cId="0" sldId="2147483656"/>
              <ac:spMk id="58" creationId="{00000000-0000-0000-0000-000000000000}"/>
            </ac:spMkLst>
          </pc:spChg>
          <pc:spChg chg="mod">
            <ac:chgData name="kuber raj kunal" userId="ff53f78b27f9dcad" providerId="Windows Live" clId="Web-{FF60E8C2-CAD4-4765-AC16-3D29B4B545C0}" dt="2021-09-30T13:22:48.384" v="1"/>
            <ac:spMkLst>
              <pc:docMk/>
              <pc:sldMasterMk cId="0" sldId="2147483648"/>
              <pc:sldLayoutMk cId="0" sldId="2147483656"/>
              <ac:spMk id="59" creationId="{00000000-0000-0000-0000-000000000000}"/>
            </ac:spMkLst>
          </pc:spChg>
          <pc:spChg chg="mod">
            <ac:chgData name="kuber raj kunal" userId="ff53f78b27f9dcad" providerId="Windows Live" clId="Web-{FF60E8C2-CAD4-4765-AC16-3D29B4B545C0}" dt="2021-09-30T13:22:48.384" v="1"/>
            <ac:spMkLst>
              <pc:docMk/>
              <pc:sldMasterMk cId="0" sldId="2147483648"/>
              <pc:sldLayoutMk cId="0" sldId="2147483656"/>
              <ac:spMk id="60" creationId="{00000000-0000-0000-0000-000000000000}"/>
            </ac:spMkLst>
          </pc:spChg>
        </pc:sldLayoutChg>
        <pc:sldLayoutChg chg="modSp">
          <pc:chgData name="kuber raj kunal" userId="ff53f78b27f9dcad" providerId="Windows Live" clId="Web-{FF60E8C2-CAD4-4765-AC16-3D29B4B545C0}" dt="2021-09-30T13:22:48.384" v="1"/>
          <pc:sldLayoutMkLst>
            <pc:docMk/>
            <pc:sldMasterMk cId="0" sldId="2147483648"/>
            <pc:sldLayoutMk cId="0" sldId="2147483657"/>
          </pc:sldLayoutMkLst>
          <pc:spChg chg="mod">
            <ac:chgData name="kuber raj kunal" userId="ff53f78b27f9dcad" providerId="Windows Live" clId="Web-{FF60E8C2-CAD4-4765-AC16-3D29B4B545C0}" dt="2021-09-30T13:22:48.384" v="1"/>
            <ac:spMkLst>
              <pc:docMk/>
              <pc:sldMasterMk cId="0" sldId="2147483648"/>
              <pc:sldLayoutMk cId="0" sldId="2147483657"/>
              <ac:spMk id="62" creationId="{00000000-0000-0000-0000-000000000000}"/>
            </ac:spMkLst>
          </pc:spChg>
          <pc:spChg chg="mod">
            <ac:chgData name="kuber raj kunal" userId="ff53f78b27f9dcad" providerId="Windows Live" clId="Web-{FF60E8C2-CAD4-4765-AC16-3D29B4B545C0}" dt="2021-09-30T13:22:48.384" v="1"/>
            <ac:spMkLst>
              <pc:docMk/>
              <pc:sldMasterMk cId="0" sldId="2147483648"/>
              <pc:sldLayoutMk cId="0" sldId="2147483657"/>
              <ac:spMk id="63" creationId="{00000000-0000-0000-0000-000000000000}"/>
            </ac:spMkLst>
          </pc:spChg>
          <pc:spChg chg="mod">
            <ac:chgData name="kuber raj kunal" userId="ff53f78b27f9dcad" providerId="Windows Live" clId="Web-{FF60E8C2-CAD4-4765-AC16-3D29B4B545C0}" dt="2021-09-30T13:22:48.384" v="1"/>
            <ac:spMkLst>
              <pc:docMk/>
              <pc:sldMasterMk cId="0" sldId="2147483648"/>
              <pc:sldLayoutMk cId="0" sldId="2147483657"/>
              <ac:spMk id="64" creationId="{00000000-0000-0000-0000-000000000000}"/>
            </ac:spMkLst>
          </pc:spChg>
          <pc:spChg chg="mod">
            <ac:chgData name="kuber raj kunal" userId="ff53f78b27f9dcad" providerId="Windows Live" clId="Web-{FF60E8C2-CAD4-4765-AC16-3D29B4B545C0}" dt="2021-09-30T13:22:48.384" v="1"/>
            <ac:spMkLst>
              <pc:docMk/>
              <pc:sldMasterMk cId="0" sldId="2147483648"/>
              <pc:sldLayoutMk cId="0" sldId="2147483657"/>
              <ac:spMk id="65" creationId="{00000000-0000-0000-0000-000000000000}"/>
            </ac:spMkLst>
          </pc:spChg>
          <pc:spChg chg="mod">
            <ac:chgData name="kuber raj kunal" userId="ff53f78b27f9dcad" providerId="Windows Live" clId="Web-{FF60E8C2-CAD4-4765-AC16-3D29B4B545C0}" dt="2021-09-30T13:22:48.384" v="1"/>
            <ac:spMkLst>
              <pc:docMk/>
              <pc:sldMasterMk cId="0" sldId="2147483648"/>
              <pc:sldLayoutMk cId="0" sldId="2147483657"/>
              <ac:spMk id="66" creationId="{00000000-0000-0000-0000-000000000000}"/>
            </ac:spMkLst>
          </pc:spChg>
          <pc:spChg chg="mod">
            <ac:chgData name="kuber raj kunal" userId="ff53f78b27f9dcad" providerId="Windows Live" clId="Web-{FF60E8C2-CAD4-4765-AC16-3D29B4B545C0}" dt="2021-09-30T13:22:48.384" v="1"/>
            <ac:spMkLst>
              <pc:docMk/>
              <pc:sldMasterMk cId="0" sldId="2147483648"/>
              <pc:sldLayoutMk cId="0" sldId="2147483657"/>
              <ac:spMk id="67" creationId="{00000000-0000-0000-0000-000000000000}"/>
            </ac:spMkLst>
          </pc:spChg>
        </pc:sldLayoutChg>
        <pc:sldLayoutChg chg="modSp">
          <pc:chgData name="kuber raj kunal" userId="ff53f78b27f9dcad" providerId="Windows Live" clId="Web-{FF60E8C2-CAD4-4765-AC16-3D29B4B545C0}" dt="2021-09-30T13:22:48.384" v="1"/>
          <pc:sldLayoutMkLst>
            <pc:docMk/>
            <pc:sldMasterMk cId="0" sldId="2147483648"/>
            <pc:sldLayoutMk cId="0" sldId="2147483658"/>
          </pc:sldLayoutMkLst>
          <pc:spChg chg="mod">
            <ac:chgData name="kuber raj kunal" userId="ff53f78b27f9dcad" providerId="Windows Live" clId="Web-{FF60E8C2-CAD4-4765-AC16-3D29B4B545C0}" dt="2021-09-30T13:22:48.384" v="1"/>
            <ac:spMkLst>
              <pc:docMk/>
              <pc:sldMasterMk cId="0" sldId="2147483648"/>
              <pc:sldLayoutMk cId="0" sldId="2147483658"/>
              <ac:spMk id="69" creationId="{00000000-0000-0000-0000-000000000000}"/>
            </ac:spMkLst>
          </pc:spChg>
          <pc:spChg chg="mod">
            <ac:chgData name="kuber raj kunal" userId="ff53f78b27f9dcad" providerId="Windows Live" clId="Web-{FF60E8C2-CAD4-4765-AC16-3D29B4B545C0}" dt="2021-09-30T13:22:48.384" v="1"/>
            <ac:spMkLst>
              <pc:docMk/>
              <pc:sldMasterMk cId="0" sldId="2147483648"/>
              <pc:sldLayoutMk cId="0" sldId="2147483658"/>
              <ac:spMk id="70" creationId="{00000000-0000-0000-0000-000000000000}"/>
            </ac:spMkLst>
          </pc:spChg>
          <pc:spChg chg="mod">
            <ac:chgData name="kuber raj kunal" userId="ff53f78b27f9dcad" providerId="Windows Live" clId="Web-{FF60E8C2-CAD4-4765-AC16-3D29B4B545C0}" dt="2021-09-30T13:22:48.384" v="1"/>
            <ac:spMkLst>
              <pc:docMk/>
              <pc:sldMasterMk cId="0" sldId="2147483648"/>
              <pc:sldLayoutMk cId="0" sldId="2147483658"/>
              <ac:spMk id="71" creationId="{00000000-0000-0000-0000-000000000000}"/>
            </ac:spMkLst>
          </pc:spChg>
          <pc:spChg chg="mod">
            <ac:chgData name="kuber raj kunal" userId="ff53f78b27f9dcad" providerId="Windows Live" clId="Web-{FF60E8C2-CAD4-4765-AC16-3D29B4B545C0}" dt="2021-09-30T13:22:48.384" v="1"/>
            <ac:spMkLst>
              <pc:docMk/>
              <pc:sldMasterMk cId="0" sldId="2147483648"/>
              <pc:sldLayoutMk cId="0" sldId="2147483658"/>
              <ac:spMk id="72" creationId="{00000000-0000-0000-0000-000000000000}"/>
            </ac:spMkLst>
          </pc:spChg>
          <pc:spChg chg="mod">
            <ac:chgData name="kuber raj kunal" userId="ff53f78b27f9dcad" providerId="Windows Live" clId="Web-{FF60E8C2-CAD4-4765-AC16-3D29B4B545C0}" dt="2021-09-30T13:22:48.384" v="1"/>
            <ac:spMkLst>
              <pc:docMk/>
              <pc:sldMasterMk cId="0" sldId="2147483648"/>
              <pc:sldLayoutMk cId="0" sldId="2147483658"/>
              <ac:spMk id="73" creationId="{00000000-0000-0000-0000-000000000000}"/>
            </ac:spMkLst>
          </pc:spChg>
          <pc:spChg chg="mod">
            <ac:chgData name="kuber raj kunal" userId="ff53f78b27f9dcad" providerId="Windows Live" clId="Web-{FF60E8C2-CAD4-4765-AC16-3D29B4B545C0}" dt="2021-09-30T13:22:48.384" v="1"/>
            <ac:spMkLst>
              <pc:docMk/>
              <pc:sldMasterMk cId="0" sldId="2147483648"/>
              <pc:sldLayoutMk cId="0" sldId="2147483658"/>
              <ac:spMk id="74" creationId="{00000000-0000-0000-0000-000000000000}"/>
            </ac:spMkLst>
          </pc:spChg>
        </pc:sldLayoutChg>
        <pc:sldLayoutChg chg="modSp">
          <pc:chgData name="kuber raj kunal" userId="ff53f78b27f9dcad" providerId="Windows Live" clId="Web-{FF60E8C2-CAD4-4765-AC16-3D29B4B545C0}" dt="2021-09-30T13:22:48.384" v="1"/>
          <pc:sldLayoutMkLst>
            <pc:docMk/>
            <pc:sldMasterMk cId="0" sldId="2147483648"/>
            <pc:sldLayoutMk cId="0" sldId="2147483659"/>
          </pc:sldLayoutMkLst>
          <pc:spChg chg="mod">
            <ac:chgData name="kuber raj kunal" userId="ff53f78b27f9dcad" providerId="Windows Live" clId="Web-{FF60E8C2-CAD4-4765-AC16-3D29B4B545C0}" dt="2021-09-30T13:22:48.384" v="1"/>
            <ac:spMkLst>
              <pc:docMk/>
              <pc:sldMasterMk cId="0" sldId="2147483648"/>
              <pc:sldLayoutMk cId="0" sldId="2147483659"/>
              <ac:spMk id="76" creationId="{00000000-0000-0000-0000-000000000000}"/>
            </ac:spMkLst>
          </pc:spChg>
          <pc:spChg chg="mod">
            <ac:chgData name="kuber raj kunal" userId="ff53f78b27f9dcad" providerId="Windows Live" clId="Web-{FF60E8C2-CAD4-4765-AC16-3D29B4B545C0}" dt="2021-09-30T13:22:48.384" v="1"/>
            <ac:spMkLst>
              <pc:docMk/>
              <pc:sldMasterMk cId="0" sldId="2147483648"/>
              <pc:sldLayoutMk cId="0" sldId="2147483659"/>
              <ac:spMk id="77" creationId="{00000000-0000-0000-0000-000000000000}"/>
            </ac:spMkLst>
          </pc:spChg>
          <pc:spChg chg="mod">
            <ac:chgData name="kuber raj kunal" userId="ff53f78b27f9dcad" providerId="Windows Live" clId="Web-{FF60E8C2-CAD4-4765-AC16-3D29B4B545C0}" dt="2021-09-30T13:22:48.384" v="1"/>
            <ac:spMkLst>
              <pc:docMk/>
              <pc:sldMasterMk cId="0" sldId="2147483648"/>
              <pc:sldLayoutMk cId="0" sldId="2147483659"/>
              <ac:spMk id="78" creationId="{00000000-0000-0000-0000-000000000000}"/>
            </ac:spMkLst>
          </pc:spChg>
          <pc:spChg chg="mod">
            <ac:chgData name="kuber raj kunal" userId="ff53f78b27f9dcad" providerId="Windows Live" clId="Web-{FF60E8C2-CAD4-4765-AC16-3D29B4B545C0}" dt="2021-09-30T13:22:48.384" v="1"/>
            <ac:spMkLst>
              <pc:docMk/>
              <pc:sldMasterMk cId="0" sldId="2147483648"/>
              <pc:sldLayoutMk cId="0" sldId="2147483659"/>
              <ac:spMk id="79" creationId="{00000000-0000-0000-0000-000000000000}"/>
            </ac:spMkLst>
          </pc:spChg>
          <pc:spChg chg="mod">
            <ac:chgData name="kuber raj kunal" userId="ff53f78b27f9dcad" providerId="Windows Live" clId="Web-{FF60E8C2-CAD4-4765-AC16-3D29B4B545C0}" dt="2021-09-30T13:22:48.384" v="1"/>
            <ac:spMkLst>
              <pc:docMk/>
              <pc:sldMasterMk cId="0" sldId="2147483648"/>
              <pc:sldLayoutMk cId="0" sldId="2147483659"/>
              <ac:spMk id="80" creationId="{00000000-0000-0000-0000-000000000000}"/>
            </ac:spMkLst>
          </pc:spChg>
        </pc:sldLayoutChg>
        <pc:sldLayoutChg chg="modSp">
          <pc:chgData name="kuber raj kunal" userId="ff53f78b27f9dcad" providerId="Windows Live" clId="Web-{FF60E8C2-CAD4-4765-AC16-3D29B4B545C0}" dt="2021-09-30T13:22:48.384" v="1"/>
          <pc:sldLayoutMkLst>
            <pc:docMk/>
            <pc:sldMasterMk cId="0" sldId="2147483648"/>
            <pc:sldLayoutMk cId="0" sldId="2147483660"/>
          </pc:sldLayoutMkLst>
          <pc:spChg chg="mod">
            <ac:chgData name="kuber raj kunal" userId="ff53f78b27f9dcad" providerId="Windows Live" clId="Web-{FF60E8C2-CAD4-4765-AC16-3D29B4B545C0}" dt="2021-09-30T13:22:48.384" v="1"/>
            <ac:spMkLst>
              <pc:docMk/>
              <pc:sldMasterMk cId="0" sldId="2147483648"/>
              <pc:sldLayoutMk cId="0" sldId="2147483660"/>
              <ac:spMk id="82" creationId="{00000000-0000-0000-0000-000000000000}"/>
            </ac:spMkLst>
          </pc:spChg>
          <pc:spChg chg="mod">
            <ac:chgData name="kuber raj kunal" userId="ff53f78b27f9dcad" providerId="Windows Live" clId="Web-{FF60E8C2-CAD4-4765-AC16-3D29B4B545C0}" dt="2021-09-30T13:22:48.384" v="1"/>
            <ac:spMkLst>
              <pc:docMk/>
              <pc:sldMasterMk cId="0" sldId="2147483648"/>
              <pc:sldLayoutMk cId="0" sldId="2147483660"/>
              <ac:spMk id="83" creationId="{00000000-0000-0000-0000-000000000000}"/>
            </ac:spMkLst>
          </pc:spChg>
          <pc:spChg chg="mod">
            <ac:chgData name="kuber raj kunal" userId="ff53f78b27f9dcad" providerId="Windows Live" clId="Web-{FF60E8C2-CAD4-4765-AC16-3D29B4B545C0}" dt="2021-09-30T13:22:48.384" v="1"/>
            <ac:spMkLst>
              <pc:docMk/>
              <pc:sldMasterMk cId="0" sldId="2147483648"/>
              <pc:sldLayoutMk cId="0" sldId="2147483660"/>
              <ac:spMk id="84" creationId="{00000000-0000-0000-0000-000000000000}"/>
            </ac:spMkLst>
          </pc:spChg>
          <pc:spChg chg="mod">
            <ac:chgData name="kuber raj kunal" userId="ff53f78b27f9dcad" providerId="Windows Live" clId="Web-{FF60E8C2-CAD4-4765-AC16-3D29B4B545C0}" dt="2021-09-30T13:22:48.384" v="1"/>
            <ac:spMkLst>
              <pc:docMk/>
              <pc:sldMasterMk cId="0" sldId="2147483648"/>
              <pc:sldLayoutMk cId="0" sldId="2147483660"/>
              <ac:spMk id="85" creationId="{00000000-0000-0000-0000-000000000000}"/>
            </ac:spMkLst>
          </pc:spChg>
          <pc:spChg chg="mod">
            <ac:chgData name="kuber raj kunal" userId="ff53f78b27f9dcad" providerId="Windows Live" clId="Web-{FF60E8C2-CAD4-4765-AC16-3D29B4B545C0}" dt="2021-09-30T13:22:48.384" v="1"/>
            <ac:spMkLst>
              <pc:docMk/>
              <pc:sldMasterMk cId="0" sldId="2147483648"/>
              <pc:sldLayoutMk cId="0" sldId="2147483660"/>
              <ac:spMk id="86" creationId="{00000000-0000-0000-0000-000000000000}"/>
            </ac:spMkLst>
          </pc:spChg>
        </pc:sldLayoutChg>
      </pc:sldMasterChg>
    </pc:docChg>
  </pc:docChgLst>
  <pc:docChgLst>
    <pc:chgData name="kuber raj kunal" userId="ff53f78b27f9dcad" providerId="Windows Live" clId="Web-{E00D8EC3-7E4A-4B7E-BFF5-EF396F63AC2E}"/>
    <pc:docChg chg="modSld">
      <pc:chgData name="kuber raj kunal" userId="ff53f78b27f9dcad" providerId="Windows Live" clId="Web-{E00D8EC3-7E4A-4B7E-BFF5-EF396F63AC2E}" dt="2021-10-01T13:46:22.302" v="7" actId="1076"/>
      <pc:docMkLst>
        <pc:docMk/>
      </pc:docMkLst>
      <pc:sldChg chg="modSp">
        <pc:chgData name="kuber raj kunal" userId="ff53f78b27f9dcad" providerId="Windows Live" clId="Web-{E00D8EC3-7E4A-4B7E-BFF5-EF396F63AC2E}" dt="2021-10-01T13:45:48.082" v="0" actId="20577"/>
        <pc:sldMkLst>
          <pc:docMk/>
          <pc:sldMk cId="0" sldId="260"/>
        </pc:sldMkLst>
        <pc:spChg chg="mod">
          <ac:chgData name="kuber raj kunal" userId="ff53f78b27f9dcad" providerId="Windows Live" clId="Web-{E00D8EC3-7E4A-4B7E-BFF5-EF396F63AC2E}" dt="2021-10-01T13:45:48.082" v="0" actId="20577"/>
          <ac:spMkLst>
            <pc:docMk/>
            <pc:sldMk cId="0" sldId="260"/>
            <ac:spMk id="121" creationId="{00000000-0000-0000-0000-000000000000}"/>
          </ac:spMkLst>
        </pc:spChg>
      </pc:sldChg>
      <pc:sldChg chg="modSp">
        <pc:chgData name="kuber raj kunal" userId="ff53f78b27f9dcad" providerId="Windows Live" clId="Web-{E00D8EC3-7E4A-4B7E-BFF5-EF396F63AC2E}" dt="2021-10-01T13:45:56.145" v="1" actId="20577"/>
        <pc:sldMkLst>
          <pc:docMk/>
          <pc:sldMk cId="0" sldId="262"/>
        </pc:sldMkLst>
        <pc:spChg chg="mod">
          <ac:chgData name="kuber raj kunal" userId="ff53f78b27f9dcad" providerId="Windows Live" clId="Web-{E00D8EC3-7E4A-4B7E-BFF5-EF396F63AC2E}" dt="2021-10-01T13:45:56.145" v="1" actId="20577"/>
          <ac:spMkLst>
            <pc:docMk/>
            <pc:sldMk cId="0" sldId="262"/>
            <ac:spMk id="135" creationId="{00000000-0000-0000-0000-000000000000}"/>
          </ac:spMkLst>
        </pc:spChg>
      </pc:sldChg>
      <pc:sldChg chg="modSp">
        <pc:chgData name="kuber raj kunal" userId="ff53f78b27f9dcad" providerId="Windows Live" clId="Web-{E00D8EC3-7E4A-4B7E-BFF5-EF396F63AC2E}" dt="2021-10-01T13:46:08.536" v="3" actId="14100"/>
        <pc:sldMkLst>
          <pc:docMk/>
          <pc:sldMk cId="0" sldId="265"/>
        </pc:sldMkLst>
        <pc:spChg chg="mod">
          <ac:chgData name="kuber raj kunal" userId="ff53f78b27f9dcad" providerId="Windows Live" clId="Web-{E00D8EC3-7E4A-4B7E-BFF5-EF396F63AC2E}" dt="2021-10-01T13:46:08.536" v="3" actId="14100"/>
          <ac:spMkLst>
            <pc:docMk/>
            <pc:sldMk cId="0" sldId="265"/>
            <ac:spMk id="156" creationId="{00000000-0000-0000-0000-000000000000}"/>
          </ac:spMkLst>
        </pc:spChg>
      </pc:sldChg>
      <pc:sldChg chg="modSp">
        <pc:chgData name="kuber raj kunal" userId="ff53f78b27f9dcad" providerId="Windows Live" clId="Web-{E00D8EC3-7E4A-4B7E-BFF5-EF396F63AC2E}" dt="2021-10-01T13:46:22.302" v="7" actId="1076"/>
        <pc:sldMkLst>
          <pc:docMk/>
          <pc:sldMk cId="0" sldId="266"/>
        </pc:sldMkLst>
        <pc:spChg chg="mod">
          <ac:chgData name="kuber raj kunal" userId="ff53f78b27f9dcad" providerId="Windows Live" clId="Web-{E00D8EC3-7E4A-4B7E-BFF5-EF396F63AC2E}" dt="2021-10-01T13:46:22.302" v="7" actId="1076"/>
          <ac:spMkLst>
            <pc:docMk/>
            <pc:sldMk cId="0" sldId="266"/>
            <ac:spMk id="163" creationId="{00000000-0000-0000-0000-000000000000}"/>
          </ac:spMkLst>
        </pc:sp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  <p:extLst>
      <p:ext uri="{C676402C-5697-4E1C-873F-D02D1690AC5C}">
        <p15:threadingInfo xmlns:p15="http://schemas.microsoft.com/office/powerpoint/2012/main" timeZoneBias="0"/>
      </p:ext>
      <p:ext uri="http://customooxmlschemas.google.com/">
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ommentPostId="AAAAH5dOQS8"/>
      </p:ext>
    </p:extLs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  <p:extLst>
      <p:ext uri="{C676402C-5697-4E1C-873F-D02D1690AC5C}">
        <p15:threadingInfo xmlns:p15="http://schemas.microsoft.com/office/powerpoint/2012/main" timeZoneBias="0"/>
      </p:ext>
      <p:ext uri="http://customooxmlschemas.google.com/">
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ommentPostId="AAAAH5dOQS4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2506371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9" name="Google Shape;89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129603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308173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797536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" name="Google Shape;175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7113608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613156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0" name="Google Shape;190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882658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065836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367410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583783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064750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379783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249729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346303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635840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7"/>
          <p:cNvSpPr txBox="1"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7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17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7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7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6"/>
          <p:cNvSpPr txBox="1"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6"/>
          <p:cNvSpPr>
            <a:spLocks noGrp="1"/>
          </p:cNvSpPr>
          <p:nvPr>
            <p:ph type="pic" idx="2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Google Shape;71;p26"/>
          <p:cNvSpPr txBox="1">
            <a:spLocks noGrp="1"/>
          </p:cNvSpPr>
          <p:nvPr>
            <p:ph type="body" idx="1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72" name="Google Shape;72;p26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6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6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7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7"/>
          <p:cNvSpPr txBox="1">
            <a:spLocks noGrp="1"/>
          </p:cNvSpPr>
          <p:nvPr>
            <p:ph type="body" idx="1"/>
          </p:nvPr>
        </p:nvSpPr>
        <p:spPr>
          <a:xfrm rot="5400000">
            <a:off x="3833019" y="-1623219"/>
            <a:ext cx="4525963" cy="109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27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7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7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28"/>
          <p:cNvSpPr txBox="1">
            <a:spLocks noGrp="1"/>
          </p:cNvSpPr>
          <p:nvPr>
            <p:ph type="title"/>
          </p:nvPr>
        </p:nvSpPr>
        <p:spPr>
          <a:xfrm rot="5400000">
            <a:off x="7285038" y="1828800"/>
            <a:ext cx="5851525" cy="27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8"/>
          <p:cNvSpPr txBox="1">
            <a:spLocks noGrp="1"/>
          </p:cNvSpPr>
          <p:nvPr>
            <p:ph type="body" idx="1"/>
          </p:nvPr>
        </p:nvSpPr>
        <p:spPr>
          <a:xfrm rot="5400000">
            <a:off x="1697039" y="-812799"/>
            <a:ext cx="5851525" cy="802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4" name="Google Shape;84;p28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28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28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8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3" name="Google Shape;23;p18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9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9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19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9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9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>
  <p:cSld name="Section Header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0"/>
          <p:cNvSpPr txBox="1"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20"/>
          <p:cNvSpPr txBox="1"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3" name="Google Shape;33;p20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0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0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1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1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9" name="Google Shape;39;p21"/>
          <p:cNvSpPr txBox="1">
            <a:spLocks noGrp="1"/>
          </p:cNvSpPr>
          <p:nvPr>
            <p:ph type="body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0" name="Google Shape;40;p21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21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1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2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22"/>
          <p:cNvSpPr txBox="1"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6" name="Google Shape;46;p22"/>
          <p:cNvSpPr txBox="1">
            <a:spLocks noGrp="1"/>
          </p:cNvSpPr>
          <p:nvPr>
            <p:ph type="body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7" name="Google Shape;47;p22"/>
          <p:cNvSpPr txBox="1">
            <a:spLocks noGrp="1"/>
          </p:cNvSpPr>
          <p:nvPr>
            <p:ph type="body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8" name="Google Shape;48;p22"/>
          <p:cNvSpPr txBox="1">
            <a:spLocks noGrp="1"/>
          </p:cNvSpPr>
          <p:nvPr>
            <p:ph type="body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9" name="Google Shape;49;p22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22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2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3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23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23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3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4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4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4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5"/>
          <p:cNvSpPr txBox="1"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5"/>
          <p:cNvSpPr txBox="1">
            <a:spLocks noGrp="1"/>
          </p:cNvSpPr>
          <p:nvPr>
            <p:ph type="body"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4" name="Google Shape;64;p25"/>
          <p:cNvSpPr txBox="1">
            <a:spLocks noGrp="1"/>
          </p:cNvSpPr>
          <p:nvPr>
            <p:ph type="body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25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5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5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6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6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6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6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6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Google Shape;91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29"/>
            <a:ext cx="12192000" cy="1821172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"/>
          <p:cNvSpPr txBox="1"/>
          <p:nvPr/>
        </p:nvSpPr>
        <p:spPr>
          <a:xfrm>
            <a:off x="1746675" y="1668380"/>
            <a:ext cx="8763000" cy="3047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WORKING WITH FUNCTION</a:t>
            </a:r>
            <a:endParaRPr sz="30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CLASS-XII, PERIOD-3</a:t>
            </a: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3746175" y="3428984"/>
            <a:ext cx="4764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SUBJECT: 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Computer Science</a:t>
            </a: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CHAPTER NUMBER: 03</a:t>
            </a: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CHAPTER </a:t>
            </a:r>
            <a:r>
              <a:rPr lang="en-US" sz="18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NAME: Working 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With Function</a:t>
            </a: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00A90906-8027-4449-A2F8-4F714F71E51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0"/>
          <p:cNvSpPr txBox="1">
            <a:spLocks noGrp="1"/>
          </p:cNvSpPr>
          <p:nvPr>
            <p:ph type="title"/>
          </p:nvPr>
        </p:nvSpPr>
        <p:spPr>
          <a:xfrm>
            <a:off x="337868" y="602411"/>
            <a:ext cx="8530086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l">
              <a:buClr>
                <a:srgbClr val="FF0000"/>
              </a:buClr>
              <a:buSzPts val="3600"/>
            </a:pPr>
            <a:r>
              <a:rPr lang="en-US" sz="3200" b="1" dirty="0" smtClean="0">
                <a:solidFill>
                  <a:srgbClr val="FF0000"/>
                </a:solidFill>
              </a:rPr>
              <a:t>Discussing The Actual Flow Of Execution: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158" name="Google Shape;158;p10"/>
          <p:cNvSpPr txBox="1"/>
          <p:nvPr/>
        </p:nvSpPr>
        <p:spPr>
          <a:xfrm>
            <a:off x="2163792" y="1463596"/>
            <a:ext cx="8229600" cy="472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	# program add.py to add two numbers through a function.</a:t>
            </a:r>
            <a:endParaRPr sz="1400" b="1"/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	def calcSum ( x, y) :</a:t>
            </a:r>
            <a:endParaRPr sz="1400" b="1"/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3.	        s = x + y                   # statement 1</a:t>
            </a:r>
            <a:endParaRPr sz="1400" b="1"/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4.	        return s                   # statement 2</a:t>
            </a:r>
            <a:endParaRPr sz="1400" b="1"/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5.	</a:t>
            </a:r>
            <a:endParaRPr sz="1400" b="1"/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6.	num1 = float (input(“Enter-first number : “ ) )           #st1</a:t>
            </a:r>
            <a:endParaRPr sz="1400" b="1"/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7.	num2 = float (input(“Enter second number : “ ) )      #st2 </a:t>
            </a:r>
            <a:endParaRPr sz="1400" b="1"/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8.	sum = calcSum(  num1, num2 )                                     #st3 </a:t>
            </a:r>
            <a:endParaRPr sz="1400" b="1"/>
          </a:p>
          <a:p>
            <a:pPr marL="342900" marR="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9.	print (“Sum of two given numbers is”, sum)               #st4</a:t>
            </a: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44414427-52FE-48AB-BFD6-CA40E185B9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1"/>
          <p:cNvSpPr txBox="1">
            <a:spLocks noGrp="1"/>
          </p:cNvSpPr>
          <p:nvPr>
            <p:ph type="title"/>
          </p:nvPr>
        </p:nvSpPr>
        <p:spPr>
          <a:xfrm>
            <a:off x="237226" y="516147"/>
            <a:ext cx="10068464" cy="14593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l">
              <a:buClr>
                <a:srgbClr val="FF0000"/>
              </a:buClr>
              <a:buSzPts val="3200"/>
            </a:pPr>
            <a:r>
              <a:rPr lang="en-US" sz="3200" b="1" dirty="0" smtClean="0">
                <a:solidFill>
                  <a:srgbClr val="FF0000"/>
                </a:solidFill>
              </a:rPr>
              <a:t>Flow Of Execution Of A Program Line By Line</a:t>
            </a:r>
            <a:r>
              <a:rPr lang="en-US" sz="3200" b="1" dirty="0" smtClean="0">
                <a:solidFill>
                  <a:srgbClr val="FF0000"/>
                </a:solidFill>
              </a:rPr>
              <a:t>:</a:t>
            </a:r>
            <a:endParaRPr lang="en-US" sz="3200" b="1" dirty="0">
              <a:solidFill>
                <a:srgbClr val="FF0000"/>
              </a:solidFill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38A9F2EF-DD1A-4969-9237-696B38E8B4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47157929-2845-4C1C-8AC2-DF5981785D66}"/>
              </a:ext>
            </a:extLst>
          </p:cNvPr>
          <p:cNvSpPr txBox="1"/>
          <p:nvPr/>
        </p:nvSpPr>
        <p:spPr>
          <a:xfrm>
            <a:off x="1497372" y="2485654"/>
            <a:ext cx="9414293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 dirty="0">
                <a:latin typeface="Calibri"/>
                <a:cs typeface="Calibri"/>
              </a:rPr>
              <a:t>2 ➞ 6 ➞ 7 ➞ 8 ➞ 2 ➞ 3 ➞ 4 ➞ 8 ➞ 9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FD0CC6F2-82AE-4F38-BCE2-A3930E980AE8}"/>
              </a:ext>
            </a:extLst>
          </p:cNvPr>
          <p:cNvSpPr txBox="1"/>
          <p:nvPr/>
        </p:nvSpPr>
        <p:spPr>
          <a:xfrm>
            <a:off x="5462136" y="2485654"/>
            <a:ext cx="2470031" cy="775725"/>
          </a:xfrm>
          <a:prstGeom prst="rect">
            <a:avLst/>
          </a:prstGeom>
          <a:noFill/>
          <a:ln w="57150">
            <a:solidFill>
              <a:schemeClr val="tx1"/>
            </a:solidFill>
            <a:prstDash val="sysDot"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 sz="3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F0B2B313-574D-48DD-AE33-36511A30E177}"/>
              </a:ext>
            </a:extLst>
          </p:cNvPr>
          <p:cNvSpPr txBox="1"/>
          <p:nvPr/>
        </p:nvSpPr>
        <p:spPr>
          <a:xfrm>
            <a:off x="4089100" y="4045969"/>
            <a:ext cx="5216105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dirty="0">
                <a:latin typeface="Calibri"/>
                <a:cs typeface="Calibri"/>
              </a:rPr>
              <a:t>function called and executed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3"/>
          <p:cNvSpPr txBox="1">
            <a:spLocks noGrp="1"/>
          </p:cNvSpPr>
          <p:nvPr>
            <p:ph type="title"/>
          </p:nvPr>
        </p:nvSpPr>
        <p:spPr>
          <a:xfrm>
            <a:off x="503840" y="1194643"/>
            <a:ext cx="32766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Calibri"/>
              <a:buNone/>
            </a:pPr>
            <a:r>
              <a:rPr lang="en-US" sz="3200" b="1" cap="none" dirty="0" smtClean="0">
                <a:solidFill>
                  <a:srgbClr val="FF0000"/>
                </a:solidFill>
              </a:rPr>
              <a:t>Session Review:</a:t>
            </a:r>
            <a:endParaRPr lang="en-US" sz="3200" b="1" cap="none" dirty="0">
              <a:solidFill>
                <a:srgbClr val="FF0000"/>
              </a:solidFill>
            </a:endParaRPr>
          </a:p>
        </p:txBody>
      </p:sp>
      <p:sp>
        <p:nvSpPr>
          <p:cNvPr id="178" name="Google Shape;178;p13"/>
          <p:cNvSpPr txBox="1">
            <a:spLocks noGrp="1"/>
          </p:cNvSpPr>
          <p:nvPr>
            <p:ph type="body" idx="1"/>
          </p:nvPr>
        </p:nvSpPr>
        <p:spPr>
          <a:xfrm>
            <a:off x="2274498" y="2281281"/>
            <a:ext cx="8534400" cy="304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/>
              <a:t>To understand in which order the statements are executed</a:t>
            </a:r>
            <a:endParaRPr sz="2800"/>
          </a:p>
          <a:p>
            <a:pPr marL="342900" lvl="0" indent="-342900" algn="just" rtl="0">
              <a:lnSpc>
                <a:spcPct val="2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/>
              <a:t>Know about an execution frame. </a:t>
            </a:r>
            <a:endParaRPr sz="2800"/>
          </a:p>
          <a:p>
            <a:pPr marL="342900" lvl="0" indent="-342900" algn="just" rtl="0">
              <a:lnSpc>
                <a:spcPct val="2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/>
              <a:t>write programs using own functions</a:t>
            </a:r>
            <a:endParaRPr sz="2800"/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4BD652F6-954D-44DF-96E7-0C79FF05B4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2"/>
          <p:cNvSpPr txBox="1">
            <a:spLocks noGrp="1"/>
          </p:cNvSpPr>
          <p:nvPr>
            <p:ph type="title"/>
          </p:nvPr>
        </p:nvSpPr>
        <p:spPr>
          <a:xfrm>
            <a:off x="812321" y="1035170"/>
            <a:ext cx="27423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200"/>
              <a:buFont typeface="Calibri"/>
              <a:buNone/>
            </a:pPr>
            <a:r>
              <a:rPr lang="en-US" sz="3200" b="1" cap="none" dirty="0" smtClean="0">
                <a:solidFill>
                  <a:srgbClr val="FF0000"/>
                </a:solidFill>
              </a:rPr>
              <a:t>Assignment:</a:t>
            </a:r>
            <a:endParaRPr lang="en-US" sz="5400" dirty="0"/>
          </a:p>
        </p:txBody>
      </p:sp>
      <p:sp>
        <p:nvSpPr>
          <p:cNvPr id="171" name="Google Shape;171;p12"/>
          <p:cNvSpPr txBox="1">
            <a:spLocks noGrp="1"/>
          </p:cNvSpPr>
          <p:nvPr>
            <p:ph type="body" idx="1"/>
          </p:nvPr>
        </p:nvSpPr>
        <p:spPr>
          <a:xfrm>
            <a:off x="2250057" y="1634706"/>
            <a:ext cx="8541976" cy="381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 dirty="0"/>
              <a:t>What do you mean by flow of execution?</a:t>
            </a:r>
            <a:endParaRPr sz="2800" dirty="0"/>
          </a:p>
          <a:p>
            <a:pPr marL="342900" lvl="0" indent="-342900" algn="l" rtl="0">
              <a:lnSpc>
                <a:spcPct val="2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 dirty="0"/>
              <a:t>What are the things an execution frame contains?</a:t>
            </a:r>
            <a:endParaRPr sz="2800" dirty="0"/>
          </a:p>
          <a:p>
            <a:pPr marL="342900" lvl="0" indent="-342900" algn="l" rtl="0">
              <a:lnSpc>
                <a:spcPct val="2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 dirty="0"/>
              <a:t>WAP to find the </a:t>
            </a:r>
            <a:r>
              <a:rPr lang="en-US" sz="2400" dirty="0" smtClean="0"/>
              <a:t>area of a circle </a:t>
            </a:r>
            <a:r>
              <a:rPr lang="en-US" sz="2400" dirty="0"/>
              <a:t>using function and explain its flow of execution line by line.</a:t>
            </a:r>
            <a:endParaRPr sz="2800" dirty="0"/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0A6A7860-C478-4B3C-A50E-A178A6A695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5"/>
          <p:cNvSpPr txBox="1"/>
          <p:nvPr/>
        </p:nvSpPr>
        <p:spPr>
          <a:xfrm>
            <a:off x="2145425" y="991333"/>
            <a:ext cx="78012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AF8AB8DE-4FFD-4AC4-8A50-3C8578D291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"/>
          <p:cNvSpPr/>
          <p:nvPr/>
        </p:nvSpPr>
        <p:spPr>
          <a:xfrm>
            <a:off x="886086" y="1093604"/>
            <a:ext cx="82041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Calibri"/>
                <a:cs typeface="Calibri"/>
                <a:sym typeface="Arial"/>
              </a:rPr>
              <a:t>Learning </a:t>
            </a:r>
            <a:r>
              <a:rPr lang="en-US" sz="3200" b="1" dirty="0">
                <a:solidFill>
                  <a:srgbClr val="FF0000"/>
                </a:solidFill>
                <a:latin typeface="Calibri"/>
                <a:cs typeface="Calibri"/>
              </a:rPr>
              <a:t>Outcomes:</a:t>
            </a:r>
            <a:endParaRPr lang="en-US" sz="1800" b="1" i="0" u="none" strike="noStrike" cap="none" dirty="0">
              <a:latin typeface="Calibri"/>
              <a:cs typeface="Calibri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ABD8AF5A-68AE-4E60-8E77-52A6227D8B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01020599-39E0-4591-B7C1-3A24A2ACA285}"/>
              </a:ext>
            </a:extLst>
          </p:cNvPr>
          <p:cNvSpPr txBox="1"/>
          <p:nvPr/>
        </p:nvSpPr>
        <p:spPr>
          <a:xfrm>
            <a:off x="1981675" y="2212216"/>
            <a:ext cx="9430037" cy="23083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lvl="1" algn="just">
              <a:buChar char="•"/>
            </a:pPr>
            <a:r>
              <a:rPr lang="en-US" sz="2400" dirty="0">
                <a:latin typeface="Calibri"/>
              </a:rPr>
              <a:t>Student will be able to </a:t>
            </a:r>
            <a:r>
              <a:rPr lang="en-US" sz="2400" dirty="0" smtClean="0">
                <a:latin typeface="Calibri"/>
              </a:rPr>
              <a:t>know the order</a:t>
            </a:r>
            <a:r>
              <a:rPr lang="en-US" sz="2400" dirty="0">
                <a:latin typeface="Calibri"/>
              </a:rPr>
              <a:t> </a:t>
            </a:r>
            <a:r>
              <a:rPr lang="en-US" sz="2400" dirty="0" smtClean="0">
                <a:latin typeface="Calibri"/>
              </a:rPr>
              <a:t>of </a:t>
            </a:r>
            <a:r>
              <a:rPr lang="en-US" sz="2400" dirty="0" smtClean="0">
                <a:latin typeface="Calibri"/>
                <a:cs typeface="Segoe UI"/>
              </a:rPr>
              <a:t>execution </a:t>
            </a:r>
            <a:r>
              <a:rPr lang="en-US" sz="2400" dirty="0">
                <a:latin typeface="Calibri"/>
                <a:cs typeface="Segoe UI"/>
              </a:rPr>
              <a:t>in a program .​</a:t>
            </a:r>
          </a:p>
          <a:p>
            <a:pPr algn="just"/>
            <a:r>
              <a:rPr lang="en-US" sz="2400" dirty="0">
                <a:latin typeface="Calibri"/>
                <a:cs typeface="Segoe UI"/>
              </a:rPr>
              <a:t>​</a:t>
            </a:r>
          </a:p>
          <a:p>
            <a:pPr lvl="1" algn="just">
              <a:buChar char="•"/>
            </a:pPr>
            <a:r>
              <a:rPr lang="en-US" sz="2400" dirty="0">
                <a:latin typeface="Calibri"/>
              </a:rPr>
              <a:t>Students will be able to know about an execution frame. </a:t>
            </a:r>
            <a:r>
              <a:rPr lang="en-US" sz="2400" dirty="0" smtClean="0">
                <a:latin typeface="Calibri"/>
              </a:rPr>
              <a:t>​</a:t>
            </a:r>
          </a:p>
          <a:p>
            <a:pPr lvl="1" algn="just"/>
            <a:endParaRPr lang="en-US" sz="2400" dirty="0">
              <a:latin typeface="Calibri"/>
            </a:endParaRPr>
          </a:p>
          <a:p>
            <a:pPr lvl="1" algn="just">
              <a:buChar char="•"/>
            </a:pPr>
            <a:r>
              <a:rPr lang="en-US" sz="2400" dirty="0">
                <a:latin typeface="Calibri"/>
              </a:rPr>
              <a:t>They can write programs using their own functions.</a:t>
            </a:r>
            <a:r>
              <a:rPr lang="en-US" sz="2400" dirty="0">
                <a:solidFill>
                  <a:srgbClr val="333333"/>
                </a:solidFill>
                <a:latin typeface="Calibri"/>
              </a:rPr>
              <a:t> </a:t>
            </a:r>
            <a:r>
              <a:rPr lang="en-US" sz="2400" dirty="0">
                <a:latin typeface="Calibri"/>
              </a:rPr>
              <a:t>​</a:t>
            </a:r>
          </a:p>
          <a:p>
            <a:r>
              <a:rPr lang="en-US" sz="2400" dirty="0">
                <a:latin typeface="Calibri"/>
                <a:cs typeface="Segoe UI"/>
              </a:rPr>
              <a:t>​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"/>
          <p:cNvSpPr/>
          <p:nvPr/>
        </p:nvSpPr>
        <p:spPr>
          <a:xfrm>
            <a:off x="1006415" y="1253707"/>
            <a:ext cx="7924800" cy="954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Calibri"/>
                <a:ea typeface="Arial"/>
                <a:cs typeface="Arial"/>
                <a:sym typeface="Arial"/>
              </a:rPr>
              <a:t>Discussed so far:</a:t>
            </a:r>
            <a:endParaRPr lang="en-US" sz="2100" b="1" i="0" u="none" strike="noStrike" cap="none" dirty="0">
              <a:latin typeface="Arial"/>
              <a:ea typeface="Arial"/>
              <a:cs typeface="Arial"/>
            </a:endParaRPr>
          </a:p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</a:pP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47487115-2E49-4F3E-9B4F-80C56FC188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F9E79CEF-CA6C-444D-AD43-28514CB98911}"/>
              </a:ext>
            </a:extLst>
          </p:cNvPr>
          <p:cNvSpPr txBox="1"/>
          <p:nvPr/>
        </p:nvSpPr>
        <p:spPr>
          <a:xfrm>
            <a:off x="2941608" y="2093344"/>
            <a:ext cx="5589916" cy="452431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200000"/>
              </a:lnSpc>
              <a:buChar char="•"/>
            </a:pPr>
            <a:r>
              <a:rPr lang="en-US" sz="2400" dirty="0">
                <a:latin typeface="Calibri"/>
                <a:cs typeface="Calibri"/>
              </a:rPr>
              <a:t>Concept of </a:t>
            </a:r>
            <a:r>
              <a:rPr lang="en-US" sz="2400" dirty="0" smtClean="0">
                <a:latin typeface="Calibri"/>
                <a:cs typeface="Calibri"/>
              </a:rPr>
              <a:t>function</a:t>
            </a:r>
            <a:r>
              <a:rPr lang="en-US" sz="2400" dirty="0">
                <a:latin typeface="Calibri"/>
                <a:cs typeface="Calibri"/>
              </a:rPr>
              <a:t>.</a:t>
            </a:r>
            <a:endParaRPr lang="en-US" sz="2400" dirty="0">
              <a:latin typeface="Calibri"/>
              <a:cs typeface="Calibri"/>
            </a:endParaRPr>
          </a:p>
          <a:p>
            <a:pPr>
              <a:lnSpc>
                <a:spcPct val="200000"/>
              </a:lnSpc>
              <a:buChar char="•"/>
            </a:pPr>
            <a:r>
              <a:rPr lang="en-US" sz="2400" dirty="0">
                <a:latin typeface="Calibri"/>
                <a:cs typeface="Calibri"/>
              </a:rPr>
              <a:t>Importance of using function​</a:t>
            </a:r>
          </a:p>
          <a:p>
            <a:pPr>
              <a:lnSpc>
                <a:spcPct val="200000"/>
              </a:lnSpc>
              <a:buChar char="•"/>
            </a:pPr>
            <a:r>
              <a:rPr lang="en-US" sz="2400" dirty="0">
                <a:latin typeface="Calibri"/>
                <a:cs typeface="Calibri"/>
              </a:rPr>
              <a:t>Different Units of a function.​</a:t>
            </a:r>
          </a:p>
          <a:p>
            <a:pPr>
              <a:lnSpc>
                <a:spcPct val="200000"/>
              </a:lnSpc>
              <a:buChar char="•"/>
            </a:pPr>
            <a:r>
              <a:rPr lang="en-US" sz="2400" dirty="0">
                <a:latin typeface="Calibri"/>
                <a:cs typeface="Calibri"/>
              </a:rPr>
              <a:t>Function call statement​</a:t>
            </a:r>
          </a:p>
          <a:p>
            <a:pPr>
              <a:lnSpc>
                <a:spcPct val="200000"/>
              </a:lnSpc>
              <a:buChar char="•"/>
            </a:pPr>
            <a:r>
              <a:rPr lang="en-US" sz="2400" dirty="0">
                <a:latin typeface="Calibri"/>
                <a:cs typeface="Calibri"/>
              </a:rPr>
              <a:t>Function definition​</a:t>
            </a:r>
          </a:p>
          <a:p>
            <a:pPr>
              <a:lnSpc>
                <a:spcPct val="200000"/>
              </a:lnSpc>
            </a:pPr>
            <a:r>
              <a:rPr lang="en-US" sz="2400" dirty="0">
                <a:latin typeface="Calibri"/>
                <a:cs typeface="Calibri"/>
              </a:rPr>
              <a:t>​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"/>
          <p:cNvSpPr txBox="1">
            <a:spLocks noGrp="1"/>
          </p:cNvSpPr>
          <p:nvPr>
            <p:ph type="title"/>
          </p:nvPr>
        </p:nvSpPr>
        <p:spPr>
          <a:xfrm>
            <a:off x="529086" y="843951"/>
            <a:ext cx="35052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Calibri"/>
              <a:buNone/>
            </a:pPr>
            <a:r>
              <a:rPr lang="en-US" sz="3200" b="1" cap="none" dirty="0" smtClean="0">
                <a:solidFill>
                  <a:srgbClr val="FF0000"/>
                </a:solidFill>
              </a:rPr>
              <a:t>Sub-Concepts:</a:t>
            </a:r>
            <a:endParaRPr sz="4000" dirty="0"/>
          </a:p>
        </p:txBody>
      </p:sp>
      <p:sp>
        <p:nvSpPr>
          <p:cNvPr id="115" name="Google Shape;115;p4"/>
          <p:cNvSpPr txBox="1">
            <a:spLocks noGrp="1"/>
          </p:cNvSpPr>
          <p:nvPr>
            <p:ph type="body" idx="1"/>
          </p:nvPr>
        </p:nvSpPr>
        <p:spPr>
          <a:xfrm>
            <a:off x="2276323" y="2319068"/>
            <a:ext cx="8458200" cy="190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2400" dirty="0"/>
              <a:t>Flow of execution in a program having function</a:t>
            </a:r>
            <a:endParaRPr sz="2400" dirty="0"/>
          </a:p>
          <a:p>
            <a:pPr marL="342900" lvl="0" indent="-342900" algn="l" rtl="0">
              <a:lnSpc>
                <a:spcPct val="15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2400" dirty="0"/>
              <a:t>program on addition</a:t>
            </a:r>
            <a:endParaRPr sz="2400" dirty="0"/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55B5D62B-317B-4B5D-9907-17DB6A9410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5"/>
          <p:cNvSpPr txBox="1">
            <a:spLocks noGrp="1"/>
          </p:cNvSpPr>
          <p:nvPr>
            <p:ph type="title"/>
          </p:nvPr>
        </p:nvSpPr>
        <p:spPr>
          <a:xfrm>
            <a:off x="399691" y="677173"/>
            <a:ext cx="76962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l">
              <a:buClr>
                <a:srgbClr val="FF0000"/>
              </a:buClr>
              <a:buSzPts val="4000"/>
            </a:pPr>
            <a:r>
              <a:rPr lang="en-US" sz="3200" b="1" dirty="0" smtClean="0">
                <a:solidFill>
                  <a:srgbClr val="FF0000"/>
                </a:solidFill>
              </a:rPr>
              <a:t>Flow Of Execution In A Function Call</a:t>
            </a:r>
            <a:endParaRPr lang="en-US" sz="3200" b="1" cap="none" dirty="0">
              <a:solidFill>
                <a:srgbClr val="FF0000"/>
              </a:solidFill>
            </a:endParaRPr>
          </a:p>
        </p:txBody>
      </p:sp>
      <p:sp>
        <p:nvSpPr>
          <p:cNvPr id="122" name="Google Shape;122;p5"/>
          <p:cNvSpPr txBox="1">
            <a:spLocks noGrp="1"/>
          </p:cNvSpPr>
          <p:nvPr>
            <p:ph type="body" idx="1"/>
          </p:nvPr>
        </p:nvSpPr>
        <p:spPr>
          <a:xfrm>
            <a:off x="1818736" y="1544128"/>
            <a:ext cx="8534400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None/>
            </a:pPr>
            <a:r>
              <a:rPr lang="en-US" b="1" dirty="0">
                <a:solidFill>
                  <a:srgbClr val="FF0000"/>
                </a:solidFill>
              </a:rPr>
              <a:t>Execution Frame:</a:t>
            </a:r>
            <a:endParaRPr dirty="0"/>
          </a:p>
          <a:p>
            <a:pPr marL="0" lvl="0" indent="0" algn="just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/>
          </a:p>
          <a:p>
            <a:pPr marL="342900" lvl="0" indent="-342900" algn="just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 dirty="0"/>
              <a:t>The order in which statements are executed during a program run is called </a:t>
            </a:r>
            <a:r>
              <a:rPr lang="en-US" sz="2400" b="1" dirty="0"/>
              <a:t>flow of execution</a:t>
            </a:r>
            <a:r>
              <a:rPr lang="en-US" sz="2400" dirty="0"/>
              <a:t>.</a:t>
            </a:r>
            <a:endParaRPr dirty="0"/>
          </a:p>
          <a:p>
            <a:pPr marL="342900" lvl="0" indent="-190500" algn="just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/>
          </a:p>
          <a:p>
            <a:pPr marL="342900" lvl="0" indent="-342900" algn="just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 dirty="0"/>
              <a:t>In Python each block is executed in an </a:t>
            </a:r>
            <a:r>
              <a:rPr lang="en-US" sz="2400" b="1" dirty="0"/>
              <a:t>execution frame</a:t>
            </a:r>
            <a:r>
              <a:rPr lang="en-US" sz="2400" dirty="0"/>
              <a:t>.</a:t>
            </a:r>
            <a:endParaRPr dirty="0"/>
          </a:p>
          <a:p>
            <a:pPr marL="0" lvl="0" indent="0" algn="just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/>
          </a:p>
          <a:p>
            <a:pPr marL="342900" lvl="0" indent="-342900" algn="just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 dirty="0"/>
              <a:t>Hence the function is also executed in an execution frame as it is a block.</a:t>
            </a:r>
            <a:endParaRPr sz="2400" dirty="0"/>
          </a:p>
          <a:p>
            <a:pPr marL="342900" lvl="0" indent="-342900" algn="just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/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F4EEFDA2-9649-476C-A680-877F362BCF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6"/>
          <p:cNvSpPr txBox="1">
            <a:spLocks noGrp="1"/>
          </p:cNvSpPr>
          <p:nvPr>
            <p:ph type="body" idx="1"/>
          </p:nvPr>
        </p:nvSpPr>
        <p:spPr>
          <a:xfrm>
            <a:off x="1761226" y="1544128"/>
            <a:ext cx="8534400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 dirty="0"/>
              <a:t>		An execution frame contains:</a:t>
            </a:r>
            <a:endParaRPr dirty="0"/>
          </a:p>
          <a:p>
            <a:pPr marL="1206500" lvl="0" indent="-342900" algn="just" rtl="0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 dirty="0"/>
              <a:t>Some internal information (used for debugging).</a:t>
            </a:r>
            <a:endParaRPr dirty="0"/>
          </a:p>
          <a:p>
            <a:pPr marL="1206500" lvl="0" indent="-342900" algn="just" rtl="0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 dirty="0"/>
              <a:t>Name of the function.</a:t>
            </a:r>
            <a:endParaRPr dirty="0"/>
          </a:p>
          <a:p>
            <a:pPr marL="1206500" lvl="0" indent="-342900" algn="just" rtl="0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 dirty="0"/>
              <a:t>Values passed to function.</a:t>
            </a:r>
            <a:endParaRPr dirty="0"/>
          </a:p>
          <a:p>
            <a:pPr marL="1206500" lvl="0" indent="-342900" algn="just" rtl="0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 dirty="0"/>
              <a:t>Variables created within function.</a:t>
            </a:r>
            <a:endParaRPr dirty="0"/>
          </a:p>
          <a:p>
            <a:pPr marL="1206500" lvl="0" indent="-342900" algn="just" rtl="0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 dirty="0"/>
              <a:t>Information about the next instruction to be executed</a:t>
            </a:r>
            <a:endParaRPr dirty="0"/>
          </a:p>
          <a:p>
            <a:pPr marL="342900" lvl="0" indent="-342900" algn="just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/>
          </a:p>
        </p:txBody>
      </p:sp>
      <p:sp>
        <p:nvSpPr>
          <p:cNvPr id="130" name="Google Shape;130;p6"/>
          <p:cNvSpPr/>
          <p:nvPr/>
        </p:nvSpPr>
        <p:spPr>
          <a:xfrm>
            <a:off x="720306" y="659921"/>
            <a:ext cx="49530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Execution Frame:</a:t>
            </a:r>
            <a:endParaRPr sz="1100" dirty="0"/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92262E81-9DD1-4518-8590-CB9B331AB2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7"/>
          <p:cNvSpPr txBox="1">
            <a:spLocks noGrp="1"/>
          </p:cNvSpPr>
          <p:nvPr>
            <p:ph type="title"/>
          </p:nvPr>
        </p:nvSpPr>
        <p:spPr>
          <a:xfrm>
            <a:off x="299049" y="672025"/>
            <a:ext cx="77724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l">
              <a:buClr>
                <a:srgbClr val="FF0000"/>
              </a:buClr>
              <a:buSzPts val="4000"/>
            </a:pPr>
            <a:r>
              <a:rPr lang="en-US" sz="3200" b="1" dirty="0" smtClean="0">
                <a:solidFill>
                  <a:srgbClr val="FF0000"/>
                </a:solidFill>
              </a:rPr>
              <a:t>Flow Of Execution In A Function Call:</a:t>
            </a:r>
            <a:endParaRPr lang="en-US" sz="3200" b="1" cap="none" dirty="0">
              <a:solidFill>
                <a:srgbClr val="FF0000"/>
              </a:solidFill>
            </a:endParaRPr>
          </a:p>
        </p:txBody>
      </p:sp>
      <p:sp>
        <p:nvSpPr>
          <p:cNvPr id="137" name="Google Shape;137;p7"/>
          <p:cNvSpPr/>
          <p:nvPr/>
        </p:nvSpPr>
        <p:spPr>
          <a:xfrm>
            <a:off x="1995577" y="1354919"/>
            <a:ext cx="8458200" cy="4154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Whenever a function call statement is encountered-</a:t>
            </a:r>
            <a:endParaRPr sz="1400"/>
          </a:p>
          <a:p>
            <a:pPr marL="0" marR="0" lvl="0" indent="-152400" algn="just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 execution frame is created.</a:t>
            </a: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-152400" algn="just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Control is transferred to it. </a:t>
            </a:r>
            <a:endParaRPr sz="1400"/>
          </a:p>
          <a:p>
            <a:pPr marL="0" marR="0" lvl="0" indent="-1524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Within the function’s execution frame, the statements in the function-body are executed.</a:t>
            </a:r>
            <a:endParaRPr sz="1400"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-1524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with the return statement the control returns to the statement wherefrom the function was called.</a:t>
            </a: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08981BAC-576B-40EF-9A74-3C6C140A1B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8"/>
          <p:cNvSpPr txBox="1">
            <a:spLocks noGrp="1"/>
          </p:cNvSpPr>
          <p:nvPr>
            <p:ph type="title"/>
          </p:nvPr>
        </p:nvSpPr>
        <p:spPr>
          <a:xfrm>
            <a:off x="593605" y="547957"/>
            <a:ext cx="21336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000"/>
              <a:buFont typeface="Calibri"/>
              <a:buNone/>
            </a:pPr>
            <a:r>
              <a:rPr lang="en-US" sz="3200" b="1" dirty="0">
                <a:solidFill>
                  <a:srgbClr val="FF0000"/>
                </a:solidFill>
              </a:rPr>
              <a:t>Example:</a:t>
            </a:r>
            <a:endParaRPr sz="3200" b="1" cap="none" dirty="0">
              <a:solidFill>
                <a:srgbClr val="FF0000"/>
              </a:solidFill>
            </a:endParaRPr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1531E560-0330-418C-B3F3-729643C30E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086C1D0-7A90-41C2-B4FF-63D1CAD46181}"/>
              </a:ext>
            </a:extLst>
          </p:cNvPr>
          <p:cNvSpPr txBox="1"/>
          <p:nvPr/>
        </p:nvSpPr>
        <p:spPr>
          <a:xfrm>
            <a:off x="4681268" y="1719532"/>
            <a:ext cx="2743200" cy="34163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>
                <a:latin typeface="Calibri"/>
                <a:cs typeface="Calibri"/>
              </a:rPr>
              <a:t>def </a:t>
            </a:r>
            <a:r>
              <a:rPr lang="en-US" sz="2400" b="1" dirty="0" err="1">
                <a:latin typeface="Calibri"/>
                <a:cs typeface="Calibri"/>
              </a:rPr>
              <a:t>func</a:t>
            </a:r>
            <a:r>
              <a:rPr lang="en-US" sz="2400" b="1" dirty="0">
                <a:latin typeface="Calibri"/>
                <a:cs typeface="Calibri"/>
              </a:rPr>
              <a:t>( ) :</a:t>
            </a:r>
          </a:p>
          <a:p>
            <a:r>
              <a:rPr lang="en-US" sz="2400" b="1" dirty="0">
                <a:latin typeface="Calibri"/>
                <a:cs typeface="Calibri"/>
              </a:rPr>
              <a:t>      :</a:t>
            </a:r>
          </a:p>
          <a:p>
            <a:r>
              <a:rPr lang="en-US" sz="2400" b="1" dirty="0">
                <a:latin typeface="Calibri"/>
                <a:cs typeface="Calibri"/>
              </a:rPr>
              <a:t>    return</a:t>
            </a:r>
          </a:p>
          <a:p>
            <a:endParaRPr lang="en-US" sz="2400" b="1" dirty="0">
              <a:latin typeface="Calibri"/>
              <a:cs typeface="Calibri"/>
            </a:endParaRPr>
          </a:p>
          <a:p>
            <a:endParaRPr lang="en-US" sz="2400" b="1" dirty="0">
              <a:latin typeface="Calibri"/>
              <a:cs typeface="Calibri"/>
            </a:endParaRPr>
          </a:p>
          <a:p>
            <a:r>
              <a:rPr lang="en-US" sz="2400" b="1" dirty="0">
                <a:latin typeface="Calibri"/>
                <a:cs typeface="Calibri"/>
              </a:rPr>
              <a:t>#_main_</a:t>
            </a:r>
          </a:p>
          <a:p>
            <a:r>
              <a:rPr lang="en-US" sz="2400" b="1" dirty="0">
                <a:latin typeface="Calibri"/>
                <a:cs typeface="Calibri"/>
              </a:rPr>
              <a:t>       :</a:t>
            </a:r>
          </a:p>
          <a:p>
            <a:r>
              <a:rPr lang="en-US" sz="2400" b="1" dirty="0" err="1">
                <a:latin typeface="Calibri"/>
                <a:cs typeface="Calibri"/>
              </a:rPr>
              <a:t>func</a:t>
            </a:r>
            <a:r>
              <a:rPr lang="en-US" sz="2400" b="1" dirty="0">
                <a:latin typeface="Calibri"/>
                <a:cs typeface="Calibri"/>
              </a:rPr>
              <a:t>( )</a:t>
            </a:r>
          </a:p>
          <a:p>
            <a:r>
              <a:rPr lang="en-US" sz="2400" b="1" dirty="0">
                <a:latin typeface="Calibri"/>
                <a:cs typeface="Calibri"/>
              </a:rPr>
              <a:t>print(….)</a:t>
            </a:r>
          </a:p>
        </p:txBody>
      </p:sp>
      <p:sp>
        <p:nvSpPr>
          <p:cNvPr id="4" name="Arrow: Curved Down 3">
            <a:extLst>
              <a:ext uri="{FF2B5EF4-FFF2-40B4-BE49-F238E27FC236}">
                <a16:creationId xmlns:a16="http://schemas.microsoft.com/office/drawing/2014/main" xmlns="" id="{3A78F226-3C2F-497D-8893-78BCA4347F44}"/>
              </a:ext>
            </a:extLst>
          </p:cNvPr>
          <p:cNvSpPr/>
          <p:nvPr/>
        </p:nvSpPr>
        <p:spPr>
          <a:xfrm rot="5400000">
            <a:off x="5343250" y="3464908"/>
            <a:ext cx="2429773" cy="76199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Arrow: Curved Down 8">
            <a:extLst>
              <a:ext uri="{FF2B5EF4-FFF2-40B4-BE49-F238E27FC236}">
                <a16:creationId xmlns:a16="http://schemas.microsoft.com/office/drawing/2014/main" xmlns="" id="{7973DD1B-AE45-4852-9650-43E40ED1FEA0}"/>
              </a:ext>
            </a:extLst>
          </p:cNvPr>
          <p:cNvSpPr/>
          <p:nvPr/>
        </p:nvSpPr>
        <p:spPr>
          <a:xfrm rot="16200000">
            <a:off x="2740948" y="2789171"/>
            <a:ext cx="2746075" cy="76199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41E9DD1E-75AE-42BC-8E94-07F52A1AE030}"/>
              </a:ext>
            </a:extLst>
          </p:cNvPr>
          <p:cNvSpPr txBox="1"/>
          <p:nvPr/>
        </p:nvSpPr>
        <p:spPr>
          <a:xfrm>
            <a:off x="7696919" y="3024278"/>
            <a:ext cx="2743200" cy="1631216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latin typeface="Calibri"/>
                <a:cs typeface="Calibri"/>
              </a:rPr>
              <a:t>Last statement of the function definition will send the control back to wherefrom the function was called.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D685EC3-B05E-44B1-881A-A84A4E968DCE}"/>
              </a:ext>
            </a:extLst>
          </p:cNvPr>
          <p:cNvSpPr txBox="1"/>
          <p:nvPr/>
        </p:nvSpPr>
        <p:spPr>
          <a:xfrm>
            <a:off x="593605" y="2822095"/>
            <a:ext cx="2743200" cy="101566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latin typeface="Calibri"/>
                <a:cs typeface="Calibri"/>
              </a:rPr>
              <a:t>Function call will send the control-flow to the function definition.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9"/>
          <p:cNvSpPr txBox="1">
            <a:spLocks noGrp="1"/>
          </p:cNvSpPr>
          <p:nvPr>
            <p:ph type="title"/>
          </p:nvPr>
        </p:nvSpPr>
        <p:spPr>
          <a:xfrm>
            <a:off x="395377" y="631166"/>
            <a:ext cx="7638690" cy="796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None/>
            </a:pPr>
            <a:r>
              <a:rPr lang="en-US" sz="3200" b="1" dirty="0" smtClean="0">
                <a:solidFill>
                  <a:srgbClr val="FF0000"/>
                </a:solidFill>
              </a:rPr>
              <a:t>Program To Add Two Numbers:</a:t>
            </a:r>
            <a:endParaRPr lang="en-US" sz="3200" b="1" cap="none" dirty="0">
              <a:solidFill>
                <a:srgbClr val="FF0000"/>
              </a:solidFill>
            </a:endParaRPr>
          </a:p>
        </p:txBody>
      </p:sp>
      <p:sp>
        <p:nvSpPr>
          <p:cNvPr id="150" name="Google Shape;150;p9"/>
          <p:cNvSpPr txBox="1">
            <a:spLocks noGrp="1"/>
          </p:cNvSpPr>
          <p:nvPr>
            <p:ph type="body" idx="1"/>
          </p:nvPr>
        </p:nvSpPr>
        <p:spPr>
          <a:xfrm>
            <a:off x="2380891" y="1524000"/>
            <a:ext cx="8853900" cy="459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2400"/>
              <a:t># program add.py to add two numbers through a function.</a:t>
            </a:r>
            <a:endParaRPr sz="2800"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2400"/>
              <a:t>def calcSum(x, y) :</a:t>
            </a:r>
            <a:endParaRPr sz="2800"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2400"/>
              <a:t>                  s = x + y                       # statement 1</a:t>
            </a:r>
            <a:endParaRPr sz="2800"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2400"/>
              <a:t>                  return s                        # statement 2</a:t>
            </a:r>
            <a:endParaRPr sz="2800"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400"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2400"/>
              <a:t>num1 = float(input( “Enter first number : “))     </a:t>
            </a:r>
            <a:endParaRPr sz="2800"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2400"/>
              <a:t>num2 = float(input(“ Enter second number :”) )  </a:t>
            </a:r>
            <a:endParaRPr sz="2800"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2400"/>
              <a:t>sum = calcSum(num1, num2)                                                 </a:t>
            </a:r>
            <a:endParaRPr sz="2800"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sz="2400"/>
              <a:t>print(“sum of two given numbers is”, sum)     </a:t>
            </a:r>
            <a:endParaRPr sz="2800"/>
          </a:p>
        </p:txBody>
      </p:sp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xmlns="" id="{19138D06-4C23-4E15-9A9D-CD88E51B5A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6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411</Words>
  <Application>Microsoft Office PowerPoint</Application>
  <PresentationFormat>Widescreen</PresentationFormat>
  <Paragraphs>90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Segoe UI</vt:lpstr>
      <vt:lpstr>Office Theme</vt:lpstr>
      <vt:lpstr>PowerPoint Presentation</vt:lpstr>
      <vt:lpstr>PowerPoint Presentation</vt:lpstr>
      <vt:lpstr>PowerPoint Presentation</vt:lpstr>
      <vt:lpstr>Sub-Concepts:</vt:lpstr>
      <vt:lpstr>Flow Of Execution In A Function Call</vt:lpstr>
      <vt:lpstr>PowerPoint Presentation</vt:lpstr>
      <vt:lpstr>Flow Of Execution In A Function Call:</vt:lpstr>
      <vt:lpstr>Example:</vt:lpstr>
      <vt:lpstr>Program To Add Two Numbers:</vt:lpstr>
      <vt:lpstr>Discussing The Actual Flow Of Execution:</vt:lpstr>
      <vt:lpstr>Flow Of Execution Of A Program Line By Line:</vt:lpstr>
      <vt:lpstr>Session Review:</vt:lpstr>
      <vt:lpstr>Assignment: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ODMADMIN</dc:creator>
  <cp:lastModifiedBy>KALYAN SAHOO</cp:lastModifiedBy>
  <cp:revision>160</cp:revision>
  <dcterms:created xsi:type="dcterms:W3CDTF">2006-08-16T00:00:00Z</dcterms:created>
  <dcterms:modified xsi:type="dcterms:W3CDTF">2021-10-02T09:30:58Z</dcterms:modified>
</cp:coreProperties>
</file>