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1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fbDCKIK+SufNrM32TMsnyJChPi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0F4667-1E9D-44C4-9A04-C1FC6961338C}" v="251" dt="2021-09-30T13:31:02.364"/>
    <p1510:client id="{E91BCA81-42AE-46D6-9724-8FC099490A52}" v="13" dt="2021-10-01T13:44:56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800F4667-1E9D-44C4-9A04-C1FC6961338C}"/>
    <pc:docChg chg="mod modSld sldOrd modMainMaster setSldSz">
      <pc:chgData name="kuber raj kunal" userId="ff53f78b27f9dcad" providerId="Windows Live" clId="Web-{800F4667-1E9D-44C4-9A04-C1FC6961338C}" dt="2021-09-30T13:31:02.364" v="208"/>
      <pc:docMkLst>
        <pc:docMk/>
      </pc:docMkLst>
      <pc:sldChg chg="addSp delSp modSp">
        <pc:chgData name="kuber raj kunal" userId="ff53f78b27f9dcad" providerId="Windows Live" clId="Web-{800F4667-1E9D-44C4-9A04-C1FC6961338C}" dt="2021-09-30T13:22:32.243" v="5" actId="14100"/>
        <pc:sldMkLst>
          <pc:docMk/>
          <pc:sldMk cId="0" sldId="256"/>
        </pc:sld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800F4667-1E9D-44C4-9A04-C1FC6961338C}" dt="2021-09-30T13:22:18.336" v="2" actId="1076"/>
          <ac:picMkLst>
            <pc:docMk/>
            <pc:sldMk cId="0" sldId="256"/>
            <ac:picMk id="2" creationId="{9D2269B4-3822-420B-86A1-7E8E90F951E4}"/>
          </ac:picMkLst>
        </pc:picChg>
        <pc:picChg chg="mod">
          <ac:chgData name="kuber raj kunal" userId="ff53f78b27f9dcad" providerId="Windows Live" clId="Web-{800F4667-1E9D-44C4-9A04-C1FC6961338C}" dt="2021-09-30T13:22:32.243" v="5" actId="14100"/>
          <ac:picMkLst>
            <pc:docMk/>
            <pc:sldMk cId="0" sldId="256"/>
            <ac:picMk id="91" creationId="{00000000-0000-0000-0000-000000000000}"/>
          </ac:picMkLst>
        </pc:picChg>
        <pc:picChg chg="del mod">
          <ac:chgData name="kuber raj kunal" userId="ff53f78b27f9dcad" providerId="Windows Live" clId="Web-{800F4667-1E9D-44C4-9A04-C1FC6961338C}" dt="2021-09-30T13:22:19.696" v="3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5:03.325" v="62" actId="1076"/>
        <pc:sldMkLst>
          <pc:docMk/>
          <pc:sldMk cId="0" sldId="257"/>
        </pc:sldMkLst>
        <pc:spChg chg="add mod">
          <ac:chgData name="kuber raj kunal" userId="ff53f78b27f9dcad" providerId="Windows Live" clId="Web-{800F4667-1E9D-44C4-9A04-C1FC6961338C}" dt="2021-09-30T13:25:03.325" v="62" actId="1076"/>
          <ac:spMkLst>
            <pc:docMk/>
            <pc:sldMk cId="0" sldId="257"/>
            <ac:spMk id="3" creationId="{4B3CECA7-6B13-41B7-961C-5CF07264D7A5}"/>
          </ac:spMkLst>
        </pc:spChg>
        <pc:spChg chg="del mod">
          <ac:chgData name="kuber raj kunal" userId="ff53f78b27f9dcad" providerId="Windows Live" clId="Web-{800F4667-1E9D-44C4-9A04-C1FC6961338C}" dt="2021-09-30T13:22:36.759" v="6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4:42.058" v="43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2:39.337" v="8"/>
          <ac:picMkLst>
            <pc:docMk/>
            <pc:sldMk cId="0" sldId="257"/>
            <ac:picMk id="2" creationId="{CB5945D4-3840-40F5-98BD-9DB2CFD46EA5}"/>
          </ac:picMkLst>
        </pc:picChg>
        <pc:picChg chg="del mod">
          <ac:chgData name="kuber raj kunal" userId="ff53f78b27f9dcad" providerId="Windows Live" clId="Web-{800F4667-1E9D-44C4-9A04-C1FC6961338C}" dt="2021-09-30T13:22:38.853" v="7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5:26.747" v="71"/>
        <pc:sldMkLst>
          <pc:docMk/>
          <pc:sldMk cId="0" sldId="258"/>
        </pc:sldMkLst>
        <pc:spChg chg="del mod">
          <ac:chgData name="kuber raj kunal" userId="ff53f78b27f9dcad" providerId="Windows Live" clId="Web-{800F4667-1E9D-44C4-9A04-C1FC6961338C}" dt="2021-09-30T13:25:07.497" v="63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5:19.575" v="69" actId="20577"/>
          <ac:spMkLst>
            <pc:docMk/>
            <pc:sldMk cId="0" sldId="258"/>
            <ac:spMk id="109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5:26.747" v="71"/>
          <ac:picMkLst>
            <pc:docMk/>
            <pc:sldMk cId="0" sldId="258"/>
            <ac:picMk id="2" creationId="{136EFEF3-A26F-45DE-93A1-B4D421DEB3E4}"/>
          </ac:picMkLst>
        </pc:picChg>
        <pc:picChg chg="del mod">
          <ac:chgData name="kuber raj kunal" userId="ff53f78b27f9dcad" providerId="Windows Live" clId="Web-{800F4667-1E9D-44C4-9A04-C1FC6961338C}" dt="2021-09-30T13:25:21.450" v="70"/>
          <ac:picMkLst>
            <pc:docMk/>
            <pc:sldMk cId="0" sldId="258"/>
            <ac:picMk id="107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5:46.950" v="78"/>
        <pc:sldMkLst>
          <pc:docMk/>
          <pc:sldMk cId="0" sldId="259"/>
        </pc:sldMkLst>
        <pc:spChg chg="mod">
          <ac:chgData name="kuber raj kunal" userId="ff53f78b27f9dcad" providerId="Windows Live" clId="Web-{800F4667-1E9D-44C4-9A04-C1FC6961338C}" dt="2021-09-30T13:25:38.247" v="74" actId="1076"/>
          <ac:spMkLst>
            <pc:docMk/>
            <pc:sldMk cId="0" sldId="259"/>
            <ac:spMk id="114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5:46.950" v="78"/>
          <ac:spMkLst>
            <pc:docMk/>
            <pc:sldMk cId="0" sldId="259"/>
            <ac:spMk id="115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5:31.278" v="73"/>
          <ac:picMkLst>
            <pc:docMk/>
            <pc:sldMk cId="0" sldId="259"/>
            <ac:picMk id="2" creationId="{655C2FA9-3E90-4D2C-8DCC-682538515902}"/>
          </ac:picMkLst>
        </pc:picChg>
        <pc:picChg chg="del mod">
          <ac:chgData name="kuber raj kunal" userId="ff53f78b27f9dcad" providerId="Windows Live" clId="Web-{800F4667-1E9D-44C4-9A04-C1FC6961338C}" dt="2021-09-30T13:25:30.638" v="72"/>
          <ac:picMkLst>
            <pc:docMk/>
            <pc:sldMk cId="0" sldId="259"/>
            <ac:picMk id="116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6:10.998" v="86" actId="1076"/>
        <pc:sldMkLst>
          <pc:docMk/>
          <pc:sldMk cId="0" sldId="260"/>
        </pc:sldMkLst>
        <pc:spChg chg="mod">
          <ac:chgData name="kuber raj kunal" userId="ff53f78b27f9dcad" providerId="Windows Live" clId="Web-{800F4667-1E9D-44C4-9A04-C1FC6961338C}" dt="2021-09-30T13:26:03.685" v="83"/>
          <ac:spMkLst>
            <pc:docMk/>
            <pc:sldMk cId="0" sldId="260"/>
            <ac:spMk id="121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6:10.998" v="86" actId="1076"/>
          <ac:spMkLst>
            <pc:docMk/>
            <pc:sldMk cId="0" sldId="260"/>
            <ac:spMk id="122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5:52.919" v="79"/>
          <ac:picMkLst>
            <pc:docMk/>
            <pc:sldMk cId="0" sldId="260"/>
            <ac:picMk id="2" creationId="{1FF326A5-7490-4B57-9A1F-B82E86BE34EC}"/>
          </ac:picMkLst>
        </pc:picChg>
        <pc:picChg chg="del mod">
          <ac:chgData name="kuber raj kunal" userId="ff53f78b27f9dcad" providerId="Windows Live" clId="Web-{800F4667-1E9D-44C4-9A04-C1FC6961338C}" dt="2021-09-30T13:25:55.357" v="80"/>
          <ac:picMkLst>
            <pc:docMk/>
            <pc:sldMk cId="0" sldId="260"/>
            <ac:picMk id="123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7:16.421" v="118" actId="20577"/>
        <pc:sldMkLst>
          <pc:docMk/>
          <pc:sldMk cId="0" sldId="261"/>
        </pc:sldMkLst>
        <pc:spChg chg="mod">
          <ac:chgData name="kuber raj kunal" userId="ff53f78b27f9dcad" providerId="Windows Live" clId="Web-{800F4667-1E9D-44C4-9A04-C1FC6961338C}" dt="2021-09-30T13:26:21.248" v="90"/>
          <ac:spMkLst>
            <pc:docMk/>
            <pc:sldMk cId="0" sldId="261"/>
            <ac:spMk id="128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7:16.421" v="118" actId="20577"/>
          <ac:spMkLst>
            <pc:docMk/>
            <pc:sldMk cId="0" sldId="261"/>
            <ac:spMk id="129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6:47.811" v="104"/>
          <ac:picMkLst>
            <pc:docMk/>
            <pc:sldMk cId="0" sldId="261"/>
            <ac:picMk id="2" creationId="{599EB754-6D9E-4812-B2D6-BAED63BA103E}"/>
          </ac:picMkLst>
        </pc:picChg>
        <pc:picChg chg="del mod">
          <ac:chgData name="kuber raj kunal" userId="ff53f78b27f9dcad" providerId="Windows Live" clId="Web-{800F4667-1E9D-44C4-9A04-C1FC6961338C}" dt="2021-09-30T13:26:47.171" v="103"/>
          <ac:picMkLst>
            <pc:docMk/>
            <pc:sldMk cId="0" sldId="261"/>
            <ac:picMk id="130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7:59.235" v="128"/>
        <pc:sldMkLst>
          <pc:docMk/>
          <pc:sldMk cId="0" sldId="262"/>
        </pc:sldMkLst>
        <pc:spChg chg="mod">
          <ac:chgData name="kuber raj kunal" userId="ff53f78b27f9dcad" providerId="Windows Live" clId="Web-{800F4667-1E9D-44C4-9A04-C1FC6961338C}" dt="2021-09-30T13:27:39.828" v="120"/>
          <ac:spMkLst>
            <pc:docMk/>
            <pc:sldMk cId="0" sldId="262"/>
            <ac:spMk id="135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7:58.048" v="127" actId="1076"/>
          <ac:spMkLst>
            <pc:docMk/>
            <pc:sldMk cId="0" sldId="262"/>
            <ac:spMk id="137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7:59.235" v="128"/>
          <ac:picMkLst>
            <pc:docMk/>
            <pc:sldMk cId="0" sldId="262"/>
            <ac:picMk id="2" creationId="{680324C2-5CE7-4F83-92F7-1BBF1680A63C}"/>
          </ac:picMkLst>
        </pc:picChg>
        <pc:picChg chg="del mod">
          <ac:chgData name="kuber raj kunal" userId="ff53f78b27f9dcad" providerId="Windows Live" clId="Web-{800F4667-1E9D-44C4-9A04-C1FC6961338C}" dt="2021-09-30T13:27:55.219" v="126"/>
          <ac:picMkLst>
            <pc:docMk/>
            <pc:sldMk cId="0" sldId="262"/>
            <ac:picMk id="136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8:21.001" v="134"/>
        <pc:sldMkLst>
          <pc:docMk/>
          <pc:sldMk cId="0" sldId="263"/>
        </pc:sldMkLst>
        <pc:spChg chg="mod">
          <ac:chgData name="kuber raj kunal" userId="ff53f78b27f9dcad" providerId="Windows Live" clId="Web-{800F4667-1E9D-44C4-9A04-C1FC6961338C}" dt="2021-09-30T13:28:08.204" v="130"/>
          <ac:spMkLst>
            <pc:docMk/>
            <pc:sldMk cId="0" sldId="263"/>
            <ac:spMk id="143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8:15.673" v="132"/>
          <ac:spMkLst>
            <pc:docMk/>
            <pc:sldMk cId="0" sldId="263"/>
            <ac:spMk id="144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8:21.001" v="134"/>
          <ac:picMkLst>
            <pc:docMk/>
            <pc:sldMk cId="0" sldId="263"/>
            <ac:picMk id="2" creationId="{CCD70213-2DAE-47BE-9071-04E3E5A5C5F7}"/>
          </ac:picMkLst>
        </pc:picChg>
        <pc:picChg chg="del mod">
          <ac:chgData name="kuber raj kunal" userId="ff53f78b27f9dcad" providerId="Windows Live" clId="Web-{800F4667-1E9D-44C4-9A04-C1FC6961338C}" dt="2021-09-30T13:28:20.423" v="133"/>
          <ac:picMkLst>
            <pc:docMk/>
            <pc:sldMk cId="0" sldId="263"/>
            <ac:picMk id="142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9:21.440" v="165"/>
        <pc:sldMkLst>
          <pc:docMk/>
          <pc:sldMk cId="0" sldId="264"/>
        </pc:sld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9:18.565" v="164" actId="1076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9:15.580" v="163" actId="1076"/>
          <ac:spMkLst>
            <pc:docMk/>
            <pc:sldMk cId="0" sldId="264"/>
            <ac:spMk id="152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9:21.440" v="165"/>
          <ac:picMkLst>
            <pc:docMk/>
            <pc:sldMk cId="0" sldId="264"/>
            <ac:picMk id="2" creationId="{446FA6DC-A7D1-469B-8353-A01DABB4D9B5}"/>
          </ac:picMkLst>
        </pc:picChg>
        <pc:picChg chg="del mod">
          <ac:chgData name="kuber raj kunal" userId="ff53f78b27f9dcad" providerId="Windows Live" clId="Web-{800F4667-1E9D-44C4-9A04-C1FC6961338C}" dt="2021-09-30T13:28:28.095" v="135"/>
          <ac:picMkLst>
            <pc:docMk/>
            <pc:sldMk cId="0" sldId="264"/>
            <ac:picMk id="150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29:39.971" v="172"/>
        <pc:sldMkLst>
          <pc:docMk/>
          <pc:sldMk cId="0" sldId="265"/>
        </pc:sld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65"/>
            <ac:spMk id="157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9:39.971" v="172"/>
          <ac:spMkLst>
            <pc:docMk/>
            <pc:sldMk cId="0" sldId="265"/>
            <ac:spMk id="159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9:31.393" v="170"/>
          <ac:spMkLst>
            <pc:docMk/>
            <pc:sldMk cId="0" sldId="265"/>
            <ac:spMk id="160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9:25.283" v="167"/>
          <ac:picMkLst>
            <pc:docMk/>
            <pc:sldMk cId="0" sldId="265"/>
            <ac:picMk id="2" creationId="{C28D2586-CB90-4F7A-BFC2-6CC3A3962EA2}"/>
          </ac:picMkLst>
        </pc:picChg>
        <pc:picChg chg="del mod">
          <ac:chgData name="kuber raj kunal" userId="ff53f78b27f9dcad" providerId="Windows Live" clId="Web-{800F4667-1E9D-44C4-9A04-C1FC6961338C}" dt="2021-09-30T13:29:24.737" v="166"/>
          <ac:picMkLst>
            <pc:docMk/>
            <pc:sldMk cId="0" sldId="265"/>
            <ac:picMk id="158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30:01.144" v="179" actId="14100"/>
        <pc:sldMkLst>
          <pc:docMk/>
          <pc:sldMk cId="0" sldId="266"/>
        </pc:sld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66"/>
            <ac:spMk id="165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9:55.690" v="177" actId="1076"/>
          <ac:spMkLst>
            <pc:docMk/>
            <pc:sldMk cId="0" sldId="266"/>
            <ac:spMk id="167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30:01.144" v="179" actId="14100"/>
          <ac:spMkLst>
            <pc:docMk/>
            <pc:sldMk cId="0" sldId="266"/>
            <ac:spMk id="168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29:48.721" v="174"/>
          <ac:picMkLst>
            <pc:docMk/>
            <pc:sldMk cId="0" sldId="266"/>
            <ac:picMk id="2" creationId="{54331285-3F24-4A0A-AAB4-E5B044813D78}"/>
          </ac:picMkLst>
        </pc:picChg>
        <pc:picChg chg="del mod">
          <ac:chgData name="kuber raj kunal" userId="ff53f78b27f9dcad" providerId="Windows Live" clId="Web-{800F4667-1E9D-44C4-9A04-C1FC6961338C}" dt="2021-09-30T13:29:48.206" v="173"/>
          <ac:picMkLst>
            <pc:docMk/>
            <pc:sldMk cId="0" sldId="266"/>
            <ac:picMk id="166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30:24.566" v="189"/>
        <pc:sldMkLst>
          <pc:docMk/>
          <pc:sldMk cId="0" sldId="267"/>
        </pc:sld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67"/>
            <ac:spMk id="173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30:07.550" v="181" actId="1076"/>
          <ac:spMkLst>
            <pc:docMk/>
            <pc:sldMk cId="0" sldId="267"/>
            <ac:spMk id="175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30:15.425" v="186" actId="20577"/>
          <ac:spMkLst>
            <pc:docMk/>
            <pc:sldMk cId="0" sldId="267"/>
            <ac:spMk id="176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30:24.566" v="189"/>
          <ac:picMkLst>
            <pc:docMk/>
            <pc:sldMk cId="0" sldId="267"/>
            <ac:picMk id="2" creationId="{F0EA30EF-79F9-4625-A0D3-DC2E60F12363}"/>
          </ac:picMkLst>
        </pc:picChg>
        <pc:picChg chg="del mod">
          <ac:chgData name="kuber raj kunal" userId="ff53f78b27f9dcad" providerId="Windows Live" clId="Web-{800F4667-1E9D-44C4-9A04-C1FC6961338C}" dt="2021-09-30T13:30:04.894" v="180"/>
          <ac:picMkLst>
            <pc:docMk/>
            <pc:sldMk cId="0" sldId="267"/>
            <ac:picMk id="174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30:21.613" v="188"/>
        <pc:sldMkLst>
          <pc:docMk/>
          <pc:sldMk cId="0" sldId="268"/>
        </pc:sld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68"/>
            <ac:spMk id="181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68"/>
            <ac:spMk id="182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30:21.613" v="188"/>
          <ac:picMkLst>
            <pc:docMk/>
            <pc:sldMk cId="0" sldId="268"/>
            <ac:picMk id="2" creationId="{95750645-2741-4038-A8A2-D225625ADF4A}"/>
          </ac:picMkLst>
        </pc:picChg>
        <pc:picChg chg="del mod">
          <ac:chgData name="kuber raj kunal" userId="ff53f78b27f9dcad" providerId="Windows Live" clId="Web-{800F4667-1E9D-44C4-9A04-C1FC6961338C}" dt="2021-09-30T13:30:20.878" v="187"/>
          <ac:picMkLst>
            <pc:docMk/>
            <pc:sldMk cId="0" sldId="268"/>
            <ac:picMk id="183" creationId="{00000000-0000-0000-0000-000000000000}"/>
          </ac:picMkLst>
        </pc:picChg>
      </pc:sldChg>
      <pc:sldChg chg="addSp delSp modSp ord">
        <pc:chgData name="kuber raj kunal" userId="ff53f78b27f9dcad" providerId="Windows Live" clId="Web-{800F4667-1E9D-44C4-9A04-C1FC6961338C}" dt="2021-09-30T13:30:41.988" v="199"/>
        <pc:sldMkLst>
          <pc:docMk/>
          <pc:sldMk cId="0" sldId="269"/>
        </pc:sldMkLst>
        <pc:spChg chg="mod">
          <ac:chgData name="kuber raj kunal" userId="ff53f78b27f9dcad" providerId="Windows Live" clId="Web-{800F4667-1E9D-44C4-9A04-C1FC6961338C}" dt="2021-09-30T13:30:37.191" v="195" actId="1076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30:39.363" v="197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30:41.988" v="199"/>
          <ac:picMkLst>
            <pc:docMk/>
            <pc:sldMk cId="0" sldId="269"/>
            <ac:picMk id="2" creationId="{284C2019-82A7-4F92-BA5D-2C8EE9539FCB}"/>
          </ac:picMkLst>
        </pc:picChg>
        <pc:picChg chg="del mod">
          <ac:chgData name="kuber raj kunal" userId="ff53f78b27f9dcad" providerId="Windows Live" clId="Web-{800F4667-1E9D-44C4-9A04-C1FC6961338C}" dt="2021-09-30T13:30:41.457" v="198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30:58.379" v="206"/>
        <pc:sldMkLst>
          <pc:docMk/>
          <pc:sldMk cId="0" sldId="270"/>
        </pc:sldMkLst>
        <pc:spChg chg="mod">
          <ac:chgData name="kuber raj kunal" userId="ff53f78b27f9dcad" providerId="Windows Live" clId="Web-{800F4667-1E9D-44C4-9A04-C1FC6961338C}" dt="2021-09-30T13:30:55.223" v="205" actId="1076"/>
          <ac:spMkLst>
            <pc:docMk/>
            <pc:sldMk cId="0" sldId="270"/>
            <ac:spMk id="195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70"/>
            <ac:spMk id="197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30:58.379" v="206"/>
          <ac:picMkLst>
            <pc:docMk/>
            <pc:sldMk cId="0" sldId="270"/>
            <ac:picMk id="2" creationId="{0AB9D6E2-0F21-4A02-A0C9-E6731DCD5F5B}"/>
          </ac:picMkLst>
        </pc:picChg>
        <pc:picChg chg="del mod">
          <ac:chgData name="kuber raj kunal" userId="ff53f78b27f9dcad" providerId="Windows Live" clId="Web-{800F4667-1E9D-44C4-9A04-C1FC6961338C}" dt="2021-09-30T13:30:46.582" v="200"/>
          <ac:picMkLst>
            <pc:docMk/>
            <pc:sldMk cId="0" sldId="270"/>
            <ac:picMk id="196" creationId="{00000000-0000-0000-0000-000000000000}"/>
          </ac:picMkLst>
        </pc:picChg>
      </pc:sldChg>
      <pc:sldChg chg="addSp delSp modSp">
        <pc:chgData name="kuber raj kunal" userId="ff53f78b27f9dcad" providerId="Windows Live" clId="Web-{800F4667-1E9D-44C4-9A04-C1FC6961338C}" dt="2021-09-30T13:31:02.364" v="208"/>
        <pc:sldMkLst>
          <pc:docMk/>
          <pc:sldMk cId="0" sldId="271"/>
        </pc:sld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k cId="0" sldId="271"/>
            <ac:spMk id="203" creationId="{00000000-0000-0000-0000-000000000000}"/>
          </ac:spMkLst>
        </pc:spChg>
        <pc:picChg chg="add">
          <ac:chgData name="kuber raj kunal" userId="ff53f78b27f9dcad" providerId="Windows Live" clId="Web-{800F4667-1E9D-44C4-9A04-C1FC6961338C}" dt="2021-09-30T13:31:00.254" v="207"/>
          <ac:picMkLst>
            <pc:docMk/>
            <pc:sldMk cId="0" sldId="271"/>
            <ac:picMk id="2" creationId="{6E9DA265-6A93-49E1-98E3-5DD6C067C548}"/>
          </ac:picMkLst>
        </pc:picChg>
        <pc:picChg chg="del mod">
          <ac:chgData name="kuber raj kunal" userId="ff53f78b27f9dcad" providerId="Windows Live" clId="Web-{800F4667-1E9D-44C4-9A04-C1FC6961338C}" dt="2021-09-30T13:31:02.364" v="208"/>
          <ac:picMkLst>
            <pc:docMk/>
            <pc:sldMk cId="0" sldId="271"/>
            <ac:picMk id="202" creationId="{00000000-0000-0000-0000-000000000000}"/>
          </ac:picMkLst>
        </pc:picChg>
      </pc:sldChg>
      <pc:sldMasterChg chg="modSp modSldLayout">
        <pc:chgData name="kuber raj kunal" userId="ff53f78b27f9dcad" providerId="Windows Live" clId="Web-{800F4667-1E9D-44C4-9A04-C1FC6961338C}" dt="2021-09-30T13:22:10.852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800F4667-1E9D-44C4-9A04-C1FC6961338C}" dt="2021-09-30T13:22:10.852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3"/>
              <ac:spMk id="35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3"/>
              <ac:spMk id="36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4"/>
              <ac:spMk id="41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4"/>
              <ac:spMk id="42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4"/>
              <ac:spMk id="43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48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49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50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51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52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6"/>
              <ac:spMk id="57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800F4667-1E9D-44C4-9A04-C1FC6961338C}" dt="2021-09-30T13:22:10.852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800F4667-1E9D-44C4-9A04-C1FC6961338C}" dt="2021-09-30T13:22:10.852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E91BCA81-42AE-46D6-9724-8FC099490A52}"/>
    <pc:docChg chg="delSld modSld">
      <pc:chgData name="kuber raj kunal" userId="ff53f78b27f9dcad" providerId="Windows Live" clId="Web-{E91BCA81-42AE-46D6-9724-8FC099490A52}" dt="2021-10-01T13:44:56.245" v="12"/>
      <pc:docMkLst>
        <pc:docMk/>
      </pc:docMkLst>
      <pc:sldChg chg="modSp">
        <pc:chgData name="kuber raj kunal" userId="ff53f78b27f9dcad" providerId="Windows Live" clId="Web-{E91BCA81-42AE-46D6-9724-8FC099490A52}" dt="2021-10-01T13:43:55.088" v="0" actId="20577"/>
        <pc:sldMkLst>
          <pc:docMk/>
          <pc:sldMk cId="0" sldId="264"/>
        </pc:sldMkLst>
        <pc:spChg chg="mod">
          <ac:chgData name="kuber raj kunal" userId="ff53f78b27f9dcad" providerId="Windows Live" clId="Web-{E91BCA81-42AE-46D6-9724-8FC099490A52}" dt="2021-10-01T13:43:55.088" v="0" actId="20577"/>
          <ac:spMkLst>
            <pc:docMk/>
            <pc:sldMk cId="0" sldId="264"/>
            <ac:spMk id="151" creationId="{00000000-0000-0000-0000-000000000000}"/>
          </ac:spMkLst>
        </pc:spChg>
      </pc:sldChg>
      <pc:sldChg chg="modSp">
        <pc:chgData name="kuber raj kunal" userId="ff53f78b27f9dcad" providerId="Windows Live" clId="Web-{E91BCA81-42AE-46D6-9724-8FC099490A52}" dt="2021-10-01T13:44:03.307" v="1" actId="20577"/>
        <pc:sldMkLst>
          <pc:docMk/>
          <pc:sldMk cId="0" sldId="265"/>
        </pc:sldMkLst>
        <pc:spChg chg="mod">
          <ac:chgData name="kuber raj kunal" userId="ff53f78b27f9dcad" providerId="Windows Live" clId="Web-{E91BCA81-42AE-46D6-9724-8FC099490A52}" dt="2021-10-01T13:44:03.307" v="1" actId="20577"/>
          <ac:spMkLst>
            <pc:docMk/>
            <pc:sldMk cId="0" sldId="265"/>
            <ac:spMk id="160" creationId="{00000000-0000-0000-0000-000000000000}"/>
          </ac:spMkLst>
        </pc:spChg>
      </pc:sldChg>
      <pc:sldChg chg="modSp">
        <pc:chgData name="kuber raj kunal" userId="ff53f78b27f9dcad" providerId="Windows Live" clId="Web-{E91BCA81-42AE-46D6-9724-8FC099490A52}" dt="2021-10-01T13:44:12.916" v="3" actId="14100"/>
        <pc:sldMkLst>
          <pc:docMk/>
          <pc:sldMk cId="0" sldId="266"/>
        </pc:sldMkLst>
        <pc:spChg chg="mod">
          <ac:chgData name="kuber raj kunal" userId="ff53f78b27f9dcad" providerId="Windows Live" clId="Web-{E91BCA81-42AE-46D6-9724-8FC099490A52}" dt="2021-10-01T13:44:12.916" v="3" actId="14100"/>
          <ac:spMkLst>
            <pc:docMk/>
            <pc:sldMk cId="0" sldId="266"/>
            <ac:spMk id="167" creationId="{00000000-0000-0000-0000-000000000000}"/>
          </ac:spMkLst>
        </pc:spChg>
      </pc:sldChg>
      <pc:sldChg chg="modSp">
        <pc:chgData name="kuber raj kunal" userId="ff53f78b27f9dcad" providerId="Windows Live" clId="Web-{E91BCA81-42AE-46D6-9724-8FC099490A52}" dt="2021-10-01T13:44:23.760" v="5" actId="14100"/>
        <pc:sldMkLst>
          <pc:docMk/>
          <pc:sldMk cId="0" sldId="267"/>
        </pc:sldMkLst>
        <pc:spChg chg="mod">
          <ac:chgData name="kuber raj kunal" userId="ff53f78b27f9dcad" providerId="Windows Live" clId="Web-{E91BCA81-42AE-46D6-9724-8FC099490A52}" dt="2021-10-01T13:44:23.760" v="5" actId="14100"/>
          <ac:spMkLst>
            <pc:docMk/>
            <pc:sldMk cId="0" sldId="267"/>
            <ac:spMk id="175" creationId="{00000000-0000-0000-0000-000000000000}"/>
          </ac:spMkLst>
        </pc:spChg>
      </pc:sldChg>
      <pc:sldChg chg="modSp">
        <pc:chgData name="kuber raj kunal" userId="ff53f78b27f9dcad" providerId="Windows Live" clId="Web-{E91BCA81-42AE-46D6-9724-8FC099490A52}" dt="2021-10-01T13:44:50.651" v="11"/>
        <pc:sldMkLst>
          <pc:docMk/>
          <pc:sldMk cId="0" sldId="268"/>
        </pc:sldMkLst>
        <pc:spChg chg="mod">
          <ac:chgData name="kuber raj kunal" userId="ff53f78b27f9dcad" providerId="Windows Live" clId="Web-{E91BCA81-42AE-46D6-9724-8FC099490A52}" dt="2021-10-01T13:44:50.651" v="11"/>
          <ac:spMkLst>
            <pc:docMk/>
            <pc:sldMk cId="0" sldId="268"/>
            <ac:spMk id="181" creationId="{00000000-0000-0000-0000-000000000000}"/>
          </ac:spMkLst>
        </pc:spChg>
      </pc:sldChg>
      <pc:sldChg chg="del">
        <pc:chgData name="kuber raj kunal" userId="ff53f78b27f9dcad" providerId="Windows Live" clId="Web-{E91BCA81-42AE-46D6-9724-8FC099490A52}" dt="2021-10-01T13:44:56.245" v="12"/>
        <pc:sldMkLst>
          <pc:docMk/>
          <pc:sldMk cId="0" sldId="270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ZWGPEs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ZWGPEo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41543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2644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4841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9688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05793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9789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7480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0" name="Google Shape;20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1185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6959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32824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178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0381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6050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8740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7436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6794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9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2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TYPES OF </a:t>
            </a:r>
            <a:r>
              <a:rPr lang="en-US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FUNCTIONS</a:t>
            </a:r>
            <a:endParaRPr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PERIOD-2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Working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9D2269B4-3822-420B-86A1-7E8E90F951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"/>
          <p:cNvSpPr/>
          <p:nvPr/>
        </p:nvSpPr>
        <p:spPr>
          <a:xfrm>
            <a:off x="1524001" y="1477328"/>
            <a:ext cx="9144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0"/>
          <p:cNvSpPr txBox="1"/>
          <p:nvPr/>
        </p:nvSpPr>
        <p:spPr>
          <a:xfrm>
            <a:off x="1888035" y="1347216"/>
            <a:ext cx="81534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</a:pPr>
            <a:r>
              <a:rPr lang="en-US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Function </a:t>
            </a: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Header: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first line of function definition that begins with keyword </a:t>
            </a:r>
            <a:r>
              <a:rPr lang="en-US" sz="24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def</a:t>
            </a: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and ends with a colon ( : ) specifies the name of the function and its parameters.</a:t>
            </a:r>
            <a:endParaRPr sz="14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n-US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	Variables that are listed within the parentheses of a function header.</a:t>
            </a:r>
            <a:endParaRPr sz="14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n-US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Function </a:t>
            </a: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Body: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The block of statements/indented statements beneath function header that defines the action performed by the function.</a:t>
            </a: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0"/>
          <p:cNvSpPr txBox="1"/>
          <p:nvPr/>
        </p:nvSpPr>
        <p:spPr>
          <a:xfrm>
            <a:off x="461513" y="501770"/>
            <a:ext cx="64008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Defining Function In Python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28D2586-CB90-4F7A-BFC2-6CC3A3962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"/>
          <p:cNvSpPr/>
          <p:nvPr/>
        </p:nvSpPr>
        <p:spPr>
          <a:xfrm>
            <a:off x="1524001" y="1477328"/>
            <a:ext cx="9144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1"/>
          <p:cNvSpPr txBox="1"/>
          <p:nvPr/>
        </p:nvSpPr>
        <p:spPr>
          <a:xfrm>
            <a:off x="481156" y="678611"/>
            <a:ext cx="7460411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Structure Of A Python Program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en-US"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1"/>
          <p:cNvSpPr txBox="1"/>
          <p:nvPr/>
        </p:nvSpPr>
        <p:spPr>
          <a:xfrm>
            <a:off x="1298519" y="1834838"/>
            <a:ext cx="9512807" cy="3933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778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function definitions are given at the top followed by statements which are not part of any functions. </a:t>
            </a:r>
            <a:endParaRPr sz="1200" dirty="0"/>
          </a:p>
          <a:p>
            <a:pPr marL="0" marR="0" lvl="0" indent="-177800" algn="just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These statements are not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indented.</a:t>
            </a:r>
            <a:endParaRPr sz="1200" dirty="0"/>
          </a:p>
          <a:p>
            <a:pPr marL="0" marR="0" lvl="0" indent="-177800" algn="just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Python interpreter starts the execution of a program/script from the top-level statement.</a:t>
            </a:r>
            <a:endParaRPr sz="1200" dirty="0"/>
          </a:p>
          <a:p>
            <a:pPr marL="0" marR="0" lvl="0" indent="-177800" algn="just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top-level statements are part of the main program.</a:t>
            </a:r>
            <a:endParaRPr sz="1200" dirty="0"/>
          </a:p>
          <a:p>
            <a:pPr marL="0" marR="0" lvl="0" indent="-177800" algn="just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Python gives a special name to top level statements as main.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4331285-3F24-4A0A-AAB4-E5B044813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"/>
          <p:cNvSpPr/>
          <p:nvPr/>
        </p:nvSpPr>
        <p:spPr>
          <a:xfrm>
            <a:off x="1524001" y="1477328"/>
            <a:ext cx="9144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2"/>
          <p:cNvSpPr txBox="1"/>
          <p:nvPr/>
        </p:nvSpPr>
        <p:spPr>
          <a:xfrm>
            <a:off x="662796" y="691551"/>
            <a:ext cx="7100977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Structure Of A Python Program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en-US"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2"/>
          <p:cNvSpPr txBox="1"/>
          <p:nvPr/>
        </p:nvSpPr>
        <p:spPr>
          <a:xfrm>
            <a:off x="2512875" y="1477328"/>
            <a:ext cx="58674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buClr>
                <a:srgbClr val="FF0000"/>
              </a:buClr>
              <a:buSzPts val="2800"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Syntax:</a:t>
            </a: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200" dirty="0">
              <a:solidFill>
                <a:srgbClr val="FF0000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def function1( ) :</a:t>
            </a:r>
            <a:endParaRPr sz="1200" dirty="0"/>
          </a:p>
          <a:p>
            <a:pPr marL="342900" indent="-342900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          </a:t>
            </a: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:</a:t>
            </a:r>
            <a:endParaRPr sz="1200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def function2 ( ) :</a:t>
            </a:r>
            <a:endParaRPr sz="1200" dirty="0"/>
          </a:p>
          <a:p>
            <a:pPr marL="342900" indent="-342900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          </a:t>
            </a: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:</a:t>
            </a:r>
            <a:endParaRPr sz="1200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# top – level statements here</a:t>
            </a:r>
            <a:endParaRPr sz="1200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statement1</a:t>
            </a:r>
            <a:endParaRPr sz="1200" dirty="0"/>
          </a:p>
          <a:p>
            <a:pPr marL="342900" indent="-342900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statement 2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0EA30EF-79F9-4625-A0D3-DC2E60F12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812321" y="774940"/>
            <a:ext cx="3198962" cy="1176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893645" y="1951007"/>
            <a:ext cx="6553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Concept of </a:t>
            </a:r>
            <a:r>
              <a:rPr lang="en-US" sz="2400" dirty="0" smtClean="0"/>
              <a:t>function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Importance of using function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Different Units of a </a:t>
            </a:r>
            <a:r>
              <a:rPr lang="en-US" sz="2400" dirty="0" smtClean="0"/>
              <a:t>function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function call statement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function definition</a:t>
            </a:r>
            <a:endParaRPr sz="28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284C2019-82A7-4F92-BA5D-2C8EE9539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"/>
          <p:cNvSpPr txBox="1">
            <a:spLocks noGrp="1"/>
          </p:cNvSpPr>
          <p:nvPr>
            <p:ph type="title"/>
          </p:nvPr>
        </p:nvSpPr>
        <p:spPr>
          <a:xfrm>
            <a:off x="812320" y="733245"/>
            <a:ext cx="2930105" cy="974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Assignment:</a:t>
            </a:r>
            <a:endParaRPr lang="en-US" sz="6000" dirty="0"/>
          </a:p>
        </p:txBody>
      </p:sp>
      <p:sp>
        <p:nvSpPr>
          <p:cNvPr id="182" name="Google Shape;182;p13"/>
          <p:cNvSpPr txBox="1">
            <a:spLocks noGrp="1"/>
          </p:cNvSpPr>
          <p:nvPr>
            <p:ph type="body" idx="1"/>
          </p:nvPr>
        </p:nvSpPr>
        <p:spPr>
          <a:xfrm>
            <a:off x="2365248" y="1804416"/>
            <a:ext cx="7779976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Give a general example of a function definition in python.</a:t>
            </a:r>
            <a:endParaRPr dirty="0"/>
          </a:p>
          <a:p>
            <a:pPr marL="342900" lvl="0" indent="-342900" algn="l" rtl="0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Write the function definition for Cube of a number</a:t>
            </a:r>
            <a:endParaRPr dirty="0"/>
          </a:p>
          <a:p>
            <a:pPr marL="342900" lvl="0" indent="-342900" algn="l" rtl="0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Write the function definition for Square root of a number</a:t>
            </a:r>
            <a:endParaRPr dirty="0"/>
          </a:p>
          <a:p>
            <a:pPr marL="342900" lvl="0" indent="-342900" algn="l" rtl="0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Write the function definition for addition of two number</a:t>
            </a:r>
            <a:endParaRPr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95750645-2741-4038-A8A2-D225625AD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E9DA265-6A93-49E1-98E3-5DD6C067C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9030" y="205819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453995" y="1328848"/>
            <a:ext cx="916892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Outcomes:</a:t>
            </a:r>
            <a:endParaRPr lang="en-US" sz="1600" i="0" u="none" strike="noStrike" cap="none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B5945D4-3840-40F5-98BD-9DB2CFD46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B3CECA7-6B13-41B7-961C-5CF07264D7A5}"/>
              </a:ext>
            </a:extLst>
          </p:cNvPr>
          <p:cNvSpPr txBox="1"/>
          <p:nvPr/>
        </p:nvSpPr>
        <p:spPr>
          <a:xfrm>
            <a:off x="2020536" y="2103868"/>
            <a:ext cx="8266464" cy="36822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Segoe UI"/>
              </a:rPr>
              <a:t>Student will be able to know the concepts of Function​</a:t>
            </a:r>
            <a:endParaRPr lang="en-US" dirty="0"/>
          </a:p>
          <a:p>
            <a:pPr marL="342900" indent="-342900"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Segoe UI"/>
              </a:rPr>
              <a:t>Student will be familiarized with function types.​</a:t>
            </a:r>
          </a:p>
          <a:p>
            <a:pPr marL="342900" indent="-342900"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Segoe UI"/>
              </a:rPr>
              <a:t>Know the complete details of writing a function.​</a:t>
            </a:r>
          </a:p>
          <a:p>
            <a:pPr marL="342900" indent="-342900"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Segoe UI"/>
              </a:rPr>
              <a:t>More focused about function concepts.​</a:t>
            </a:r>
          </a:p>
          <a:p>
            <a:pPr marL="342900" indent="-342900"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Segoe UI"/>
              </a:rPr>
              <a:t>Know the concepts of structure of Python Program.</a:t>
            </a:r>
            <a:endParaRPr lang="en-US" sz="2400" dirty="0">
              <a:solidFill>
                <a:srgbClr val="333333"/>
              </a:solidFill>
              <a:latin typeface="Calibri"/>
              <a:cs typeface="Segoe U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1052710" y="1242491"/>
            <a:ext cx="8077200" cy="4001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r>
              <a:rPr lang="en-US" sz="2000" b="1" i="0" u="none" strike="noStrike" cap="none" dirty="0">
                <a:latin typeface="Calibri"/>
                <a:cs typeface="Calibri"/>
              </a:rPr>
              <a:t/>
            </a:r>
            <a:br>
              <a:rPr lang="en-US" sz="2000" b="1" i="0" u="none" strike="noStrike" cap="none" dirty="0">
                <a:latin typeface="Calibri"/>
                <a:cs typeface="Calibri"/>
              </a:rPr>
            </a:br>
            <a:endParaRPr sz="2000" b="1" i="0" u="none" strike="noStrike" cap="none" dirty="0">
              <a:solidFill>
                <a:srgbClr val="FF0000"/>
              </a:solidFill>
              <a:latin typeface="Calibri"/>
              <a:cs typeface="Calibri"/>
              <a:sym typeface="Arial"/>
            </a:endParaRPr>
          </a:p>
          <a:p>
            <a:pPr marL="2286000" lvl="5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Concept of function?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286000" lvl="5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Importance of using function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286000" lvl="5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Advantages of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function.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286000" lvl="5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 call statement</a:t>
            </a:r>
            <a:endParaRPr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0" lvl="5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 definition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36EFEF3-A26F-45DE-93A1-B4D421DEB3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510396" y="779253"/>
            <a:ext cx="2667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lang="en-US" sz="3200" dirty="0"/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2149010" y="1578634"/>
            <a:ext cx="8524741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Function type</a:t>
            </a:r>
            <a:endParaRPr sz="280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Built – In functions</a:t>
            </a:r>
            <a:endParaRPr sz="280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Function in module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User defined function, and defining function in python </a:t>
            </a:r>
            <a:endParaRPr sz="280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structure of a python program.</a:t>
            </a:r>
            <a:endParaRPr sz="280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55C2FA9-3E90-4D2C-8DCC-6825385159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>
            <a:spLocks noGrp="1"/>
          </p:cNvSpPr>
          <p:nvPr>
            <p:ph type="title"/>
          </p:nvPr>
        </p:nvSpPr>
        <p:spPr>
          <a:xfrm>
            <a:off x="806570" y="845389"/>
            <a:ext cx="4038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Function Type : </a:t>
            </a:r>
            <a:endParaRPr lang="en-US" sz="3200" b="1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1"/>
          </p:nvPr>
        </p:nvSpPr>
        <p:spPr>
          <a:xfrm>
            <a:off x="2954548" y="1907875"/>
            <a:ext cx="67056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en-US" sz="2400"/>
              <a:t>Built-in functions</a:t>
            </a:r>
            <a:endParaRPr sz="2400"/>
          </a:p>
          <a:p>
            <a:pPr marL="342900" lvl="0" indent="-3429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en-US" sz="2400"/>
              <a:t>Functions defined in modules</a:t>
            </a:r>
            <a:endParaRPr sz="2400"/>
          </a:p>
          <a:p>
            <a:pPr marL="342900" lvl="0" indent="-3429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en-US" sz="2400"/>
              <a:t>User defined functions</a:t>
            </a:r>
            <a:endParaRPr sz="240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FF326A5-7490-4B57-9A1F-B82E86BE3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>
            <a:spLocks noGrp="1"/>
          </p:cNvSpPr>
          <p:nvPr>
            <p:ph type="title"/>
          </p:nvPr>
        </p:nvSpPr>
        <p:spPr>
          <a:xfrm>
            <a:off x="534838" y="635479"/>
            <a:ext cx="5181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lang="en-US" sz="3600" b="1" cap="none" dirty="0" smtClean="0">
                <a:solidFill>
                  <a:srgbClr val="FF0000"/>
                </a:solidFill>
              </a:rPr>
              <a:t>Built – In Functions</a:t>
            </a:r>
            <a:r>
              <a:rPr lang="en-US" sz="3600" b="1" dirty="0" smtClean="0">
                <a:solidFill>
                  <a:srgbClr val="FF0000"/>
                </a:solidFill>
              </a:rPr>
              <a:t>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29" name="Google Shape;129;p6"/>
          <p:cNvSpPr txBox="1">
            <a:spLocks noGrp="1"/>
          </p:cNvSpPr>
          <p:nvPr>
            <p:ph type="body" idx="1"/>
          </p:nvPr>
        </p:nvSpPr>
        <p:spPr>
          <a:xfrm>
            <a:off x="466344" y="1653914"/>
            <a:ext cx="11055095" cy="4490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897255" lvl="2" indent="0">
              <a:lnSpc>
                <a:spcPct val="150000"/>
              </a:lnSpc>
              <a:spcBef>
                <a:spcPts val="0"/>
              </a:spcBef>
              <a:buSzPts val="3600"/>
              <a:buNone/>
            </a:pPr>
            <a:r>
              <a:rPr lang="en-US" sz="1600" dirty="0" smtClean="0">
                <a:latin typeface="Calibri"/>
                <a:ea typeface="Calibri"/>
                <a:cs typeface="Calibri"/>
                <a:sym typeface="Calibri"/>
              </a:rPr>
              <a:t>	     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These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are pre-defined functions and are always available for use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1600" dirty="0"/>
              <a:t> </a:t>
            </a:r>
            <a:endParaRPr sz="1600" dirty="0"/>
          </a:p>
          <a:p>
            <a:pPr marL="0" lvl="0" indent="0" algn="l" rtl="0">
              <a:lnSpc>
                <a:spcPct val="150000"/>
              </a:lnSpc>
              <a:spcBef>
                <a:spcPts val="666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666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Example</a:t>
            </a:r>
            <a:r>
              <a:rPr lang="en-US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>
              <a:solidFill>
                <a:srgbClr val="FF0000"/>
              </a:solidFill>
            </a:endParaRPr>
          </a:p>
          <a:p>
            <a:pPr marL="1714500" lvl="3">
              <a:lnSpc>
                <a:spcPct val="150000"/>
              </a:lnSpc>
              <a:spcBef>
                <a:spcPts val="666"/>
              </a:spcBef>
              <a:buSzPts val="3600"/>
              <a:buNone/>
            </a:pPr>
            <a:r>
              <a:rPr lang="en-US" sz="1200" dirty="0"/>
              <a:t> </a:t>
            </a:r>
            <a:r>
              <a:rPr lang="en-US" sz="2400" dirty="0" err="1"/>
              <a:t>len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( </a:t>
            </a:r>
            <a:r>
              <a:rPr lang="en-US" sz="2400" dirty="0" smtClean="0"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714500" lvl="3">
              <a:lnSpc>
                <a:spcPct val="150000"/>
              </a:lnSpc>
              <a:spcBef>
                <a:spcPts val="666"/>
              </a:spcBef>
              <a:buSzPts val="3600"/>
              <a:buNone/>
            </a:pPr>
            <a:r>
              <a:rPr lang="en-US" sz="240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type( </a:t>
            </a:r>
            <a:r>
              <a:rPr lang="en-US" sz="2400" dirty="0" smtClean="0"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714500" lvl="3">
              <a:lnSpc>
                <a:spcPct val="150000"/>
              </a:lnSpc>
              <a:spcBef>
                <a:spcPts val="666"/>
              </a:spcBef>
              <a:buSzPts val="3600"/>
              <a:buNone/>
            </a:pPr>
            <a:r>
              <a:rPr lang="en-US" sz="240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int( </a:t>
            </a:r>
            <a:r>
              <a:rPr lang="en-US" sz="2400" dirty="0" smtClean="0"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714500" lvl="3">
              <a:lnSpc>
                <a:spcPct val="150000"/>
              </a:lnSpc>
              <a:spcBef>
                <a:spcPts val="666"/>
              </a:spcBef>
              <a:buSzPts val="3600"/>
              <a:buNone/>
            </a:pPr>
            <a:r>
              <a:rPr lang="en-US" sz="240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input( )</a:t>
            </a:r>
            <a:r>
              <a:rPr lang="en-US" sz="2400" dirty="0"/>
              <a:t> 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 smtClean="0">
                <a:latin typeface="Calibri"/>
                <a:ea typeface="Calibri"/>
                <a:cs typeface="Calibri"/>
                <a:sym typeface="Calibri"/>
              </a:rPr>
              <a:t>    etc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99EB754-6D9E-4812-B2D6-BAED63BA1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471577" y="578841"/>
            <a:ext cx="5690100" cy="5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Functions In Module: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7" name="Google Shape;137;p7"/>
          <p:cNvSpPr txBox="1"/>
          <p:nvPr/>
        </p:nvSpPr>
        <p:spPr>
          <a:xfrm>
            <a:off x="562442" y="1371600"/>
            <a:ext cx="10803549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2" algn="just">
              <a:lnSpc>
                <a:spcPct val="150000"/>
              </a:lnSpc>
              <a:buClr>
                <a:schemeClr val="dk1"/>
              </a:buClr>
              <a:buSzPts val="2800"/>
            </a:pP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F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unctions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modules can be used when the corresponding module is imported.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200" dirty="0">
              <a:solidFill>
                <a:schemeClr val="dk1"/>
              </a:solidFill>
            </a:endParaRPr>
          </a:p>
          <a:p>
            <a:pPr marL="342900" marR="0" lvl="0" indent="-342900" algn="just" rtl="0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400" dirty="0"/>
          </a:p>
          <a:p>
            <a:pPr marL="342900" indent="-342900" algn="just">
              <a:lnSpc>
                <a:spcPct val="200000"/>
              </a:lnSpc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sin()</a:t>
            </a:r>
          </a:p>
          <a:p>
            <a:pPr marL="342900" indent="-342900" algn="just">
              <a:lnSpc>
                <a:spcPct val="200000"/>
              </a:lnSpc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sqrt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()</a:t>
            </a:r>
          </a:p>
          <a:p>
            <a:pPr marL="342900" indent="-342900" algn="just">
              <a:lnSpc>
                <a:spcPct val="200000"/>
              </a:lnSpc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pow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()</a:t>
            </a:r>
            <a:endParaRPr sz="1200" dirty="0">
              <a:solidFill>
                <a:schemeClr val="dk1"/>
              </a:solidFill>
            </a:endParaRPr>
          </a:p>
          <a:p>
            <a:pPr algn="just">
              <a:lnSpc>
                <a:spcPct val="200000"/>
              </a:lnSpc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import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 module to access sin()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80324C2-5CE7-4F83-92F7-1BBF1680A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/>
          <p:nvPr/>
        </p:nvSpPr>
        <p:spPr>
          <a:xfrm>
            <a:off x="573657" y="835325"/>
            <a:ext cx="6248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US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User Defined Function :</a:t>
            </a:r>
            <a:endParaRPr lang="en-US" sz="1600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 txBox="1"/>
          <p:nvPr/>
        </p:nvSpPr>
        <p:spPr>
          <a:xfrm>
            <a:off x="723411" y="1678183"/>
            <a:ext cx="9144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are defined by the programmer. </a:t>
            </a:r>
            <a:endParaRPr sz="1200" dirty="0"/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programmers, you can create your own functions.</a:t>
            </a:r>
            <a:endParaRPr sz="1200" dirty="0"/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endParaRPr sz="28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  </a:t>
            </a:r>
            <a:endParaRPr sz="1200" b="1" dirty="0"/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convert()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()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etc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CD70213-2DAE-47BE-9071-04E3E5A5C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/>
          <p:cNvSpPr/>
          <p:nvPr/>
        </p:nvSpPr>
        <p:spPr>
          <a:xfrm>
            <a:off x="2209800" y="1477328"/>
            <a:ext cx="8077201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9"/>
          <p:cNvSpPr txBox="1"/>
          <p:nvPr/>
        </p:nvSpPr>
        <p:spPr>
          <a:xfrm>
            <a:off x="332117" y="539151"/>
            <a:ext cx="64008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Defining Function In Python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1592091" y="1501950"/>
            <a:ext cx="8534400" cy="5078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>
              <a:lnSpc>
                <a:spcPct val="150000"/>
              </a:lnSpc>
              <a:buSzPts val="2000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A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function once defined can be invoked as many times as needed by using its name, without having to rewrite its code.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  <a:buSzPts val="2000"/>
            </a:pP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  <a:buSzPts val="2000"/>
            </a:pPr>
            <a:r>
              <a:rPr lang="en-US" sz="2400" dirty="0">
                <a:latin typeface="Calibri"/>
                <a:cs typeface="Calibri"/>
              </a:rPr>
              <a:t>         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def sum (x, y) :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>
              <a:lnSpc>
                <a:spcPct val="150000"/>
              </a:lnSpc>
              <a:buSzPts val="2000"/>
            </a:pPr>
            <a:r>
              <a:rPr lang="en-US" sz="2400" b="1" dirty="0">
                <a:latin typeface="Calibri"/>
                <a:cs typeface="Calibri"/>
              </a:rPr>
              <a:t>               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s = x + y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>
              <a:lnSpc>
                <a:spcPct val="150000"/>
              </a:lnSpc>
              <a:buSzPts val="2000"/>
            </a:pPr>
            <a:r>
              <a:rPr lang="en-US" sz="2400" b="1" dirty="0">
                <a:latin typeface="Calibri"/>
                <a:cs typeface="Calibri"/>
              </a:rPr>
              <a:t>               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return </a:t>
            </a:r>
            <a:r>
              <a:rPr lang="en-US" sz="2400" b="1" dirty="0">
                <a:latin typeface="Calibri"/>
                <a:cs typeface="Calibri"/>
              </a:rPr>
              <a:t>s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  <a:buSzPts val="2000"/>
            </a:pPr>
            <a:r>
              <a:rPr lang="en-US" sz="2400" dirty="0">
                <a:latin typeface="Calibri"/>
                <a:cs typeface="Calibri"/>
              </a:rPr>
              <a:t>                   Or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400" dirty="0">
                <a:latin typeface="Calibri"/>
                <a:cs typeface="Calibri"/>
              </a:rPr>
              <a:t>        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def greet():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  <a:buSzPts val="2000"/>
            </a:pPr>
            <a:r>
              <a:rPr lang="en-US" sz="2400" b="1" dirty="0">
                <a:latin typeface="Calibri"/>
                <a:cs typeface="Calibri"/>
              </a:rPr>
              <a:t>               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print (“Good Morning!”)</a:t>
            </a:r>
            <a:r>
              <a:rPr lang="en-US" sz="2400" b="1" dirty="0">
                <a:solidFill>
                  <a:schemeClr val="dk1"/>
                </a:solidFill>
                <a:latin typeface="Calibri"/>
                <a:cs typeface="Calibri"/>
              </a:rPr>
              <a:t> 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46FA6DC-A7D1-469B-8353-A01DABB4D9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373</Words>
  <Application>Microsoft Office PowerPoint</Application>
  <PresentationFormat>Widescreen</PresentationFormat>
  <Paragraphs>136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Segoe UI</vt:lpstr>
      <vt:lpstr>Office Theme</vt:lpstr>
      <vt:lpstr>PowerPoint Presentation</vt:lpstr>
      <vt:lpstr>PowerPoint Presentation</vt:lpstr>
      <vt:lpstr>PowerPoint Presentation</vt:lpstr>
      <vt:lpstr>Sub-Concepts:</vt:lpstr>
      <vt:lpstr>Function Type : </vt:lpstr>
      <vt:lpstr>Built – In Functions:</vt:lpstr>
      <vt:lpstr>Functions In Module: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Session Review:</vt:lpstr>
      <vt:lpstr>Assignment: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72</cp:revision>
  <dcterms:created xsi:type="dcterms:W3CDTF">2006-08-16T00:00:00Z</dcterms:created>
  <dcterms:modified xsi:type="dcterms:W3CDTF">2021-10-02T09:17:04Z</dcterms:modified>
</cp:coreProperties>
</file>