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1vlQtpS27BAxB2uJbV8ZiQe6pc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46000A-5051-44AD-883E-3DEC7A099DDA}" v="299" dt="2021-09-30T13:19:58.427"/>
    <p1510:client id="{B0707E4B-C89B-4F25-BC25-A2B38DE4C223}" v="2" dt="2021-10-01T13:43:27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B0707E4B-C89B-4F25-BC25-A2B38DE4C223}"/>
    <pc:docChg chg="modSld">
      <pc:chgData name="kuber raj kunal" userId="ff53f78b27f9dcad" providerId="Windows Live" clId="Web-{B0707E4B-C89B-4F25-BC25-A2B38DE4C223}" dt="2021-10-01T13:43:27.542" v="1" actId="14100"/>
      <pc:docMkLst>
        <pc:docMk/>
      </pc:docMkLst>
      <pc:sldChg chg="modSp">
        <pc:chgData name="kuber raj kunal" userId="ff53f78b27f9dcad" providerId="Windows Live" clId="Web-{B0707E4B-C89B-4F25-BC25-A2B38DE4C223}" dt="2021-10-01T13:43:27.542" v="1" actId="14100"/>
        <pc:sldMkLst>
          <pc:docMk/>
          <pc:sldMk cId="0" sldId="266"/>
        </pc:sldMkLst>
        <pc:spChg chg="mod">
          <ac:chgData name="kuber raj kunal" userId="ff53f78b27f9dcad" providerId="Windows Live" clId="Web-{B0707E4B-C89B-4F25-BC25-A2B38DE4C223}" dt="2021-10-01T13:43:27.542" v="1" actId="14100"/>
          <ac:spMkLst>
            <pc:docMk/>
            <pc:sldMk cId="0" sldId="266"/>
            <ac:spMk id="169" creationId="{00000000-0000-0000-0000-000000000000}"/>
          </ac:spMkLst>
        </pc:spChg>
      </pc:sldChg>
    </pc:docChg>
  </pc:docChgLst>
  <pc:docChgLst>
    <pc:chgData name="kuber raj kunal" userId="ff53f78b27f9dcad" providerId="Windows Live" clId="Web-{0D46000A-5051-44AD-883E-3DEC7A099DDA}"/>
    <pc:docChg chg="mod modSld sldOrd modMainMaster setSldSz">
      <pc:chgData name="kuber raj kunal" userId="ff53f78b27f9dcad" providerId="Windows Live" clId="Web-{0D46000A-5051-44AD-883E-3DEC7A099DDA}" dt="2021-09-30T13:19:58.427" v="237"/>
      <pc:docMkLst>
        <pc:docMk/>
      </pc:docMkLst>
      <pc:sldChg chg="addSp modSp">
        <pc:chgData name="kuber raj kunal" userId="ff53f78b27f9dcad" providerId="Windows Live" clId="Web-{0D46000A-5051-44AD-883E-3DEC7A099DDA}" dt="2021-09-30T13:19:58.427" v="237"/>
        <pc:sldMkLst>
          <pc:docMk/>
          <pc:sldMk cId="0" sldId="256"/>
        </pc:sldMkLst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k cId="0" sldId="256"/>
            <ac:spMk id="94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58.427" v="237"/>
          <ac:picMkLst>
            <pc:docMk/>
            <pc:sldMk cId="0" sldId="256"/>
            <ac:picMk id="2" creationId="{BAA109F8-B3E3-40E6-90D0-FFB0D6A5D5FC}"/>
          </ac:picMkLst>
        </pc:picChg>
        <pc:picChg chg="mod">
          <ac:chgData name="kuber raj kunal" userId="ff53f78b27f9dcad" providerId="Windows Live" clId="Web-{0D46000A-5051-44AD-883E-3DEC7A099DDA}" dt="2021-09-30T13:08:16.369" v="3" actId="14100"/>
          <ac:picMkLst>
            <pc:docMk/>
            <pc:sldMk cId="0" sldId="256"/>
            <ac:picMk id="91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55.974" v="236"/>
        <pc:sldMkLst>
          <pc:docMk/>
          <pc:sldMk cId="0" sldId="257"/>
        </pc:sldMkLst>
        <pc:spChg chg="add mod">
          <ac:chgData name="kuber raj kunal" userId="ff53f78b27f9dcad" providerId="Windows Live" clId="Web-{0D46000A-5051-44AD-883E-3DEC7A099DDA}" dt="2021-09-30T13:10:03.433" v="43" actId="1076"/>
          <ac:spMkLst>
            <pc:docMk/>
            <pc:sldMk cId="0" sldId="257"/>
            <ac:spMk id="2" creationId="{589244D7-7AA6-4CBA-BB5E-D67EC9EE3448}"/>
          </ac:spMkLst>
        </pc:spChg>
        <pc:spChg chg="del mod">
          <ac:chgData name="kuber raj kunal" userId="ff53f78b27f9dcad" providerId="Windows Live" clId="Web-{0D46000A-5051-44AD-883E-3DEC7A099DDA}" dt="2021-09-30T13:08:19.291" v="4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9:42.214" v="33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55.974" v="236"/>
          <ac:picMkLst>
            <pc:docMk/>
            <pc:sldMk cId="0" sldId="257"/>
            <ac:picMk id="3" creationId="{D4D1F300-DA48-48A3-BE97-E239A383A1BC}"/>
          </ac:picMkLst>
        </pc:picChg>
      </pc:sldChg>
      <pc:sldChg chg="addSp modSp">
        <pc:chgData name="kuber raj kunal" userId="ff53f78b27f9dcad" providerId="Windows Live" clId="Web-{0D46000A-5051-44AD-883E-3DEC7A099DDA}" dt="2021-09-30T13:19:55.489" v="235"/>
        <pc:sldMkLst>
          <pc:docMk/>
          <pc:sldMk cId="0" sldId="258"/>
        </pc:sldMkLst>
        <pc:spChg chg="mod">
          <ac:chgData name="kuber raj kunal" userId="ff53f78b27f9dcad" providerId="Windows Live" clId="Web-{0D46000A-5051-44AD-883E-3DEC7A099DDA}" dt="2021-09-30T13:10:13.668" v="48"/>
          <ac:spMkLst>
            <pc:docMk/>
            <pc:sldMk cId="0" sldId="258"/>
            <ac:spMk id="106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0:19.933" v="51"/>
          <ac:spMkLst>
            <pc:docMk/>
            <pc:sldMk cId="0" sldId="258"/>
            <ac:spMk id="107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55.489" v="235"/>
          <ac:picMkLst>
            <pc:docMk/>
            <pc:sldMk cId="0" sldId="258"/>
            <ac:picMk id="2" creationId="{F22CD328-B961-47D0-B6E9-86ADF3E38693}"/>
          </ac:picMkLst>
        </pc:picChg>
      </pc:sldChg>
      <pc:sldChg chg="addSp delSp modSp">
        <pc:chgData name="kuber raj kunal" userId="ff53f78b27f9dcad" providerId="Windows Live" clId="Web-{0D46000A-5051-44AD-883E-3DEC7A099DDA}" dt="2021-09-30T13:19:52.989" v="234"/>
        <pc:sldMkLst>
          <pc:docMk/>
          <pc:sldMk cId="0" sldId="259"/>
        </pc:sldMkLst>
        <pc:spChg chg="del mod">
          <ac:chgData name="kuber raj kunal" userId="ff53f78b27f9dcad" providerId="Windows Live" clId="Web-{0D46000A-5051-44AD-883E-3DEC7A099DDA}" dt="2021-09-30T13:10:49.449" v="59"/>
          <ac:spMkLst>
            <pc:docMk/>
            <pc:sldMk cId="0" sldId="259"/>
            <ac:spMk id="113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0:55.449" v="61" actId="1076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0:59.512" v="63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52.989" v="234"/>
          <ac:picMkLst>
            <pc:docMk/>
            <pc:sldMk cId="0" sldId="259"/>
            <ac:picMk id="2" creationId="{120EBDCD-9665-44C9-B55E-F0DAC9B46BDA}"/>
          </ac:picMkLst>
        </pc:picChg>
      </pc:sldChg>
      <pc:sldChg chg="addSp delSp modSp">
        <pc:chgData name="kuber raj kunal" userId="ff53f78b27f9dcad" providerId="Windows Live" clId="Web-{0D46000A-5051-44AD-883E-3DEC7A099DDA}" dt="2021-09-30T13:19:50.192" v="233"/>
        <pc:sldMkLst>
          <pc:docMk/>
          <pc:sldMk cId="0" sldId="260"/>
        </pc:sldMkLst>
        <pc:spChg chg="mod">
          <ac:chgData name="kuber raj kunal" userId="ff53f78b27f9dcad" providerId="Windows Live" clId="Web-{0D46000A-5051-44AD-883E-3DEC7A099DDA}" dt="2021-09-30T13:12:08.091" v="79" actId="1076"/>
          <ac:spMkLst>
            <pc:docMk/>
            <pc:sldMk cId="0" sldId="260"/>
            <ac:spMk id="120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2:20.998" v="83" actId="1076"/>
          <ac:spMkLst>
            <pc:docMk/>
            <pc:sldMk cId="0" sldId="260"/>
            <ac:spMk id="121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50.192" v="233"/>
          <ac:picMkLst>
            <pc:docMk/>
            <pc:sldMk cId="0" sldId="260"/>
            <ac:picMk id="2" creationId="{E09C2E9F-D367-4D26-905B-50CB75D8C1A0}"/>
          </ac:picMkLst>
        </pc:picChg>
        <pc:picChg chg="del mod">
          <ac:chgData name="kuber raj kunal" userId="ff53f78b27f9dcad" providerId="Windows Live" clId="Web-{0D46000A-5051-44AD-883E-3DEC7A099DDA}" dt="2021-09-30T13:11:05.278" v="64"/>
          <ac:picMkLst>
            <pc:docMk/>
            <pc:sldMk cId="0" sldId="260"/>
            <ac:picMk id="122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48.380" v="232"/>
        <pc:sldMkLst>
          <pc:docMk/>
          <pc:sldMk cId="0" sldId="261"/>
        </pc:sldMkLst>
        <pc:spChg chg="mod">
          <ac:chgData name="kuber raj kunal" userId="ff53f78b27f9dcad" providerId="Windows Live" clId="Web-{0D46000A-5051-44AD-883E-3DEC7A099DDA}" dt="2021-09-30T13:12:32.420" v="87" actId="14100"/>
          <ac:spMkLst>
            <pc:docMk/>
            <pc:sldMk cId="0" sldId="261"/>
            <ac:spMk id="127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2:41.154" v="90" actId="1076"/>
          <ac:spMkLst>
            <pc:docMk/>
            <pc:sldMk cId="0" sldId="261"/>
            <ac:spMk id="128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48.380" v="232"/>
          <ac:picMkLst>
            <pc:docMk/>
            <pc:sldMk cId="0" sldId="261"/>
            <ac:picMk id="2" creationId="{454B2940-905D-4F18-B725-220301782007}"/>
          </ac:picMkLst>
        </pc:picChg>
        <pc:picChg chg="del mod">
          <ac:chgData name="kuber raj kunal" userId="ff53f78b27f9dcad" providerId="Windows Live" clId="Web-{0D46000A-5051-44AD-883E-3DEC7A099DDA}" dt="2021-09-30T13:12:26.951" v="85"/>
          <ac:picMkLst>
            <pc:docMk/>
            <pc:sldMk cId="0" sldId="261"/>
            <ac:picMk id="129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47.583" v="231"/>
        <pc:sldMkLst>
          <pc:docMk/>
          <pc:sldMk cId="0" sldId="262"/>
        </pc:sldMkLst>
        <pc:spChg chg="mod">
          <ac:chgData name="kuber raj kunal" userId="ff53f78b27f9dcad" providerId="Windows Live" clId="Web-{0D46000A-5051-44AD-883E-3DEC7A099DDA}" dt="2021-09-30T13:13:04.436" v="99" actId="1076"/>
          <ac:spMkLst>
            <pc:docMk/>
            <pc:sldMk cId="0" sldId="262"/>
            <ac:spMk id="134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3:25.014" v="104"/>
          <ac:spMkLst>
            <pc:docMk/>
            <pc:sldMk cId="0" sldId="262"/>
            <ac:spMk id="136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47.583" v="231"/>
          <ac:picMkLst>
            <pc:docMk/>
            <pc:sldMk cId="0" sldId="262"/>
            <ac:picMk id="2" creationId="{8801DD03-3C8A-4F13-B159-93ACF0D2215E}"/>
          </ac:picMkLst>
        </pc:picChg>
        <pc:picChg chg="del mod">
          <ac:chgData name="kuber raj kunal" userId="ff53f78b27f9dcad" providerId="Windows Live" clId="Web-{0D46000A-5051-44AD-883E-3DEC7A099DDA}" dt="2021-09-30T13:13:14.795" v="101"/>
          <ac:picMkLst>
            <pc:docMk/>
            <pc:sldMk cId="0" sldId="262"/>
            <ac:picMk id="135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44.708" v="230"/>
        <pc:sldMkLst>
          <pc:docMk/>
          <pc:sldMk cId="0" sldId="263"/>
        </pc:sldMkLst>
        <pc:spChg chg="mod">
          <ac:chgData name="kuber raj kunal" userId="ff53f78b27f9dcad" providerId="Windows Live" clId="Web-{0D46000A-5051-44AD-883E-3DEC7A099DDA}" dt="2021-09-30T13:14:01.265" v="111" actId="14100"/>
          <ac:spMkLst>
            <pc:docMk/>
            <pc:sldMk cId="0" sldId="263"/>
            <ac:spMk id="141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3:39.671" v="106" actId="1076"/>
          <ac:spMkLst>
            <pc:docMk/>
            <pc:sldMk cId="0" sldId="263"/>
            <ac:spMk id="143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44.708" v="230"/>
          <ac:picMkLst>
            <pc:docMk/>
            <pc:sldMk cId="0" sldId="263"/>
            <ac:picMk id="2" creationId="{EE161412-96BA-4665-89EB-52DCEC3BB87A}"/>
          </ac:picMkLst>
        </pc:picChg>
        <pc:picChg chg="del mod">
          <ac:chgData name="kuber raj kunal" userId="ff53f78b27f9dcad" providerId="Windows Live" clId="Web-{0D46000A-5051-44AD-883E-3DEC7A099DDA}" dt="2021-09-30T13:13:35.702" v="105"/>
          <ac:picMkLst>
            <pc:docMk/>
            <pc:sldMk cId="0" sldId="263"/>
            <ac:picMk id="142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42.317" v="229"/>
        <pc:sldMkLst>
          <pc:docMk/>
          <pc:sldMk cId="0" sldId="264"/>
        </pc:sldMkLst>
        <pc:spChg chg="mod">
          <ac:chgData name="kuber raj kunal" userId="ff53f78b27f9dcad" providerId="Windows Live" clId="Web-{0D46000A-5051-44AD-883E-3DEC7A099DDA}" dt="2021-09-30T13:14:32.218" v="120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4:42.422" v="123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4:55.766" v="129" actId="1076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5:00.860" v="132"/>
          <ac:spMkLst>
            <pc:docMk/>
            <pc:sldMk cId="0" sldId="264"/>
            <ac:spMk id="153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42.317" v="229"/>
          <ac:picMkLst>
            <pc:docMk/>
            <pc:sldMk cId="0" sldId="264"/>
            <ac:picMk id="2" creationId="{482AA8DF-A109-416F-BAE8-4FB8DCE43C6A}"/>
          </ac:picMkLst>
        </pc:picChg>
        <pc:picChg chg="del mod">
          <ac:chgData name="kuber raj kunal" userId="ff53f78b27f9dcad" providerId="Windows Live" clId="Web-{0D46000A-5051-44AD-883E-3DEC7A099DDA}" dt="2021-09-30T13:15:03.203" v="133"/>
          <ac:picMkLst>
            <pc:docMk/>
            <pc:sldMk cId="0" sldId="264"/>
            <ac:picMk id="151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41.083" v="228"/>
        <pc:sldMkLst>
          <pc:docMk/>
          <pc:sldMk cId="0" sldId="265"/>
        </pc:sldMkLst>
        <pc:spChg chg="mod">
          <ac:chgData name="kuber raj kunal" userId="ff53f78b27f9dcad" providerId="Windows Live" clId="Web-{0D46000A-5051-44AD-883E-3DEC7A099DDA}" dt="2021-09-30T13:16:36.408" v="161" actId="1076"/>
          <ac:spMkLst>
            <pc:docMk/>
            <pc:sldMk cId="0" sldId="265"/>
            <ac:spMk id="158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5:18.297" v="137" actId="14100"/>
          <ac:spMkLst>
            <pc:docMk/>
            <pc:sldMk cId="0" sldId="265"/>
            <ac:spMk id="160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5:54.392" v="147" actId="1076"/>
          <ac:spMkLst>
            <pc:docMk/>
            <pc:sldMk cId="0" sldId="265"/>
            <ac:spMk id="161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41.083" v="228"/>
          <ac:picMkLst>
            <pc:docMk/>
            <pc:sldMk cId="0" sldId="265"/>
            <ac:picMk id="2" creationId="{A8CBEA27-0649-4BBC-B93F-FAD9E1711112}"/>
          </ac:picMkLst>
        </pc:picChg>
        <pc:picChg chg="del mod">
          <ac:chgData name="kuber raj kunal" userId="ff53f78b27f9dcad" providerId="Windows Live" clId="Web-{0D46000A-5051-44AD-883E-3DEC7A099DDA}" dt="2021-09-30T13:15:07.969" v="134"/>
          <ac:picMkLst>
            <pc:docMk/>
            <pc:sldMk cId="0" sldId="265"/>
            <ac:picMk id="159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38.083" v="227"/>
        <pc:sldMkLst>
          <pc:docMk/>
          <pc:sldMk cId="0" sldId="266"/>
        </pc:sldMkLst>
        <pc:spChg chg="add mod">
          <ac:chgData name="kuber raj kunal" userId="ff53f78b27f9dcad" providerId="Windows Live" clId="Web-{0D46000A-5051-44AD-883E-3DEC7A099DDA}" dt="2021-09-30T13:18:17.910" v="204"/>
          <ac:spMkLst>
            <pc:docMk/>
            <pc:sldMk cId="0" sldId="266"/>
            <ac:spMk id="2" creationId="{C52BC39E-9B6A-4047-AD13-598F791A10D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k cId="0" sldId="266"/>
            <ac:spMk id="166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6:56.064" v="167" actId="1076"/>
          <ac:spMkLst>
            <pc:docMk/>
            <pc:sldMk cId="0" sldId="266"/>
            <ac:spMk id="168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7:23.909" v="179" actId="14100"/>
          <ac:spMkLst>
            <pc:docMk/>
            <pc:sldMk cId="0" sldId="266"/>
            <ac:spMk id="169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38.083" v="227"/>
          <ac:picMkLst>
            <pc:docMk/>
            <pc:sldMk cId="0" sldId="266"/>
            <ac:picMk id="3" creationId="{99CC9F86-99A5-4C7A-B06B-5320830BF0DB}"/>
          </ac:picMkLst>
        </pc:picChg>
        <pc:picChg chg="del mod">
          <ac:chgData name="kuber raj kunal" userId="ff53f78b27f9dcad" providerId="Windows Live" clId="Web-{0D46000A-5051-44AD-883E-3DEC7A099DDA}" dt="2021-09-30T13:16:42.002" v="162"/>
          <ac:picMkLst>
            <pc:docMk/>
            <pc:sldMk cId="0" sldId="266"/>
            <ac:picMk id="167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32.661" v="225"/>
        <pc:sldMkLst>
          <pc:docMk/>
          <pc:sldMk cId="0" sldId="267"/>
        </pc:sldMkLst>
        <pc:spChg chg="mod">
          <ac:chgData name="kuber raj kunal" userId="ff53f78b27f9dcad" providerId="Windows Live" clId="Web-{0D46000A-5051-44AD-883E-3DEC7A099DDA}" dt="2021-09-30T13:18:55.676" v="218"/>
          <ac:spMkLst>
            <pc:docMk/>
            <pc:sldMk cId="0" sldId="267"/>
            <ac:spMk id="174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8:59.691" v="220"/>
          <ac:spMkLst>
            <pc:docMk/>
            <pc:sldMk cId="0" sldId="267"/>
            <ac:spMk id="175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32.661" v="225"/>
          <ac:picMkLst>
            <pc:docMk/>
            <pc:sldMk cId="0" sldId="267"/>
            <ac:picMk id="2" creationId="{FC10A605-CA78-42CF-BB49-7D826CE7CEF9}"/>
          </ac:picMkLst>
        </pc:picChg>
        <pc:picChg chg="del mod">
          <ac:chgData name="kuber raj kunal" userId="ff53f78b27f9dcad" providerId="Windows Live" clId="Web-{0D46000A-5051-44AD-883E-3DEC7A099DDA}" dt="2021-09-30T13:19:02.723" v="221"/>
          <ac:picMkLst>
            <pc:docMk/>
            <pc:sldMk cId="0" sldId="267"/>
            <ac:picMk id="176" creationId="{00000000-0000-0000-0000-000000000000}"/>
          </ac:picMkLst>
        </pc:picChg>
      </pc:sldChg>
      <pc:sldChg chg="addSp delSp modSp ord">
        <pc:chgData name="kuber raj kunal" userId="ff53f78b27f9dcad" providerId="Windows Live" clId="Web-{0D46000A-5051-44AD-883E-3DEC7A099DDA}" dt="2021-09-30T13:19:36.348" v="226"/>
        <pc:sldMkLst>
          <pc:docMk/>
          <pc:sldMk cId="0" sldId="269"/>
        </pc:sldMkLst>
        <pc:spChg chg="mod">
          <ac:chgData name="kuber raj kunal" userId="ff53f78b27f9dcad" providerId="Windows Live" clId="Web-{0D46000A-5051-44AD-883E-3DEC7A099DDA}" dt="2021-09-30T13:18:41.707" v="213" actId="1076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18:30.675" v="207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0D46000A-5051-44AD-883E-3DEC7A099DDA}" dt="2021-09-30T13:19:36.348" v="226"/>
          <ac:picMkLst>
            <pc:docMk/>
            <pc:sldMk cId="0" sldId="269"/>
            <ac:picMk id="2" creationId="{74A442AE-91F9-45EC-AEFF-6E4D88537293}"/>
          </ac:picMkLst>
        </pc:picChg>
        <pc:picChg chg="del mod">
          <ac:chgData name="kuber raj kunal" userId="ff53f78b27f9dcad" providerId="Windows Live" clId="Web-{0D46000A-5051-44AD-883E-3DEC7A099DDA}" dt="2021-09-30T13:18:25.160" v="205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0D46000A-5051-44AD-883E-3DEC7A099DDA}" dt="2021-09-30T13:19:29.520" v="224" actId="1076"/>
        <pc:sldMkLst>
          <pc:docMk/>
          <pc:sldMk cId="0" sldId="270"/>
        </pc:sldMkLst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k cId="0" sldId="270"/>
            <ac:spMk id="196" creationId="{00000000-0000-0000-0000-000000000000}"/>
          </ac:spMkLst>
        </pc:spChg>
        <pc:picChg chg="add mod">
          <ac:chgData name="kuber raj kunal" userId="ff53f78b27f9dcad" providerId="Windows Live" clId="Web-{0D46000A-5051-44AD-883E-3DEC7A099DDA}" dt="2021-09-30T13:19:29.520" v="224" actId="1076"/>
          <ac:picMkLst>
            <pc:docMk/>
            <pc:sldMk cId="0" sldId="270"/>
            <ac:picMk id="2" creationId="{45D296C2-9B8D-439F-A3D3-41C076D2EFFC}"/>
          </ac:picMkLst>
        </pc:picChg>
        <pc:picChg chg="del mod">
          <ac:chgData name="kuber raj kunal" userId="ff53f78b27f9dcad" providerId="Windows Live" clId="Web-{0D46000A-5051-44AD-883E-3DEC7A099DDA}" dt="2021-09-30T13:19:05.426" v="222"/>
          <ac:picMkLst>
            <pc:docMk/>
            <pc:sldMk cId="0" sldId="270"/>
            <ac:picMk id="195" creationId="{00000000-0000-0000-0000-000000000000}"/>
          </ac:picMkLst>
        </pc:picChg>
      </pc:sldChg>
      <pc:sldMasterChg chg="modSp modSldLayout">
        <pc:chgData name="kuber raj kunal" userId="ff53f78b27f9dcad" providerId="Windows Live" clId="Web-{0D46000A-5051-44AD-883E-3DEC7A099DDA}" dt="2021-09-30T13:07:59.040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0D46000A-5051-44AD-883E-3DEC7A099DDA}" dt="2021-09-30T13:07:59.040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3"/>
              <ac:spMk id="35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3"/>
              <ac:spMk id="36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1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3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4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49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0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1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6"/>
              <ac:spMk id="57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0D46000A-5051-44AD-883E-3DEC7A099DDA}" dt="2021-09-30T13:07:59.040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0D46000A-5051-44AD-883E-3DEC7A099DDA}" dt="2021-09-30T13:07:59.040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ZWNdZI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ZWNdZE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15799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7800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0589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043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68115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4584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343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3942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3672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0830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2678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5842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2337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8366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390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8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TO FUNCTION</a:t>
            </a:r>
            <a:endParaRPr sz="1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PERIOD-1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NAME: Working 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AA109F8-B3E3-40E6-90D0-FFB0D6A5D5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/>
          <p:nvPr/>
        </p:nvSpPr>
        <p:spPr>
          <a:xfrm>
            <a:off x="589473" y="181978"/>
            <a:ext cx="10150416" cy="637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b="1" i="0" u="sng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b="1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400" b="1" i="0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400" b="1" i="0" u="sng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Different ways of Calling the above function: 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/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24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0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calcSomething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(5)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algn="just"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2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  a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7</a:t>
            </a:r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algn="just"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 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calcSomething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algn="just"/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                     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3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 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calcSomething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(a+5)</a:t>
            </a:r>
            <a:endParaRPr sz="24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60" name="Google Shape;160;p10"/>
          <p:cNvSpPr txBox="1"/>
          <p:nvPr/>
        </p:nvSpPr>
        <p:spPr>
          <a:xfrm>
            <a:off x="589472" y="694885"/>
            <a:ext cx="7626503" cy="906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Calling/ Invoking / Using A Function :</a:t>
            </a:r>
            <a:endParaRPr lang="en-US" sz="3200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3200" b="1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0"/>
          <p:cNvSpPr txBox="1"/>
          <p:nvPr/>
        </p:nvSpPr>
        <p:spPr>
          <a:xfrm>
            <a:off x="4201045" y="1512093"/>
            <a:ext cx="4875362" cy="221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calcSomething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 x ) :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r = 2 * x **2</a:t>
            </a:r>
            <a:endParaRPr sz="16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return r</a:t>
            </a:r>
            <a:endParaRPr sz="16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8CBEA27-0649-4BBC-B93F-FAD9E171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/>
          <p:nvPr/>
        </p:nvSpPr>
        <p:spPr>
          <a:xfrm>
            <a:off x="1524001" y="1477328"/>
            <a:ext cx="9144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b="1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1"/>
          <p:cNvSpPr txBox="1"/>
          <p:nvPr/>
        </p:nvSpPr>
        <p:spPr>
          <a:xfrm>
            <a:off x="1271016" y="256169"/>
            <a:ext cx="9153144" cy="2419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lang="en-US" sz="24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Definition: </a:t>
            </a:r>
            <a:endParaRPr lang="en-US"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US" sz="24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cube( x ) :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r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x * x *x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return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endParaRPr sz="2000" dirty="0"/>
          </a:p>
        </p:txBody>
      </p:sp>
      <p:sp>
        <p:nvSpPr>
          <p:cNvPr id="169" name="Google Shape;169;p11"/>
          <p:cNvSpPr txBox="1"/>
          <p:nvPr/>
        </p:nvSpPr>
        <p:spPr>
          <a:xfrm>
            <a:off x="1380412" y="3124653"/>
            <a:ext cx="3421092" cy="589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Calls: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52BC39E-9B6A-4047-AD13-598F791A10D0}"/>
              </a:ext>
            </a:extLst>
          </p:cNvPr>
          <p:cNvSpPr txBox="1"/>
          <p:nvPr/>
        </p:nvSpPr>
        <p:spPr>
          <a:xfrm>
            <a:off x="3737596" y="4004016"/>
            <a:ext cx="2743200" cy="28050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cube(4)   ​</a:t>
            </a:r>
          </a:p>
          <a:p>
            <a:pPr marL="285750" indent="-285750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cube(a)           ​</a:t>
            </a:r>
          </a:p>
          <a:p>
            <a:pPr marL="285750" indent="-285750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cube(a+10)    ​</a:t>
            </a:r>
          </a:p>
          <a:p>
            <a:pPr marL="285750" indent="-285750">
              <a:lnSpc>
                <a:spcPct val="15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value=12*cube(5)    ​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9CC9F86-99A5-4C7A-B06B-5320830BF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596666" y="2038019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Concept of 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Importance of using 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Different Units of a function.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function call statement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function definition</a:t>
            </a: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4A442AE-91F9-45EC-AEFF-6E4D88537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>
            <a:spLocks noGrp="1"/>
          </p:cNvSpPr>
          <p:nvPr>
            <p:ph type="title"/>
          </p:nvPr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sp>
        <p:nvSpPr>
          <p:cNvPr id="175" name="Google Shape;175;p12"/>
          <p:cNvSpPr txBox="1">
            <a:spLocks noGrp="1"/>
          </p:cNvSpPr>
          <p:nvPr>
            <p:ph type="body" idx="1"/>
          </p:nvPr>
        </p:nvSpPr>
        <p:spPr>
          <a:xfrm>
            <a:off x="2127014" y="1519687"/>
            <a:ext cx="8708100" cy="38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/>
              <a:t>What is a function?</a:t>
            </a:r>
            <a:endParaRPr sz="2400"/>
          </a:p>
          <a:p>
            <a:pPr marL="342900" lvl="0" indent="-381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/>
              <a:t>Why is it important to use functions in your program?</a:t>
            </a:r>
            <a:endParaRPr sz="2400"/>
          </a:p>
          <a:p>
            <a:pPr marL="342900" lvl="0" indent="-381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/>
              <a:t>Mention various parts of a function.</a:t>
            </a:r>
            <a:endParaRPr sz="2400"/>
          </a:p>
          <a:p>
            <a:pPr marL="342900" lvl="0" indent="-381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/>
              <a:t>What is a function call statement? How many times can a function be called?</a:t>
            </a:r>
            <a:endParaRPr sz="2400"/>
          </a:p>
          <a:p>
            <a:pPr marL="342900" lvl="0" indent="-3810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/>
              <a:t>What is a function definition? </a:t>
            </a:r>
            <a:endParaRPr sz="24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C10A605-CA78-42CF-BB49-7D826CE7C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5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5D296C2-9B8D-439F-A3D3-41C076D2E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902141" y="1080364"/>
            <a:ext cx="1091653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89244D7-7AA6-4CBA-BB5E-D67EC9EE3448}"/>
              </a:ext>
            </a:extLst>
          </p:cNvPr>
          <p:cNvSpPr txBox="1"/>
          <p:nvPr/>
        </p:nvSpPr>
        <p:spPr>
          <a:xfrm>
            <a:off x="1924150" y="2108986"/>
            <a:ext cx="971616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lvl="2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Students will be able to apprise the importance of function.​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Students will be able to replace long codes with shorter functions.​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know the advantages of using function.​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To know different types of functions.​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4D1F300-DA48-48A3-BE97-E239A383A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xfrm>
            <a:off x="782991" y="852757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sp>
        <p:nvSpPr>
          <p:cNvPr id="107" name="Google Shape;107;p3"/>
          <p:cNvSpPr txBox="1">
            <a:spLocks noGrp="1"/>
          </p:cNvSpPr>
          <p:nvPr>
            <p:ph type="body" idx="1"/>
          </p:nvPr>
        </p:nvSpPr>
        <p:spPr>
          <a:xfrm>
            <a:off x="2054870" y="2151888"/>
            <a:ext cx="58674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Introduction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Understanding functions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Advantages of using function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Function syntax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Calling/invoking a function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22CD328-B961-47D0-B6E9-86ADF3E38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572218" y="662827"/>
            <a:ext cx="3571336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Introduction: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2227437" y="2000972"/>
            <a:ext cx="88392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2766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dirty="0"/>
              <a:t>Function is a subprogram that acts on data . </a:t>
            </a:r>
            <a:endParaRPr sz="2400" dirty="0"/>
          </a:p>
          <a:p>
            <a:pPr marL="342900" lvl="0" indent="-32766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dirty="0"/>
              <a:t>It also returns a value.</a:t>
            </a:r>
            <a:endParaRPr sz="2400" dirty="0"/>
          </a:p>
          <a:p>
            <a:pPr marL="342900" lvl="0" indent="-32766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dirty="0"/>
              <a:t>Use of functions to make program easier.</a:t>
            </a:r>
            <a:endParaRPr sz="2400" dirty="0"/>
          </a:p>
          <a:p>
            <a:pPr marL="342900" lvl="0" indent="-32766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dirty="0"/>
              <a:t>Large programs can be divided into smaller modules.</a:t>
            </a:r>
            <a:endParaRPr sz="2400" dirty="0"/>
          </a:p>
          <a:p>
            <a:pPr marL="342900" lvl="0" indent="-327660" algn="l" rtl="0">
              <a:lnSpc>
                <a:spcPct val="15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400" dirty="0"/>
              <a:t>Using function in programs improves program efficiency.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20EBDCD-9665-44C9-B55E-F0DAC9B46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341417" y="611020"/>
            <a:ext cx="6147356" cy="615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Understanding Function : </a:t>
            </a:r>
            <a:endParaRPr lang="en-US" sz="3200" cap="none" dirty="0">
              <a:solidFill>
                <a:srgbClr val="FF0000"/>
              </a:solidFill>
            </a:endParaRPr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1250558" y="1226370"/>
            <a:ext cx="10316602" cy="548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55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Large programs are generally avoided </a:t>
            </a:r>
            <a:endParaRPr sz="3600" dirty="0"/>
          </a:p>
          <a:p>
            <a:pPr marL="342900" lvl="0" indent="-35560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A large program is broken down into smaller units known as functions.</a:t>
            </a:r>
            <a:endParaRPr sz="3600" dirty="0"/>
          </a:p>
          <a:p>
            <a:pPr marL="342900" lvl="0" indent="-35560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 A function is a named unit of a group of program statements which can be invoked from other parts of the program.</a:t>
            </a:r>
            <a:endParaRPr sz="3600" dirty="0"/>
          </a:p>
          <a:p>
            <a:pPr marL="342900" lvl="0" indent="-35560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A function is a subprogram that acts on data and often returns a value.</a:t>
            </a:r>
            <a:endParaRPr sz="3600" dirty="0"/>
          </a:p>
          <a:p>
            <a:pPr marL="342900" lvl="0" indent="-35560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/>
              <a:t>Using functions is to make program handling easier &amp; reduce program </a:t>
            </a:r>
            <a:r>
              <a:rPr lang="en-US" sz="2400" dirty="0" smtClean="0"/>
              <a:t>size.</a:t>
            </a:r>
            <a:endParaRPr sz="36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09C2E9F-D367-4D26-905B-50CB75D8C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>
            <a:spLocks noGrp="1"/>
          </p:cNvSpPr>
          <p:nvPr>
            <p:ph type="title"/>
          </p:nvPr>
        </p:nvSpPr>
        <p:spPr>
          <a:xfrm>
            <a:off x="524774" y="963283"/>
            <a:ext cx="3218094" cy="529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Advantages:</a:t>
            </a:r>
            <a:endParaRPr lang="en-US" sz="3200" cap="none" dirty="0">
              <a:solidFill>
                <a:srgbClr val="FF0000"/>
              </a:solidFill>
            </a:endParaRPr>
          </a:p>
        </p:txBody>
      </p:sp>
      <p:sp>
        <p:nvSpPr>
          <p:cNvPr id="128" name="Google Shape;128;p8"/>
          <p:cNvSpPr txBox="1">
            <a:spLocks noGrp="1"/>
          </p:cNvSpPr>
          <p:nvPr>
            <p:ph type="body" idx="1"/>
          </p:nvPr>
        </p:nvSpPr>
        <p:spPr>
          <a:xfrm>
            <a:off x="2711433" y="1972954"/>
            <a:ext cx="52578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Easier Handling.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Avoiding ambiguity. 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Reduced program size.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54B2940-905D-4F18-B725-2203017820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>
            <a:spLocks noGrp="1"/>
          </p:cNvSpPr>
          <p:nvPr>
            <p:ph type="title"/>
          </p:nvPr>
        </p:nvSpPr>
        <p:spPr>
          <a:xfrm>
            <a:off x="477329" y="376687"/>
            <a:ext cx="8616350" cy="193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Understanding A Mathematical Function : </a:t>
            </a:r>
            <a:endParaRPr lang="en-US" sz="3200" cap="none" dirty="0">
              <a:solidFill>
                <a:srgbClr val="FF0000"/>
              </a:solidFill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1643332" y="1674905"/>
            <a:ext cx="8382000" cy="495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F(x)=2X</a:t>
            </a:r>
            <a:r>
              <a:rPr lang="en-US" sz="24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aseline="30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aseline="30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x=1 gives result as 2.1.1= 2</a:t>
            </a:r>
            <a:endParaRPr sz="2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x=2 gives result as 2.2.2 = 8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x=3 gives result as 2.3.3 = 18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x=4 gives result as 2.4.4= 32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ON...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801DD03-3C8A-4F13-B159-93ACF0D22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>
            <a:spLocks noGrp="1"/>
          </p:cNvSpPr>
          <p:nvPr>
            <p:ph type="title"/>
          </p:nvPr>
        </p:nvSpPr>
        <p:spPr>
          <a:xfrm>
            <a:off x="587980" y="910797"/>
            <a:ext cx="5660365" cy="989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Understanding Function : </a:t>
            </a:r>
            <a:endParaRPr lang="en-US" sz="3200" cap="none" dirty="0">
              <a:solidFill>
                <a:srgbClr val="FF0000"/>
              </a:solidFill>
            </a:endParaRPr>
          </a:p>
        </p:txBody>
      </p:sp>
      <p:sp>
        <p:nvSpPr>
          <p:cNvPr id="143" name="Google Shape;143;p7"/>
          <p:cNvSpPr/>
          <p:nvPr/>
        </p:nvSpPr>
        <p:spPr>
          <a:xfrm>
            <a:off x="2284508" y="1547004"/>
            <a:ext cx="8973000" cy="5693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can create functions in a program, that:</a:t>
            </a:r>
            <a:endParaRPr sz="2200" dirty="0"/>
          </a:p>
          <a:p>
            <a:pPr marL="457200" marR="0" lvl="0" indent="-3937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have arguments (values given to it), if needed.</a:t>
            </a:r>
            <a:endParaRPr sz="2200" dirty="0"/>
          </a:p>
          <a:p>
            <a:pPr marL="457200" marR="0" lvl="0" indent="-3937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perform certain functionality (some set of statements).</a:t>
            </a:r>
            <a:endParaRPr sz="2200" dirty="0"/>
          </a:p>
          <a:p>
            <a:pPr marL="457200" marR="0" lvl="0" indent="-3937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return a result.</a:t>
            </a:r>
            <a:endParaRPr sz="2200" dirty="0"/>
          </a:p>
          <a:p>
            <a:pPr marL="2286000" marR="0" lvl="4" indent="-3937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E161412-96BA-4665-89EB-52DCEC3BB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>
            <a:spLocks noGrp="1"/>
          </p:cNvSpPr>
          <p:nvPr>
            <p:ph type="title"/>
          </p:nvPr>
        </p:nvSpPr>
        <p:spPr>
          <a:xfrm>
            <a:off x="869830" y="768109"/>
            <a:ext cx="4238445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Function Syntax :</a:t>
            </a:r>
            <a:endParaRPr lang="en-US" sz="5400" dirty="0"/>
          </a:p>
        </p:txBody>
      </p:sp>
      <p:sp>
        <p:nvSpPr>
          <p:cNvPr id="150" name="Google Shape;150;p9"/>
          <p:cNvSpPr txBox="1">
            <a:spLocks noGrp="1"/>
          </p:cNvSpPr>
          <p:nvPr>
            <p:ph type="body" idx="1"/>
          </p:nvPr>
        </p:nvSpPr>
        <p:spPr>
          <a:xfrm>
            <a:off x="2936575" y="1797458"/>
            <a:ext cx="4343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 err="1"/>
              <a:t>def</a:t>
            </a:r>
            <a:r>
              <a:rPr lang="en-US" sz="2400" dirty="0"/>
              <a:t> </a:t>
            </a:r>
            <a:r>
              <a:rPr lang="en-US" sz="2400" dirty="0" err="1"/>
              <a:t>func</a:t>
            </a:r>
            <a:r>
              <a:rPr lang="en-US" sz="2400" dirty="0"/>
              <a:t>( parameters):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:</a:t>
            </a:r>
            <a:endParaRPr dirty="0"/>
          </a:p>
          <a:p>
            <a:pPr marL="45720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: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            return r</a:t>
            </a:r>
            <a:endParaRPr sz="2400" dirty="0"/>
          </a:p>
        </p:txBody>
      </p:sp>
      <p:sp>
        <p:nvSpPr>
          <p:cNvPr id="152" name="Google Shape;152;p9"/>
          <p:cNvSpPr txBox="1"/>
          <p:nvPr/>
        </p:nvSpPr>
        <p:spPr>
          <a:xfrm>
            <a:off x="869830" y="3550058"/>
            <a:ext cx="2930105" cy="1506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2800" b="1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lang="en-US" sz="2800" b="1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9"/>
          <p:cNvSpPr txBox="1"/>
          <p:nvPr/>
        </p:nvSpPr>
        <p:spPr>
          <a:xfrm>
            <a:off x="2936575" y="4866832"/>
            <a:ext cx="3810000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calcSomething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 x ):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r = 2 * x **2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return r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82AA8DF-A109-416F-BAE8-4FB8DCE43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439</Words>
  <Application>Microsoft Office PowerPoint</Application>
  <PresentationFormat>Widescreen</PresentationFormat>
  <Paragraphs>117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Sub-Concepts:</vt:lpstr>
      <vt:lpstr>Introduction:</vt:lpstr>
      <vt:lpstr>Understanding Function : </vt:lpstr>
      <vt:lpstr>Advantages:</vt:lpstr>
      <vt:lpstr>Understanding A Mathematical Function : </vt:lpstr>
      <vt:lpstr>Understanding Function : </vt:lpstr>
      <vt:lpstr>Function Syntax :</vt:lpstr>
      <vt:lpstr>PowerPoint Presentation</vt:lpstr>
      <vt:lpstr>PowerPoint Presentation</vt:lpstr>
      <vt:lpstr>Session Review:</vt:lpstr>
      <vt:lpstr>ASSIGNMENT: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101</cp:revision>
  <dcterms:created xsi:type="dcterms:W3CDTF">2006-08-16T00:00:00Z</dcterms:created>
  <dcterms:modified xsi:type="dcterms:W3CDTF">2021-10-02T09:01:50Z</dcterms:modified>
</cp:coreProperties>
</file>