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7"/>
  </p:notesMasterIdLst>
  <p:sldIdLst>
    <p:sldId id="256" r:id="rId2"/>
    <p:sldId id="270" r:id="rId3"/>
    <p:sldId id="269" r:id="rId4"/>
    <p:sldId id="268" r:id="rId5"/>
    <p:sldId id="258" r:id="rId6"/>
    <p:sldId id="264" r:id="rId7"/>
    <p:sldId id="259" r:id="rId8"/>
    <p:sldId id="260" r:id="rId9"/>
    <p:sldId id="261" r:id="rId10"/>
    <p:sldId id="265" r:id="rId11"/>
    <p:sldId id="271" r:id="rId12"/>
    <p:sldId id="262" r:id="rId13"/>
    <p:sldId id="267" r:id="rId14"/>
    <p:sldId id="266" r:id="rId15"/>
    <p:sldId id="25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4CDFE6-A316-495E-B5ED-1A1FA29E065C}">
          <p14:sldIdLst>
            <p14:sldId id="256"/>
            <p14:sldId id="270"/>
            <p14:sldId id="269"/>
            <p14:sldId id="268"/>
            <p14:sldId id="258"/>
            <p14:sldId id="264"/>
            <p14:sldId id="259"/>
            <p14:sldId id="260"/>
            <p14:sldId id="261"/>
            <p14:sldId id="265"/>
            <p14:sldId id="271"/>
            <p14:sldId id="262"/>
            <p14:sldId id="267"/>
            <p14:sldId id="266"/>
          </p14:sldIdLst>
        </p14:section>
        <p14:section name="Untitled Section" id="{07D6D575-7ABE-4916-B85C-423C12E391C7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E6769F90-DE7E-4A81-82D2-2165D309703C}"/>
    <pc:docChg chg="mod addSld modSld modMainMaster modSection setSldSz">
      <pc:chgData name="kuber raj kunal" userId="ff53f78b27f9dcad" providerId="Windows Live" clId="Web-{E6769F90-DE7E-4A81-82D2-2165D309703C}" dt="2021-10-29T14:25:32.541" v="91" actId="1076"/>
      <pc:docMkLst>
        <pc:docMk/>
      </pc:docMkLst>
      <pc:sldChg chg="delSp modSp">
        <pc:chgData name="kuber raj kunal" userId="ff53f78b27f9dcad" providerId="Windows Live" clId="Web-{E6769F90-DE7E-4A81-82D2-2165D309703C}" dt="2021-10-29T14:19:41.329" v="8" actId="20577"/>
        <pc:sldMkLst>
          <pc:docMk/>
          <pc:sldMk cId="1653987709" sldId="256"/>
        </pc:sldMkLst>
        <pc:spChg chg="mod">
          <ac:chgData name="kuber raj kunal" userId="ff53f78b27f9dcad" providerId="Windows Live" clId="Web-{E6769F90-DE7E-4A81-82D2-2165D309703C}" dt="2021-10-29T14:19:01.485" v="1"/>
          <ac:spMkLst>
            <pc:docMk/>
            <pc:sldMk cId="1653987709" sldId="256"/>
            <ac:spMk id="56" creationId="{00000000-0000-0000-0000-000000000000}"/>
          </ac:spMkLst>
        </pc:spChg>
        <pc:spChg chg="mod">
          <ac:chgData name="kuber raj kunal" userId="ff53f78b27f9dcad" providerId="Windows Live" clId="Web-{E6769F90-DE7E-4A81-82D2-2165D309703C}" dt="2021-10-29T14:19:41.329" v="8" actId="20577"/>
          <ac:spMkLst>
            <pc:docMk/>
            <pc:sldMk cId="1653987709" sldId="256"/>
            <ac:spMk id="57" creationId="{00000000-0000-0000-0000-000000000000}"/>
          </ac:spMkLst>
        </pc:spChg>
        <pc:picChg chg="mod">
          <ac:chgData name="kuber raj kunal" userId="ff53f78b27f9dcad" providerId="Windows Live" clId="Web-{E6769F90-DE7E-4A81-82D2-2165D309703C}" dt="2021-10-29T14:19:32.298" v="7" actId="14100"/>
          <ac:picMkLst>
            <pc:docMk/>
            <pc:sldMk cId="1653987709" sldId="256"/>
            <ac:picMk id="54" creationId="{00000000-0000-0000-0000-000000000000}"/>
          </ac:picMkLst>
        </pc:picChg>
        <pc:picChg chg="del">
          <ac:chgData name="kuber raj kunal" userId="ff53f78b27f9dcad" providerId="Windows Live" clId="Web-{E6769F90-DE7E-4A81-82D2-2165D309703C}" dt="2021-10-29T14:18:50.563" v="0"/>
          <ac:picMkLst>
            <pc:docMk/>
            <pc:sldMk cId="1653987709" sldId="256"/>
            <ac:picMk id="55" creationId="{00000000-0000-0000-0000-000000000000}"/>
          </ac:picMkLst>
        </pc:picChg>
      </pc:sldChg>
      <pc:sldChg chg="modSp">
        <pc:chgData name="kuber raj kunal" userId="ff53f78b27f9dcad" providerId="Windows Live" clId="Web-{E6769F90-DE7E-4A81-82D2-2165D309703C}" dt="2021-10-29T14:19:01.485" v="1"/>
        <pc:sldMkLst>
          <pc:docMk/>
          <pc:sldMk cId="3621350876" sldId="257"/>
        </pc:sldMkLst>
        <pc:spChg chg="mod">
          <ac:chgData name="kuber raj kunal" userId="ff53f78b27f9dcad" providerId="Windows Live" clId="Web-{E6769F90-DE7E-4A81-82D2-2165D309703C}" dt="2021-10-29T14:19:01.485" v="1"/>
          <ac:spMkLst>
            <pc:docMk/>
            <pc:sldMk cId="3621350876" sldId="257"/>
            <ac:spMk id="77" creationId="{00000000-0000-0000-0000-000000000000}"/>
          </ac:spMkLst>
        </pc:spChg>
        <pc:picChg chg="mod">
          <ac:chgData name="kuber raj kunal" userId="ff53f78b27f9dcad" providerId="Windows Live" clId="Web-{E6769F90-DE7E-4A81-82D2-2165D309703C}" dt="2021-10-29T14:19:01.485" v="1"/>
          <ac:picMkLst>
            <pc:docMk/>
            <pc:sldMk cId="3621350876" sldId="257"/>
            <ac:picMk id="76" creationId="{00000000-0000-0000-0000-000000000000}"/>
          </ac:picMkLst>
        </pc:picChg>
      </pc:sldChg>
      <pc:sldChg chg="delSp modSp">
        <pc:chgData name="kuber raj kunal" userId="ff53f78b27f9dcad" providerId="Windows Live" clId="Web-{E6769F90-DE7E-4A81-82D2-2165D309703C}" dt="2021-10-29T14:20:37.675" v="28" actId="20577"/>
        <pc:sldMkLst>
          <pc:docMk/>
          <pc:sldMk cId="2992172589" sldId="258"/>
        </pc:sldMkLst>
        <pc:spChg chg="mod">
          <ac:chgData name="kuber raj kunal" userId="ff53f78b27f9dcad" providerId="Windows Live" clId="Web-{E6769F90-DE7E-4A81-82D2-2165D309703C}" dt="2021-10-29T14:20:37.675" v="28" actId="20577"/>
          <ac:spMkLst>
            <pc:docMk/>
            <pc:sldMk cId="2992172589" sldId="258"/>
            <ac:spMk id="5" creationId="{B5CCABB2-FE6E-4222-AE22-50D23897829E}"/>
          </ac:spMkLst>
        </pc:spChg>
        <pc:picChg chg="del mod">
          <ac:chgData name="kuber raj kunal" userId="ff53f78b27f9dcad" providerId="Windows Live" clId="Web-{E6769F90-DE7E-4A81-82D2-2165D309703C}" dt="2021-10-29T14:19:49.845" v="9"/>
          <ac:picMkLst>
            <pc:docMk/>
            <pc:sldMk cId="2992172589" sldId="258"/>
            <ac:picMk id="2" creationId="{3BC1C6A9-2969-4861-B28A-8F53B43FD33E}"/>
          </ac:picMkLst>
        </pc:picChg>
      </pc:sldChg>
      <pc:sldChg chg="modSp">
        <pc:chgData name="kuber raj kunal" userId="ff53f78b27f9dcad" providerId="Windows Live" clId="Web-{E6769F90-DE7E-4A81-82D2-2165D309703C}" dt="2021-10-29T14:19:01.485" v="1"/>
        <pc:sldMkLst>
          <pc:docMk/>
          <pc:sldMk cId="489132083" sldId="259"/>
        </pc:sldMkLst>
        <pc:spChg chg="mod">
          <ac:chgData name="kuber raj kunal" userId="ff53f78b27f9dcad" providerId="Windows Live" clId="Web-{E6769F90-DE7E-4A81-82D2-2165D309703C}" dt="2021-10-29T14:19:01.485" v="1"/>
          <ac:spMkLst>
            <pc:docMk/>
            <pc:sldMk cId="489132083" sldId="259"/>
            <ac:spMk id="2" creationId="{4855715F-9AA6-4738-9977-4106E76EBE41}"/>
          </ac:spMkLst>
        </pc:spChg>
        <pc:spChg chg="mod">
          <ac:chgData name="kuber raj kunal" userId="ff53f78b27f9dcad" providerId="Windows Live" clId="Web-{E6769F90-DE7E-4A81-82D2-2165D309703C}" dt="2021-10-29T14:19:01.485" v="1"/>
          <ac:spMkLst>
            <pc:docMk/>
            <pc:sldMk cId="489132083" sldId="259"/>
            <ac:spMk id="3" creationId="{EB461FDC-6709-422D-8161-784D2095C63F}"/>
          </ac:spMkLst>
        </pc:spChg>
        <pc:picChg chg="mod">
          <ac:chgData name="kuber raj kunal" userId="ff53f78b27f9dcad" providerId="Windows Live" clId="Web-{E6769F90-DE7E-4A81-82D2-2165D309703C}" dt="2021-10-29T14:19:01.485" v="1"/>
          <ac:picMkLst>
            <pc:docMk/>
            <pc:sldMk cId="489132083" sldId="259"/>
            <ac:picMk id="4" creationId="{DEF4DFEA-7634-4D71-976C-392B4ACD7C5B}"/>
          </ac:picMkLst>
        </pc:picChg>
        <pc:picChg chg="mod">
          <ac:chgData name="kuber raj kunal" userId="ff53f78b27f9dcad" providerId="Windows Live" clId="Web-{E6769F90-DE7E-4A81-82D2-2165D309703C}" dt="2021-10-29T14:19:01.485" v="1"/>
          <ac:picMkLst>
            <pc:docMk/>
            <pc:sldMk cId="489132083" sldId="259"/>
            <ac:picMk id="2050" creationId="{3DACEDD6-C6DF-4653-B762-355B6B0A0A17}"/>
          </ac:picMkLst>
        </pc:picChg>
      </pc:sldChg>
      <pc:sldChg chg="modSp">
        <pc:chgData name="kuber raj kunal" userId="ff53f78b27f9dcad" providerId="Windows Live" clId="Web-{E6769F90-DE7E-4A81-82D2-2165D309703C}" dt="2021-10-29T14:19:01.485" v="1"/>
        <pc:sldMkLst>
          <pc:docMk/>
          <pc:sldMk cId="4262880199" sldId="260"/>
        </pc:sldMkLst>
        <pc:spChg chg="mod">
          <ac:chgData name="kuber raj kunal" userId="ff53f78b27f9dcad" providerId="Windows Live" clId="Web-{E6769F90-DE7E-4A81-82D2-2165D309703C}" dt="2021-10-29T14:19:01.485" v="1"/>
          <ac:spMkLst>
            <pc:docMk/>
            <pc:sldMk cId="4262880199" sldId="260"/>
            <ac:spMk id="2" creationId="{7F969A6C-EA61-4ACA-B50D-9937914D2B24}"/>
          </ac:spMkLst>
        </pc:spChg>
        <pc:spChg chg="mod">
          <ac:chgData name="kuber raj kunal" userId="ff53f78b27f9dcad" providerId="Windows Live" clId="Web-{E6769F90-DE7E-4A81-82D2-2165D309703C}" dt="2021-10-29T14:19:01.485" v="1"/>
          <ac:spMkLst>
            <pc:docMk/>
            <pc:sldMk cId="4262880199" sldId="260"/>
            <ac:spMk id="3" creationId="{DDCEF0FE-75A1-45E4-8CAE-9EBC8E6933D8}"/>
          </ac:spMkLst>
        </pc:spChg>
        <pc:picChg chg="mod">
          <ac:chgData name="kuber raj kunal" userId="ff53f78b27f9dcad" providerId="Windows Live" clId="Web-{E6769F90-DE7E-4A81-82D2-2165D309703C}" dt="2021-10-29T14:19:01.485" v="1"/>
          <ac:picMkLst>
            <pc:docMk/>
            <pc:sldMk cId="4262880199" sldId="260"/>
            <ac:picMk id="4" creationId="{2B2BE853-A168-4B37-B145-2C6518537B05}"/>
          </ac:picMkLst>
        </pc:picChg>
        <pc:picChg chg="mod">
          <ac:chgData name="kuber raj kunal" userId="ff53f78b27f9dcad" providerId="Windows Live" clId="Web-{E6769F90-DE7E-4A81-82D2-2165D309703C}" dt="2021-10-29T14:19:01.485" v="1"/>
          <ac:picMkLst>
            <pc:docMk/>
            <pc:sldMk cId="4262880199" sldId="260"/>
            <ac:picMk id="3073" creationId="{8997FADE-5778-4C91-84A1-69AA332BC780}"/>
          </ac:picMkLst>
        </pc:picChg>
      </pc:sldChg>
      <pc:sldChg chg="delSp modSp">
        <pc:chgData name="kuber raj kunal" userId="ff53f78b27f9dcad" providerId="Windows Live" clId="Web-{E6769F90-DE7E-4A81-82D2-2165D309703C}" dt="2021-10-29T14:24:14.899" v="79" actId="20577"/>
        <pc:sldMkLst>
          <pc:docMk/>
          <pc:sldMk cId="2733544415" sldId="261"/>
        </pc:sldMkLst>
        <pc:spChg chg="mod">
          <ac:chgData name="kuber raj kunal" userId="ff53f78b27f9dcad" providerId="Windows Live" clId="Web-{E6769F90-DE7E-4A81-82D2-2165D309703C}" dt="2021-10-29T14:24:14.899" v="79" actId="20577"/>
          <ac:spMkLst>
            <pc:docMk/>
            <pc:sldMk cId="2733544415" sldId="261"/>
            <ac:spMk id="3" creationId="{64C88C61-5745-4EF6-8473-19DDDD79061A}"/>
          </ac:spMkLst>
        </pc:spChg>
        <pc:picChg chg="del mod">
          <ac:chgData name="kuber raj kunal" userId="ff53f78b27f9dcad" providerId="Windows Live" clId="Web-{E6769F90-DE7E-4A81-82D2-2165D309703C}" dt="2021-10-29T14:22:36.709" v="49"/>
          <ac:picMkLst>
            <pc:docMk/>
            <pc:sldMk cId="2733544415" sldId="261"/>
            <ac:picMk id="2" creationId="{4BC9FA2B-6033-4542-8479-8C4FF663E0D7}"/>
          </ac:picMkLst>
        </pc:picChg>
      </pc:sldChg>
      <pc:sldChg chg="modSp">
        <pc:chgData name="kuber raj kunal" userId="ff53f78b27f9dcad" providerId="Windows Live" clId="Web-{E6769F90-DE7E-4A81-82D2-2165D309703C}" dt="2021-10-29T14:19:01.485" v="1"/>
        <pc:sldMkLst>
          <pc:docMk/>
          <pc:sldMk cId="1821243676" sldId="262"/>
        </pc:sldMkLst>
        <pc:spChg chg="mod">
          <ac:chgData name="kuber raj kunal" userId="ff53f78b27f9dcad" providerId="Windows Live" clId="Web-{E6769F90-DE7E-4A81-82D2-2165D309703C}" dt="2021-10-29T14:19:01.485" v="1"/>
          <ac:spMkLst>
            <pc:docMk/>
            <pc:sldMk cId="1821243676" sldId="262"/>
            <ac:spMk id="2" creationId="{8CF41A4F-1FA4-43FD-B1D9-4802D868C702}"/>
          </ac:spMkLst>
        </pc:spChg>
        <pc:spChg chg="mod">
          <ac:chgData name="kuber raj kunal" userId="ff53f78b27f9dcad" providerId="Windows Live" clId="Web-{E6769F90-DE7E-4A81-82D2-2165D309703C}" dt="2021-10-29T14:19:01.485" v="1"/>
          <ac:spMkLst>
            <pc:docMk/>
            <pc:sldMk cId="1821243676" sldId="262"/>
            <ac:spMk id="3" creationId="{2810D3DA-D0AC-45B0-9DF0-5DBD5088DB42}"/>
          </ac:spMkLst>
        </pc:spChg>
        <pc:picChg chg="mod">
          <ac:chgData name="kuber raj kunal" userId="ff53f78b27f9dcad" providerId="Windows Live" clId="Web-{E6769F90-DE7E-4A81-82D2-2165D309703C}" dt="2021-10-29T14:19:01.485" v="1"/>
          <ac:picMkLst>
            <pc:docMk/>
            <pc:sldMk cId="1821243676" sldId="262"/>
            <ac:picMk id="4" creationId="{E0E46FD3-8F64-4271-90F3-9A2CD09582BB}"/>
          </ac:picMkLst>
        </pc:picChg>
        <pc:picChg chg="mod">
          <ac:chgData name="kuber raj kunal" userId="ff53f78b27f9dcad" providerId="Windows Live" clId="Web-{E6769F90-DE7E-4A81-82D2-2165D309703C}" dt="2021-10-29T14:19:01.485" v="1"/>
          <ac:picMkLst>
            <pc:docMk/>
            <pc:sldMk cId="1821243676" sldId="262"/>
            <ac:picMk id="4097" creationId="{2C6D0A8D-423B-479F-82E7-7663986EFDAB}"/>
          </ac:picMkLst>
        </pc:picChg>
      </pc:sldChg>
      <pc:sldChg chg="modSp">
        <pc:chgData name="kuber raj kunal" userId="ff53f78b27f9dcad" providerId="Windows Live" clId="Web-{E6769F90-DE7E-4A81-82D2-2165D309703C}" dt="2021-10-29T14:19:01.485" v="1"/>
        <pc:sldMkLst>
          <pc:docMk/>
          <pc:sldMk cId="3667998602" sldId="263"/>
        </pc:sldMkLst>
        <pc:picChg chg="mod">
          <ac:chgData name="kuber raj kunal" userId="ff53f78b27f9dcad" providerId="Windows Live" clId="Web-{E6769F90-DE7E-4A81-82D2-2165D309703C}" dt="2021-10-29T14:19:01.485" v="1"/>
          <ac:picMkLst>
            <pc:docMk/>
            <pc:sldMk cId="3667998602" sldId="263"/>
            <ac:picMk id="2" creationId="{3F90D5AD-8A2E-4AE6-BC24-16B1BB065A32}"/>
          </ac:picMkLst>
        </pc:picChg>
        <pc:picChg chg="mod">
          <ac:chgData name="kuber raj kunal" userId="ff53f78b27f9dcad" providerId="Windows Live" clId="Web-{E6769F90-DE7E-4A81-82D2-2165D309703C}" dt="2021-10-29T14:19:01.485" v="1"/>
          <ac:picMkLst>
            <pc:docMk/>
            <pc:sldMk cId="3667998602" sldId="263"/>
            <ac:picMk id="4" creationId="{3B927B87-AA33-4732-9D67-66E7405F033C}"/>
          </ac:picMkLst>
        </pc:picChg>
      </pc:sldChg>
      <pc:sldChg chg="addSp modSp new">
        <pc:chgData name="kuber raj kunal" userId="ff53f78b27f9dcad" providerId="Windows Live" clId="Web-{E6769F90-DE7E-4A81-82D2-2165D309703C}" dt="2021-10-29T14:22:07.786" v="44" actId="14100"/>
        <pc:sldMkLst>
          <pc:docMk/>
          <pc:sldMk cId="837802251" sldId="264"/>
        </pc:sldMkLst>
        <pc:spChg chg="add mod">
          <ac:chgData name="kuber raj kunal" userId="ff53f78b27f9dcad" providerId="Windows Live" clId="Web-{E6769F90-DE7E-4A81-82D2-2165D309703C}" dt="2021-10-29T14:22:07.786" v="44" actId="14100"/>
          <ac:spMkLst>
            <pc:docMk/>
            <pc:sldMk cId="837802251" sldId="264"/>
            <ac:spMk id="2" creationId="{B69A4415-847F-494A-909D-08986BB588B4}"/>
          </ac:spMkLst>
        </pc:spChg>
      </pc:sldChg>
      <pc:sldChg chg="addSp modSp new">
        <pc:chgData name="kuber raj kunal" userId="ff53f78b27f9dcad" providerId="Windows Live" clId="Web-{E6769F90-DE7E-4A81-82D2-2165D309703C}" dt="2021-10-29T14:25:32.541" v="91" actId="1076"/>
        <pc:sldMkLst>
          <pc:docMk/>
          <pc:sldMk cId="2833396350" sldId="265"/>
        </pc:sldMkLst>
        <pc:spChg chg="add mod">
          <ac:chgData name="kuber raj kunal" userId="ff53f78b27f9dcad" providerId="Windows Live" clId="Web-{E6769F90-DE7E-4A81-82D2-2165D309703C}" dt="2021-10-29T14:25:32.541" v="91" actId="1076"/>
          <ac:spMkLst>
            <pc:docMk/>
            <pc:sldMk cId="2833396350" sldId="265"/>
            <ac:spMk id="2" creationId="{5A9566D6-6AC8-456E-BB1C-A339CF2DA78F}"/>
          </ac:spMkLst>
        </pc:spChg>
      </pc:sldChg>
      <pc:sldMasterChg chg="modSp modSldLayout">
        <pc:chgData name="kuber raj kunal" userId="ff53f78b27f9dcad" providerId="Windows Live" clId="Web-{E6769F90-DE7E-4A81-82D2-2165D309703C}" dt="2021-10-29T14:19:01.485" v="1"/>
        <pc:sldMasterMkLst>
          <pc:docMk/>
          <pc:sldMasterMk cId="0" sldId="2147483648"/>
        </pc:sldMasterMkLst>
        <pc:spChg chg="mod">
          <ac:chgData name="kuber raj kunal" userId="ff53f78b27f9dcad" providerId="Windows Live" clId="Web-{E6769F90-DE7E-4A81-82D2-2165D309703C}" dt="2021-10-29T14:19:01.485" v="1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E6769F90-DE7E-4A81-82D2-2165D309703C}" dt="2021-10-29T14:19:01.485" v="1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E6769F90-DE7E-4A81-82D2-2165D309703C}" dt="2021-10-29T14:19:01.485" v="1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E6769F90-DE7E-4A81-82D2-2165D309703C}" dt="2021-10-29T14:19:01.485" v="1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E6769F90-DE7E-4A81-82D2-2165D309703C}" dt="2021-10-29T14:19:01.485" v="1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E6769F90-DE7E-4A81-82D2-2165D309703C}" dt="2021-10-29T14:19:01.485" v="1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E6769F90-DE7E-4A81-82D2-2165D309703C}" dt="2021-10-29T14:19:01.485" v="1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E6769F90-DE7E-4A81-82D2-2165D309703C}" dt="2021-10-29T14:19:01.485" v="1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E6769F90-DE7E-4A81-82D2-2165D309703C}" dt="2021-10-29T14:19:01.485" v="1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E6769F90-DE7E-4A81-82D2-2165D309703C}" dt="2021-10-29T14:19:01.485" v="1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E6769F90-DE7E-4A81-82D2-2165D309703C}" dt="2021-10-29T14:19:01.485" v="1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E6769F90-DE7E-4A81-82D2-2165D309703C}" dt="2021-10-29T14:19:01.485" v="1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E6769F90-DE7E-4A81-82D2-2165D309703C}" dt="2021-10-29T14:19:01.485" v="1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E6769F90-DE7E-4A81-82D2-2165D309703C}" dt="2021-10-29T14:19:01.485" v="1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E6769F90-DE7E-4A81-82D2-2165D309703C}" dt="2021-10-29T14:19:01.485" v="1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E6769F90-DE7E-4A81-82D2-2165D309703C}" dt="2021-10-29T14:19:01.485" v="1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E6769F90-DE7E-4A81-82D2-2165D309703C}" dt="2021-10-29T14:19:01.485" v="1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E6769F90-DE7E-4A81-82D2-2165D309703C}" dt="2021-10-29T14:19:01.485" v="1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E6769F90-DE7E-4A81-82D2-2165D309703C}" dt="2021-10-29T14:19:01.485" v="1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E6769F90-DE7E-4A81-82D2-2165D309703C}" dt="2021-10-29T14:19:01.485" v="1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E6769F90-DE7E-4A81-82D2-2165D309703C}" dt="2021-10-29T14:19:01.485" v="1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E6769F90-DE7E-4A81-82D2-2165D309703C}" dt="2021-10-29T14:19:01.485" v="1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E6769F90-DE7E-4A81-82D2-2165D309703C}" dt="2021-10-29T14:19:01.485" v="1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E6769F90-DE7E-4A81-82D2-2165D309703C}" dt="2021-10-29T14:19:01.485" v="1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E6769F90-DE7E-4A81-82D2-2165D309703C}" dt="2021-10-29T14:19:01.485" v="1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E6769F90-DE7E-4A81-82D2-2165D309703C}" dt="2021-10-29T14:19:01.485" v="1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E6769F90-DE7E-4A81-82D2-2165D309703C}" dt="2021-10-29T14:19:01.485" v="1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E6769F90-DE7E-4A81-82D2-2165D309703C}" dt="2021-10-29T14:19:01.485" v="1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E6769F90-DE7E-4A81-82D2-2165D309703C}" dt="2021-10-29T14:19:01.485" v="1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E6769F90-DE7E-4A81-82D2-2165D309703C}" dt="2021-10-29T14:19:01.485" v="1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4D5E94E2-7829-4297-BFCF-0FBD74842B4B}"/>
    <pc:docChg chg="addSld modSld modSection">
      <pc:chgData name="kuber raj kunal" userId="ff53f78b27f9dcad" providerId="Windows Live" clId="Web-{4D5E94E2-7829-4297-BFCF-0FBD74842B4B}" dt="2021-10-30T05:38:27.066" v="131"/>
      <pc:docMkLst>
        <pc:docMk/>
      </pc:docMkLst>
      <pc:sldChg chg="addSp">
        <pc:chgData name="kuber raj kunal" userId="ff53f78b27f9dcad" providerId="Windows Live" clId="Web-{4D5E94E2-7829-4297-BFCF-0FBD74842B4B}" dt="2021-10-30T05:06:50.295" v="5"/>
        <pc:sldMkLst>
          <pc:docMk/>
          <pc:sldMk cId="1653987709" sldId="256"/>
        </pc:sldMkLst>
        <pc:picChg chg="add">
          <ac:chgData name="kuber raj kunal" userId="ff53f78b27f9dcad" providerId="Windows Live" clId="Web-{4D5E94E2-7829-4297-BFCF-0FBD74842B4B}" dt="2021-10-30T05:06:50.295" v="5"/>
          <ac:picMkLst>
            <pc:docMk/>
            <pc:sldMk cId="1653987709" sldId="256"/>
            <ac:picMk id="2" creationId="{71490F89-B2AF-4682-9507-70826D4392E8}"/>
          </ac:picMkLst>
        </pc:picChg>
      </pc:sldChg>
      <pc:sldChg chg="addSp delSp">
        <pc:chgData name="kuber raj kunal" userId="ff53f78b27f9dcad" providerId="Windows Live" clId="Web-{4D5E94E2-7829-4297-BFCF-0FBD74842B4B}" dt="2021-10-30T05:07:57.437" v="19"/>
        <pc:sldMkLst>
          <pc:docMk/>
          <pc:sldMk cId="3621350876" sldId="257"/>
        </pc:sldMkLst>
        <pc:picChg chg="add">
          <ac:chgData name="kuber raj kunal" userId="ff53f78b27f9dcad" providerId="Windows Live" clId="Web-{4D5E94E2-7829-4297-BFCF-0FBD74842B4B}" dt="2021-10-30T05:07:57.437" v="19"/>
          <ac:picMkLst>
            <pc:docMk/>
            <pc:sldMk cId="3621350876" sldId="257"/>
            <ac:picMk id="2" creationId="{2FE7D431-B7DE-4CE8-B401-2DC01567A71D}"/>
          </ac:picMkLst>
        </pc:picChg>
        <pc:picChg chg="del">
          <ac:chgData name="kuber raj kunal" userId="ff53f78b27f9dcad" providerId="Windows Live" clId="Web-{4D5E94E2-7829-4297-BFCF-0FBD74842B4B}" dt="2021-10-30T05:07:56.656" v="18"/>
          <ac:picMkLst>
            <pc:docMk/>
            <pc:sldMk cId="3621350876" sldId="257"/>
            <ac:picMk id="76" creationId="{00000000-0000-0000-0000-000000000000}"/>
          </ac:picMkLst>
        </pc:picChg>
      </pc:sldChg>
      <pc:sldChg chg="addSp">
        <pc:chgData name="kuber raj kunal" userId="ff53f78b27f9dcad" providerId="Windows Live" clId="Web-{4D5E94E2-7829-4297-BFCF-0FBD74842B4B}" dt="2021-10-30T05:06:58.514" v="6"/>
        <pc:sldMkLst>
          <pc:docMk/>
          <pc:sldMk cId="2992172589" sldId="258"/>
        </pc:sldMkLst>
        <pc:picChg chg="add">
          <ac:chgData name="kuber raj kunal" userId="ff53f78b27f9dcad" providerId="Windows Live" clId="Web-{4D5E94E2-7829-4297-BFCF-0FBD74842B4B}" dt="2021-10-30T05:06:58.514" v="6"/>
          <ac:picMkLst>
            <pc:docMk/>
            <pc:sldMk cId="2992172589" sldId="258"/>
            <ac:picMk id="2" creationId="{DFB42050-F508-4E69-9BA3-C371C7F6394A}"/>
          </ac:picMkLst>
        </pc:picChg>
      </pc:sldChg>
      <pc:sldChg chg="addSp delSp">
        <pc:chgData name="kuber raj kunal" userId="ff53f78b27f9dcad" providerId="Windows Live" clId="Web-{4D5E94E2-7829-4297-BFCF-0FBD74842B4B}" dt="2021-10-30T05:07:26.514" v="9"/>
        <pc:sldMkLst>
          <pc:docMk/>
          <pc:sldMk cId="489132083" sldId="259"/>
        </pc:sldMkLst>
        <pc:picChg chg="del">
          <ac:chgData name="kuber raj kunal" userId="ff53f78b27f9dcad" providerId="Windows Live" clId="Web-{4D5E94E2-7829-4297-BFCF-0FBD74842B4B}" dt="2021-10-30T05:07:26.514" v="9"/>
          <ac:picMkLst>
            <pc:docMk/>
            <pc:sldMk cId="489132083" sldId="259"/>
            <ac:picMk id="4" creationId="{DEF4DFEA-7634-4D71-976C-392B4ACD7C5B}"/>
          </ac:picMkLst>
        </pc:picChg>
        <pc:picChg chg="add">
          <ac:chgData name="kuber raj kunal" userId="ff53f78b27f9dcad" providerId="Windows Live" clId="Web-{4D5E94E2-7829-4297-BFCF-0FBD74842B4B}" dt="2021-10-30T05:07:24.811" v="8"/>
          <ac:picMkLst>
            <pc:docMk/>
            <pc:sldMk cId="489132083" sldId="259"/>
            <ac:picMk id="5" creationId="{50B1B3F2-26B0-400E-BD6C-B3DC1CC820B7}"/>
          </ac:picMkLst>
        </pc:picChg>
      </pc:sldChg>
      <pc:sldChg chg="addSp delSp">
        <pc:chgData name="kuber raj kunal" userId="ff53f78b27f9dcad" providerId="Windows Live" clId="Web-{4D5E94E2-7829-4297-BFCF-0FBD74842B4B}" dt="2021-10-30T05:07:31.139" v="11"/>
        <pc:sldMkLst>
          <pc:docMk/>
          <pc:sldMk cId="4262880199" sldId="260"/>
        </pc:sldMkLst>
        <pc:picChg chg="del">
          <ac:chgData name="kuber raj kunal" userId="ff53f78b27f9dcad" providerId="Windows Live" clId="Web-{4D5E94E2-7829-4297-BFCF-0FBD74842B4B}" dt="2021-10-30T05:07:31.139" v="11"/>
          <ac:picMkLst>
            <pc:docMk/>
            <pc:sldMk cId="4262880199" sldId="260"/>
            <ac:picMk id="4" creationId="{2B2BE853-A168-4B37-B145-2C6518537B05}"/>
          </ac:picMkLst>
        </pc:picChg>
        <pc:picChg chg="add">
          <ac:chgData name="kuber raj kunal" userId="ff53f78b27f9dcad" providerId="Windows Live" clId="Web-{4D5E94E2-7829-4297-BFCF-0FBD74842B4B}" dt="2021-10-30T05:07:29.436" v="10"/>
          <ac:picMkLst>
            <pc:docMk/>
            <pc:sldMk cId="4262880199" sldId="260"/>
            <ac:picMk id="5" creationId="{ABA0C8B1-F9BD-403F-AF28-538F74F866EF}"/>
          </ac:picMkLst>
        </pc:picChg>
      </pc:sldChg>
      <pc:sldChg chg="addSp">
        <pc:chgData name="kuber raj kunal" userId="ff53f78b27f9dcad" providerId="Windows Live" clId="Web-{4D5E94E2-7829-4297-BFCF-0FBD74842B4B}" dt="2021-10-30T05:07:38.046" v="12"/>
        <pc:sldMkLst>
          <pc:docMk/>
          <pc:sldMk cId="2733544415" sldId="261"/>
        </pc:sldMkLst>
        <pc:picChg chg="add">
          <ac:chgData name="kuber raj kunal" userId="ff53f78b27f9dcad" providerId="Windows Live" clId="Web-{4D5E94E2-7829-4297-BFCF-0FBD74842B4B}" dt="2021-10-30T05:07:38.046" v="12"/>
          <ac:picMkLst>
            <pc:docMk/>
            <pc:sldMk cId="2733544415" sldId="261"/>
            <ac:picMk id="2" creationId="{6DAEB4C8-BE4F-4B34-883E-E0F919627652}"/>
          </ac:picMkLst>
        </pc:picChg>
      </pc:sldChg>
      <pc:sldChg chg="addSp delSp">
        <pc:chgData name="kuber raj kunal" userId="ff53f78b27f9dcad" providerId="Windows Live" clId="Web-{4D5E94E2-7829-4297-BFCF-0FBD74842B4B}" dt="2021-10-30T05:07:46.155" v="15"/>
        <pc:sldMkLst>
          <pc:docMk/>
          <pc:sldMk cId="1821243676" sldId="262"/>
        </pc:sldMkLst>
        <pc:picChg chg="del">
          <ac:chgData name="kuber raj kunal" userId="ff53f78b27f9dcad" providerId="Windows Live" clId="Web-{4D5E94E2-7829-4297-BFCF-0FBD74842B4B}" dt="2021-10-30T05:07:45.233" v="14"/>
          <ac:picMkLst>
            <pc:docMk/>
            <pc:sldMk cId="1821243676" sldId="262"/>
            <ac:picMk id="4" creationId="{E0E46FD3-8F64-4271-90F3-9A2CD09582BB}"/>
          </ac:picMkLst>
        </pc:picChg>
        <pc:picChg chg="add">
          <ac:chgData name="kuber raj kunal" userId="ff53f78b27f9dcad" providerId="Windows Live" clId="Web-{4D5E94E2-7829-4297-BFCF-0FBD74842B4B}" dt="2021-10-30T05:07:46.155" v="15"/>
          <ac:picMkLst>
            <pc:docMk/>
            <pc:sldMk cId="1821243676" sldId="262"/>
            <ac:picMk id="5" creationId="{9825F98A-1643-4CA0-9109-B597ABF8EB84}"/>
          </ac:picMkLst>
        </pc:picChg>
      </pc:sldChg>
      <pc:sldChg chg="addSp delSp">
        <pc:chgData name="kuber raj kunal" userId="ff53f78b27f9dcad" providerId="Windows Live" clId="Web-{4D5E94E2-7829-4297-BFCF-0FBD74842B4B}" dt="2021-10-30T05:07:52.687" v="17"/>
        <pc:sldMkLst>
          <pc:docMk/>
          <pc:sldMk cId="3667998602" sldId="263"/>
        </pc:sldMkLst>
        <pc:picChg chg="add">
          <ac:chgData name="kuber raj kunal" userId="ff53f78b27f9dcad" providerId="Windows Live" clId="Web-{4D5E94E2-7829-4297-BFCF-0FBD74842B4B}" dt="2021-10-30T05:07:50.484" v="16"/>
          <ac:picMkLst>
            <pc:docMk/>
            <pc:sldMk cId="3667998602" sldId="263"/>
            <ac:picMk id="3" creationId="{8ACFB7C3-B0CE-40BB-8ECE-0C5D27F69D70}"/>
          </ac:picMkLst>
        </pc:picChg>
        <pc:picChg chg="del">
          <ac:chgData name="kuber raj kunal" userId="ff53f78b27f9dcad" providerId="Windows Live" clId="Web-{4D5E94E2-7829-4297-BFCF-0FBD74842B4B}" dt="2021-10-30T05:07:52.687" v="17"/>
          <ac:picMkLst>
            <pc:docMk/>
            <pc:sldMk cId="3667998602" sldId="263"/>
            <ac:picMk id="4" creationId="{3B927B87-AA33-4732-9D67-66E7405F033C}"/>
          </ac:picMkLst>
        </pc:picChg>
      </pc:sldChg>
      <pc:sldChg chg="addSp">
        <pc:chgData name="kuber raj kunal" userId="ff53f78b27f9dcad" providerId="Windows Live" clId="Web-{4D5E94E2-7829-4297-BFCF-0FBD74842B4B}" dt="2021-10-30T05:07:00.139" v="7"/>
        <pc:sldMkLst>
          <pc:docMk/>
          <pc:sldMk cId="837802251" sldId="264"/>
        </pc:sldMkLst>
        <pc:picChg chg="add">
          <ac:chgData name="kuber raj kunal" userId="ff53f78b27f9dcad" providerId="Windows Live" clId="Web-{4D5E94E2-7829-4297-BFCF-0FBD74842B4B}" dt="2021-10-30T05:07:00.139" v="7"/>
          <ac:picMkLst>
            <pc:docMk/>
            <pc:sldMk cId="837802251" sldId="264"/>
            <ac:picMk id="4" creationId="{1322BF99-25DC-4586-99A3-DE2082C65128}"/>
          </ac:picMkLst>
        </pc:picChg>
      </pc:sldChg>
      <pc:sldChg chg="addSp">
        <pc:chgData name="kuber raj kunal" userId="ff53f78b27f9dcad" providerId="Windows Live" clId="Web-{4D5E94E2-7829-4297-BFCF-0FBD74842B4B}" dt="2021-10-30T05:07:39.671" v="13"/>
        <pc:sldMkLst>
          <pc:docMk/>
          <pc:sldMk cId="2833396350" sldId="265"/>
        </pc:sldMkLst>
        <pc:picChg chg="add">
          <ac:chgData name="kuber raj kunal" userId="ff53f78b27f9dcad" providerId="Windows Live" clId="Web-{4D5E94E2-7829-4297-BFCF-0FBD74842B4B}" dt="2021-10-30T05:07:39.671" v="13"/>
          <ac:picMkLst>
            <pc:docMk/>
            <pc:sldMk cId="2833396350" sldId="265"/>
            <ac:picMk id="4" creationId="{2CC084E2-F1B9-4906-848B-E09A52B6233D}"/>
          </ac:picMkLst>
        </pc:picChg>
      </pc:sldChg>
      <pc:sldChg chg="add">
        <pc:chgData name="kuber raj kunal" userId="ff53f78b27f9dcad" providerId="Windows Live" clId="Web-{4D5E94E2-7829-4297-BFCF-0FBD74842B4B}" dt="2021-10-30T04:58:25.844" v="0"/>
        <pc:sldMkLst>
          <pc:docMk/>
          <pc:sldMk cId="681868054" sldId="266"/>
        </pc:sldMkLst>
      </pc:sldChg>
      <pc:sldChg chg="addSp delSp add">
        <pc:chgData name="kuber raj kunal" userId="ff53f78b27f9dcad" providerId="Windows Live" clId="Web-{4D5E94E2-7829-4297-BFCF-0FBD74842B4B}" dt="2021-10-30T05:38:27.066" v="131"/>
        <pc:sldMkLst>
          <pc:docMk/>
          <pc:sldMk cId="1227286383" sldId="267"/>
        </pc:sldMkLst>
        <pc:spChg chg="add">
          <ac:chgData name="kuber raj kunal" userId="ff53f78b27f9dcad" providerId="Windows Live" clId="Web-{4D5E94E2-7829-4297-BFCF-0FBD74842B4B}" dt="2021-10-30T05:38:27.066" v="131"/>
          <ac:spMkLst>
            <pc:docMk/>
            <pc:sldMk cId="1227286383" sldId="267"/>
            <ac:spMk id="3" creationId="{0717B326-D1D2-48EB-BEAA-AE4FD6E2F177}"/>
          </ac:spMkLst>
        </pc:spChg>
        <pc:spChg chg="del">
          <ac:chgData name="kuber raj kunal" userId="ff53f78b27f9dcad" providerId="Windows Live" clId="Web-{4D5E94E2-7829-4297-BFCF-0FBD74842B4B}" dt="2021-10-30T05:14:41.663" v="25"/>
          <ac:spMkLst>
            <pc:docMk/>
            <pc:sldMk cId="1227286383" sldId="267"/>
            <ac:spMk id="6" creationId="{71DB2977-CC81-4F97-994F-BDF26F76C8C4}"/>
          </ac:spMkLst>
        </pc:spChg>
      </pc:sldChg>
      <pc:sldChg chg="modSp add">
        <pc:chgData name="kuber raj kunal" userId="ff53f78b27f9dcad" providerId="Windows Live" clId="Web-{4D5E94E2-7829-4297-BFCF-0FBD74842B4B}" dt="2021-10-30T05:38:04.096" v="130" actId="20577"/>
        <pc:sldMkLst>
          <pc:docMk/>
          <pc:sldMk cId="1545338861" sldId="268"/>
        </pc:sldMkLst>
        <pc:spChg chg="mod">
          <ac:chgData name="kuber raj kunal" userId="ff53f78b27f9dcad" providerId="Windows Live" clId="Web-{4D5E94E2-7829-4297-BFCF-0FBD74842B4B}" dt="2021-10-30T05:38:04.096" v="130" actId="20577"/>
          <ac:spMkLst>
            <pc:docMk/>
            <pc:sldMk cId="1545338861" sldId="268"/>
            <ac:spMk id="5" creationId="{DDEDEA87-4664-4CDE-BC0B-1E9E75B410C0}"/>
          </ac:spMkLst>
        </pc:spChg>
      </pc:sldChg>
      <pc:sldChg chg="addSp delSp add">
        <pc:chgData name="kuber raj kunal" userId="ff53f78b27f9dcad" providerId="Windows Live" clId="Web-{4D5E94E2-7829-4297-BFCF-0FBD74842B4B}" dt="2021-10-30T05:34:47.763" v="26"/>
        <pc:sldMkLst>
          <pc:docMk/>
          <pc:sldMk cId="2253841852" sldId="269"/>
        </pc:sldMkLst>
        <pc:spChg chg="add">
          <ac:chgData name="kuber raj kunal" userId="ff53f78b27f9dcad" providerId="Windows Live" clId="Web-{4D5E94E2-7829-4297-BFCF-0FBD74842B4B}" dt="2021-10-30T05:34:47.763" v="26"/>
          <ac:spMkLst>
            <pc:docMk/>
            <pc:sldMk cId="2253841852" sldId="269"/>
            <ac:spMk id="5" creationId="{4FE94F05-4ECD-4D82-BD01-86F637CA2AFB}"/>
          </ac:spMkLst>
        </pc:spChg>
        <pc:spChg chg="del">
          <ac:chgData name="kuber raj kunal" userId="ff53f78b27f9dcad" providerId="Windows Live" clId="Web-{4D5E94E2-7829-4297-BFCF-0FBD74842B4B}" dt="2021-10-30T05:14:08.006" v="22"/>
          <ac:spMkLst>
            <pc:docMk/>
            <pc:sldMk cId="2253841852" sldId="269"/>
            <ac:spMk id="5" creationId="{DDEDEA87-4664-4CDE-BC0B-1E9E75B410C0}"/>
          </ac:spMkLst>
        </pc:spChg>
      </pc:sldChg>
      <pc:sldChg chg="modSp add">
        <pc:chgData name="kuber raj kunal" userId="ff53f78b27f9dcad" providerId="Windows Live" clId="Web-{4D5E94E2-7829-4297-BFCF-0FBD74842B4B}" dt="2021-10-30T05:37:33.345" v="93" actId="20577"/>
        <pc:sldMkLst>
          <pc:docMk/>
          <pc:sldMk cId="1153802782" sldId="270"/>
        </pc:sldMkLst>
        <pc:spChg chg="mod">
          <ac:chgData name="kuber raj kunal" userId="ff53f78b27f9dcad" providerId="Windows Live" clId="Web-{4D5E94E2-7829-4297-BFCF-0FBD74842B4B}" dt="2021-10-30T05:37:33.345" v="93" actId="20577"/>
          <ac:spMkLst>
            <pc:docMk/>
            <pc:sldMk cId="1153802782" sldId="270"/>
            <ac:spMk id="7" creationId="{82ACF3E8-E7E5-41E8-890B-4074DB6C1217}"/>
          </ac:spMkLst>
        </pc:spChg>
      </pc:sldChg>
    </pc:docChg>
  </pc:docChgLst>
  <pc:docChgLst>
    <pc:chgData name="NIBEDITA MOHARANA" userId="d15fb9d92a785655" providerId="LiveId" clId="{41EB87AD-16A3-418C-A634-6631C5477BB3}"/>
    <pc:docChg chg="custSel addSld modSld modSection">
      <pc:chgData name="NIBEDITA MOHARANA" userId="d15fb9d92a785655" providerId="LiveId" clId="{41EB87AD-16A3-418C-A634-6631C5477BB3}" dt="2022-01-21T13:18:57.914" v="408" actId="14100"/>
      <pc:docMkLst>
        <pc:docMk/>
      </pc:docMkLst>
      <pc:sldChg chg="modSp mod">
        <pc:chgData name="NIBEDITA MOHARANA" userId="d15fb9d92a785655" providerId="LiveId" clId="{41EB87AD-16A3-418C-A634-6631C5477BB3}" dt="2022-01-21T13:00:18.228" v="1" actId="20577"/>
        <pc:sldMkLst>
          <pc:docMk/>
          <pc:sldMk cId="1653987709" sldId="256"/>
        </pc:sldMkLst>
        <pc:spChg chg="mod">
          <ac:chgData name="NIBEDITA MOHARANA" userId="d15fb9d92a785655" providerId="LiveId" clId="{41EB87AD-16A3-418C-A634-6631C5477BB3}" dt="2022-01-21T13:00:18.228" v="1" actId="20577"/>
          <ac:spMkLst>
            <pc:docMk/>
            <pc:sldMk cId="1653987709" sldId="256"/>
            <ac:spMk id="56" creationId="{00000000-0000-0000-0000-000000000000}"/>
          </ac:spMkLst>
        </pc:spChg>
      </pc:sldChg>
      <pc:sldChg chg="modSp mod">
        <pc:chgData name="NIBEDITA MOHARANA" userId="d15fb9d92a785655" providerId="LiveId" clId="{41EB87AD-16A3-418C-A634-6631C5477BB3}" dt="2022-01-21T13:03:05.095" v="23" actId="20577"/>
        <pc:sldMkLst>
          <pc:docMk/>
          <pc:sldMk cId="489132083" sldId="259"/>
        </pc:sldMkLst>
        <pc:spChg chg="mod">
          <ac:chgData name="NIBEDITA MOHARANA" userId="d15fb9d92a785655" providerId="LiveId" clId="{41EB87AD-16A3-418C-A634-6631C5477BB3}" dt="2022-01-21T13:03:05.095" v="23" actId="20577"/>
          <ac:spMkLst>
            <pc:docMk/>
            <pc:sldMk cId="489132083" sldId="259"/>
            <ac:spMk id="4" creationId="{6068EF1A-883F-4E9E-AEC7-C148C163F258}"/>
          </ac:spMkLst>
        </pc:spChg>
      </pc:sldChg>
      <pc:sldChg chg="modSp mod">
        <pc:chgData name="NIBEDITA MOHARANA" userId="d15fb9d92a785655" providerId="LiveId" clId="{41EB87AD-16A3-418C-A634-6631C5477BB3}" dt="2022-01-21T13:05:48.010" v="62" actId="1076"/>
        <pc:sldMkLst>
          <pc:docMk/>
          <pc:sldMk cId="2733544415" sldId="261"/>
        </pc:sldMkLst>
        <pc:spChg chg="mod">
          <ac:chgData name="NIBEDITA MOHARANA" userId="d15fb9d92a785655" providerId="LiveId" clId="{41EB87AD-16A3-418C-A634-6631C5477BB3}" dt="2022-01-21T13:05:48.010" v="62" actId="1076"/>
          <ac:spMkLst>
            <pc:docMk/>
            <pc:sldMk cId="2733544415" sldId="261"/>
            <ac:spMk id="3" creationId="{64C88C61-5745-4EF6-8473-19DDDD79061A}"/>
          </ac:spMkLst>
        </pc:spChg>
      </pc:sldChg>
      <pc:sldChg chg="modSp mod">
        <pc:chgData name="NIBEDITA MOHARANA" userId="d15fb9d92a785655" providerId="LiveId" clId="{41EB87AD-16A3-418C-A634-6631C5477BB3}" dt="2022-01-21T13:02:26.479" v="21" actId="5793"/>
        <pc:sldMkLst>
          <pc:docMk/>
          <pc:sldMk cId="837802251" sldId="264"/>
        </pc:sldMkLst>
        <pc:spChg chg="mod">
          <ac:chgData name="NIBEDITA MOHARANA" userId="d15fb9d92a785655" providerId="LiveId" clId="{41EB87AD-16A3-418C-A634-6631C5477BB3}" dt="2022-01-21T13:02:26.479" v="21" actId="5793"/>
          <ac:spMkLst>
            <pc:docMk/>
            <pc:sldMk cId="837802251" sldId="264"/>
            <ac:spMk id="2" creationId="{B69A4415-847F-494A-909D-08986BB588B4}"/>
          </ac:spMkLst>
        </pc:spChg>
      </pc:sldChg>
      <pc:sldChg chg="modSp mod">
        <pc:chgData name="NIBEDITA MOHARANA" userId="d15fb9d92a785655" providerId="LiveId" clId="{41EB87AD-16A3-418C-A634-6631C5477BB3}" dt="2022-01-21T13:07:54.986" v="104" actId="1076"/>
        <pc:sldMkLst>
          <pc:docMk/>
          <pc:sldMk cId="2833396350" sldId="265"/>
        </pc:sldMkLst>
        <pc:spChg chg="mod">
          <ac:chgData name="NIBEDITA MOHARANA" userId="d15fb9d92a785655" providerId="LiveId" clId="{41EB87AD-16A3-418C-A634-6631C5477BB3}" dt="2022-01-21T13:07:54.986" v="104" actId="1076"/>
          <ac:spMkLst>
            <pc:docMk/>
            <pc:sldMk cId="2833396350" sldId="265"/>
            <ac:spMk id="2" creationId="{5A9566D6-6AC8-456E-BB1C-A339CF2DA78F}"/>
          </ac:spMkLst>
        </pc:spChg>
      </pc:sldChg>
      <pc:sldChg chg="modSp mod">
        <pc:chgData name="NIBEDITA MOHARANA" userId="d15fb9d92a785655" providerId="LiveId" clId="{41EB87AD-16A3-418C-A634-6631C5477BB3}" dt="2022-01-21T13:18:57.914" v="408" actId="14100"/>
        <pc:sldMkLst>
          <pc:docMk/>
          <pc:sldMk cId="681868054" sldId="266"/>
        </pc:sldMkLst>
        <pc:spChg chg="mod">
          <ac:chgData name="NIBEDITA MOHARANA" userId="d15fb9d92a785655" providerId="LiveId" clId="{41EB87AD-16A3-418C-A634-6631C5477BB3}" dt="2022-01-21T13:18:57.914" v="408" actId="14100"/>
          <ac:spMkLst>
            <pc:docMk/>
            <pc:sldMk cId="681868054" sldId="266"/>
            <ac:spMk id="6" creationId="{D04C3F8F-4AAB-4537-B86D-4D1EB585E718}"/>
          </ac:spMkLst>
        </pc:spChg>
      </pc:sldChg>
      <pc:sldChg chg="addSp modSp new mod modClrScheme chgLayout">
        <pc:chgData name="NIBEDITA MOHARANA" userId="d15fb9d92a785655" providerId="LiveId" clId="{41EB87AD-16A3-418C-A634-6631C5477BB3}" dt="2022-01-21T13:18:00.368" v="322" actId="20577"/>
        <pc:sldMkLst>
          <pc:docMk/>
          <pc:sldMk cId="2600834674" sldId="271"/>
        </pc:sldMkLst>
        <pc:spChg chg="add mod">
          <ac:chgData name="NIBEDITA MOHARANA" userId="d15fb9d92a785655" providerId="LiveId" clId="{41EB87AD-16A3-418C-A634-6631C5477BB3}" dt="2022-01-21T13:10:06.002" v="244" actId="207"/>
          <ac:spMkLst>
            <pc:docMk/>
            <pc:sldMk cId="2600834674" sldId="271"/>
            <ac:spMk id="2" creationId="{138383E1-A5E5-40DA-AF4B-CDB0B263805C}"/>
          </ac:spMkLst>
        </pc:spChg>
        <pc:spChg chg="add mod">
          <ac:chgData name="NIBEDITA MOHARANA" userId="d15fb9d92a785655" providerId="LiveId" clId="{41EB87AD-16A3-418C-A634-6631C5477BB3}" dt="2022-01-21T13:18:00.368" v="322" actId="20577"/>
          <ac:spMkLst>
            <pc:docMk/>
            <pc:sldMk cId="2600834674" sldId="271"/>
            <ac:spMk id="3" creationId="{D3728B3D-6CC1-4063-BCE4-C0F7D4FF2C60}"/>
          </ac:spMkLst>
        </pc:spChg>
      </pc:sldChg>
    </pc:docChg>
  </pc:docChgLst>
  <pc:docChgLst>
    <pc:chgData name="kuber raj kunal" userId="ff53f78b27f9dcad" providerId="Windows Live" clId="Web-{F02328E1-4A69-4684-BA77-C7A755BB8DB9}"/>
    <pc:docChg chg="delSld modSld sldOrd modSection">
      <pc:chgData name="kuber raj kunal" userId="ff53f78b27f9dcad" providerId="Windows Live" clId="Web-{F02328E1-4A69-4684-BA77-C7A755BB8DB9}" dt="2021-10-30T15:13:06.697" v="518"/>
      <pc:docMkLst>
        <pc:docMk/>
      </pc:docMkLst>
      <pc:sldChg chg="modSp">
        <pc:chgData name="kuber raj kunal" userId="ff53f78b27f9dcad" providerId="Windows Live" clId="Web-{F02328E1-4A69-4684-BA77-C7A755BB8DB9}" dt="2021-10-30T14:53:45.283" v="3"/>
        <pc:sldMkLst>
          <pc:docMk/>
          <pc:sldMk cId="1653987709" sldId="256"/>
        </pc:sldMkLst>
        <pc:spChg chg="mod">
          <ac:chgData name="kuber raj kunal" userId="ff53f78b27f9dcad" providerId="Windows Live" clId="Web-{F02328E1-4A69-4684-BA77-C7A755BB8DB9}" dt="2021-10-30T14:53:45.283" v="3"/>
          <ac:spMkLst>
            <pc:docMk/>
            <pc:sldMk cId="1653987709" sldId="256"/>
            <ac:spMk id="57" creationId="{00000000-0000-0000-0000-000000000000}"/>
          </ac:spMkLst>
        </pc:spChg>
      </pc:sldChg>
      <pc:sldChg chg="addSp delSp modSp">
        <pc:chgData name="kuber raj kunal" userId="ff53f78b27f9dcad" providerId="Windows Live" clId="Web-{F02328E1-4A69-4684-BA77-C7A755BB8DB9}" dt="2021-10-30T15:10:11.084" v="452" actId="20577"/>
        <pc:sldMkLst>
          <pc:docMk/>
          <pc:sldMk cId="489132083" sldId="259"/>
        </pc:sldMkLst>
        <pc:spChg chg="mod">
          <ac:chgData name="kuber raj kunal" userId="ff53f78b27f9dcad" providerId="Windows Live" clId="Web-{F02328E1-4A69-4684-BA77-C7A755BB8DB9}" dt="2021-10-30T14:57:56.085" v="55" actId="20577"/>
          <ac:spMkLst>
            <pc:docMk/>
            <pc:sldMk cId="489132083" sldId="259"/>
            <ac:spMk id="2" creationId="{4855715F-9AA6-4738-9977-4106E76EBE41}"/>
          </ac:spMkLst>
        </pc:spChg>
        <pc:spChg chg="del">
          <ac:chgData name="kuber raj kunal" userId="ff53f78b27f9dcad" providerId="Windows Live" clId="Web-{F02328E1-4A69-4684-BA77-C7A755BB8DB9}" dt="2021-10-30T14:57:33.600" v="46"/>
          <ac:spMkLst>
            <pc:docMk/>
            <pc:sldMk cId="489132083" sldId="259"/>
            <ac:spMk id="3" creationId="{EB461FDC-6709-422D-8161-784D2095C63F}"/>
          </ac:spMkLst>
        </pc:spChg>
        <pc:spChg chg="add del mod">
          <ac:chgData name="kuber raj kunal" userId="ff53f78b27f9dcad" providerId="Windows Live" clId="Web-{F02328E1-4A69-4684-BA77-C7A755BB8DB9}" dt="2021-10-30T15:10:11.084" v="452" actId="20577"/>
          <ac:spMkLst>
            <pc:docMk/>
            <pc:sldMk cId="489132083" sldId="259"/>
            <ac:spMk id="4" creationId="{6068EF1A-883F-4E9E-AEC7-C148C163F258}"/>
          </ac:spMkLst>
        </pc:spChg>
        <pc:picChg chg="del mod">
          <ac:chgData name="kuber raj kunal" userId="ff53f78b27f9dcad" providerId="Windows Live" clId="Web-{F02328E1-4A69-4684-BA77-C7A755BB8DB9}" dt="2021-10-30T15:06:31.689" v="411"/>
          <ac:picMkLst>
            <pc:docMk/>
            <pc:sldMk cId="489132083" sldId="259"/>
            <ac:picMk id="2050" creationId="{3DACEDD6-C6DF-4653-B762-355B6B0A0A17}"/>
          </ac:picMkLst>
        </pc:picChg>
      </pc:sldChg>
      <pc:sldChg chg="modSp">
        <pc:chgData name="kuber raj kunal" userId="ff53f78b27f9dcad" providerId="Windows Live" clId="Web-{F02328E1-4A69-4684-BA77-C7A755BB8DB9}" dt="2021-10-30T15:07:43.096" v="428"/>
        <pc:sldMkLst>
          <pc:docMk/>
          <pc:sldMk cId="4262880199" sldId="260"/>
        </pc:sldMkLst>
        <pc:spChg chg="mod">
          <ac:chgData name="kuber raj kunal" userId="ff53f78b27f9dcad" providerId="Windows Live" clId="Web-{F02328E1-4A69-4684-BA77-C7A755BB8DB9}" dt="2021-10-30T15:07:16.518" v="424"/>
          <ac:spMkLst>
            <pc:docMk/>
            <pc:sldMk cId="4262880199" sldId="260"/>
            <ac:spMk id="2" creationId="{7F969A6C-EA61-4ACA-B50D-9937914D2B24}"/>
          </ac:spMkLst>
        </pc:spChg>
        <pc:picChg chg="mod modCrop">
          <ac:chgData name="kuber raj kunal" userId="ff53f78b27f9dcad" providerId="Windows Live" clId="Web-{F02328E1-4A69-4684-BA77-C7A755BB8DB9}" dt="2021-10-30T15:07:43.096" v="428"/>
          <ac:picMkLst>
            <pc:docMk/>
            <pc:sldMk cId="4262880199" sldId="260"/>
            <ac:picMk id="3073" creationId="{8997FADE-5778-4C91-84A1-69AA332BC780}"/>
          </ac:picMkLst>
        </pc:picChg>
      </pc:sldChg>
      <pc:sldChg chg="addSp delSp modSp">
        <pc:chgData name="kuber raj kunal" userId="ff53f78b27f9dcad" providerId="Windows Live" clId="Web-{F02328E1-4A69-4684-BA77-C7A755BB8DB9}" dt="2021-10-30T15:13:01.540" v="517" actId="1076"/>
        <pc:sldMkLst>
          <pc:docMk/>
          <pc:sldMk cId="1821243676" sldId="262"/>
        </pc:sldMkLst>
        <pc:spChg chg="mod">
          <ac:chgData name="kuber raj kunal" userId="ff53f78b27f9dcad" providerId="Windows Live" clId="Web-{F02328E1-4A69-4684-BA77-C7A755BB8DB9}" dt="2021-10-30T15:11:47.508" v="501" actId="1076"/>
          <ac:spMkLst>
            <pc:docMk/>
            <pc:sldMk cId="1821243676" sldId="262"/>
            <ac:spMk id="2" creationId="{8CF41A4F-1FA4-43FD-B1D9-4802D868C702}"/>
          </ac:spMkLst>
        </pc:spChg>
        <pc:spChg chg="del">
          <ac:chgData name="kuber raj kunal" userId="ff53f78b27f9dcad" providerId="Windows Live" clId="Web-{F02328E1-4A69-4684-BA77-C7A755BB8DB9}" dt="2021-10-30T15:08:18.035" v="437"/>
          <ac:spMkLst>
            <pc:docMk/>
            <pc:sldMk cId="1821243676" sldId="262"/>
            <ac:spMk id="3" creationId="{2810D3DA-D0AC-45B0-9DF0-5DBD5088DB42}"/>
          </ac:spMkLst>
        </pc:spChg>
        <pc:spChg chg="add mod">
          <ac:chgData name="kuber raj kunal" userId="ff53f78b27f9dcad" providerId="Windows Live" clId="Web-{F02328E1-4A69-4684-BA77-C7A755BB8DB9}" dt="2021-10-30T15:12:24.930" v="502" actId="1076"/>
          <ac:spMkLst>
            <pc:docMk/>
            <pc:sldMk cId="1821243676" sldId="262"/>
            <ac:spMk id="4" creationId="{1C8346D0-223A-4DE4-803F-F6D97AB0F0DF}"/>
          </ac:spMkLst>
        </pc:spChg>
        <pc:spChg chg="add mod">
          <ac:chgData name="kuber raj kunal" userId="ff53f78b27f9dcad" providerId="Windows Live" clId="Web-{F02328E1-4A69-4684-BA77-C7A755BB8DB9}" dt="2021-10-30T15:13:01.540" v="517" actId="1076"/>
          <ac:spMkLst>
            <pc:docMk/>
            <pc:sldMk cId="1821243676" sldId="262"/>
            <ac:spMk id="7" creationId="{26909437-FA54-43B5-9842-8912E134686A}"/>
          </ac:spMkLst>
        </pc:spChg>
        <pc:picChg chg="del mod">
          <ac:chgData name="kuber raj kunal" userId="ff53f78b27f9dcad" providerId="Windows Live" clId="Web-{F02328E1-4A69-4684-BA77-C7A755BB8DB9}" dt="2021-10-30T15:11:27.101" v="494"/>
          <ac:picMkLst>
            <pc:docMk/>
            <pc:sldMk cId="1821243676" sldId="262"/>
            <ac:picMk id="4097" creationId="{2C6D0A8D-423B-479F-82E7-7663986EFDAB}"/>
          </ac:picMkLst>
        </pc:picChg>
      </pc:sldChg>
      <pc:sldChg chg="del">
        <pc:chgData name="kuber raj kunal" userId="ff53f78b27f9dcad" providerId="Windows Live" clId="Web-{F02328E1-4A69-4684-BA77-C7A755BB8DB9}" dt="2021-10-30T15:13:06.697" v="518"/>
        <pc:sldMkLst>
          <pc:docMk/>
          <pc:sldMk cId="3667998602" sldId="263"/>
        </pc:sldMkLst>
      </pc:sldChg>
      <pc:sldChg chg="modSp ord">
        <pc:chgData name="kuber raj kunal" userId="ff53f78b27f9dcad" providerId="Windows Live" clId="Web-{F02328E1-4A69-4684-BA77-C7A755BB8DB9}" dt="2021-10-30T14:56:56.333" v="44"/>
        <pc:sldMkLst>
          <pc:docMk/>
          <pc:sldMk cId="681868054" sldId="266"/>
        </pc:sldMkLst>
        <pc:spChg chg="mod">
          <ac:chgData name="kuber raj kunal" userId="ff53f78b27f9dcad" providerId="Windows Live" clId="Web-{F02328E1-4A69-4684-BA77-C7A755BB8DB9}" dt="2021-10-30T14:56:48.130" v="43" actId="20577"/>
          <ac:spMkLst>
            <pc:docMk/>
            <pc:sldMk cId="681868054" sldId="266"/>
            <ac:spMk id="6" creationId="{D04C3F8F-4AAB-4537-B86D-4D1EB585E718}"/>
          </ac:spMkLst>
        </pc:spChg>
      </pc:sldChg>
      <pc:sldChg chg="ord">
        <pc:chgData name="kuber raj kunal" userId="ff53f78b27f9dcad" providerId="Windows Live" clId="Web-{F02328E1-4A69-4684-BA77-C7A755BB8DB9}" dt="2021-10-30T14:56:56.333" v="45"/>
        <pc:sldMkLst>
          <pc:docMk/>
          <pc:sldMk cId="1227286383" sldId="267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B095B-BC9B-42DE-B9FA-2A5C46640429}" type="datetimeFigureOut">
              <a:rPr lang="en-IN" smtClean="0"/>
              <a:t>21-01-2022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90513-F9CB-43B3-8EDD-CBD59747D8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055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6864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9047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4500" y="1066801"/>
            <a:ext cx="8763000" cy="365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tabLst>
                <a:tab pos="624840" algn="l"/>
              </a:tabLst>
            </a:pPr>
            <a:r>
              <a:rPr lang="en-US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WRITING ONTO A CSV FILE</a:t>
            </a:r>
            <a:endParaRPr lang="en-US" sz="4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Clr>
                <a:srgbClr val="000000"/>
              </a:buClr>
              <a:buSzPts val="3100"/>
            </a:pPr>
            <a:endParaRPr lang="en-US"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PERIOD-11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495800" y="3657600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1800" b="1" dirty="0"/>
              <a:t>SUBJECT: </a:t>
            </a:r>
            <a:r>
              <a:rPr lang="en" b="1" dirty="0"/>
              <a:t>COMPUTER SCIENCE</a:t>
            </a:r>
            <a:endParaRPr sz="1800" b="1" dirty="0"/>
          </a:p>
          <a:p>
            <a:r>
              <a:rPr lang="en" b="1" dirty="0"/>
              <a:t>CHAPTER NUMBER</a:t>
            </a:r>
            <a:r>
              <a:rPr lang="en" sz="1800" b="1" dirty="0"/>
              <a:t>:</a:t>
            </a:r>
            <a:r>
              <a:rPr lang="en" b="1" dirty="0"/>
              <a:t> </a:t>
            </a:r>
            <a:r>
              <a:rPr lang="en" sz="1800" b="1" dirty="0"/>
              <a:t>4</a:t>
            </a:r>
            <a:endParaRPr sz="1800" b="1" dirty="0"/>
          </a:p>
          <a:p>
            <a:r>
              <a:rPr lang="en" b="1" dirty="0"/>
              <a:t>CHAPTER NAME</a:t>
            </a:r>
            <a:r>
              <a:rPr lang="en" sz="1800" b="1" dirty="0"/>
              <a:t>:</a:t>
            </a:r>
            <a:r>
              <a:rPr lang="en" b="1" dirty="0"/>
              <a:t> FILE HANDLING</a:t>
            </a:r>
            <a:endParaRPr sz="1800" b="1" dirty="0"/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71490F89-B2AF-4682-9507-70826D4392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987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A9566D6-6AC8-456E-BB1C-A339CF2DA78F}"/>
              </a:ext>
            </a:extLst>
          </p:cNvPr>
          <p:cNvSpPr txBox="1"/>
          <p:nvPr/>
        </p:nvSpPr>
        <p:spPr>
          <a:xfrm>
            <a:off x="304352" y="762000"/>
            <a:ext cx="10506973" cy="4739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657350" lvl="3" indent="-285750" algn="just">
              <a:lnSpc>
                <a:spcPct val="114999"/>
              </a:lnSpc>
              <a:buFont typeface="Arial"/>
              <a:buChar char="•"/>
            </a:pPr>
            <a:r>
              <a:rPr lang="en-US" sz="2400" dirty="0" err="1">
                <a:solidFill>
                  <a:srgbClr val="231F20"/>
                </a:solidFill>
                <a:cs typeface="Arial"/>
              </a:rPr>
              <a:t>csv.writer</a:t>
            </a:r>
            <a:r>
              <a:rPr lang="en-US" sz="2400" dirty="0">
                <a:solidFill>
                  <a:srgbClr val="231F20"/>
                </a:solidFill>
                <a:cs typeface="Arial"/>
              </a:rPr>
              <a:t>() is called to obtain a writer object and store it in the variable </a:t>
            </a:r>
            <a:r>
              <a:rPr lang="en-US" sz="2400" dirty="0" err="1">
                <a:solidFill>
                  <a:srgbClr val="231F20"/>
                </a:solidFill>
                <a:cs typeface="Arial"/>
              </a:rPr>
              <a:t>csv_w</a:t>
            </a:r>
            <a:r>
              <a:rPr lang="en-US" sz="2400" dirty="0">
                <a:solidFill>
                  <a:srgbClr val="231F20"/>
                </a:solidFill>
                <a:cs typeface="Arial"/>
              </a:rPr>
              <a:t> .</a:t>
            </a:r>
            <a:r>
              <a:rPr lang="en-US" sz="2400" dirty="0">
                <a:cs typeface="Arial"/>
              </a:rPr>
              <a:t>​</a:t>
            </a:r>
            <a:endParaRPr lang="en-US" sz="2400" dirty="0">
              <a:cs typeface="Calibri"/>
            </a:endParaRPr>
          </a:p>
          <a:p>
            <a:pPr marL="1657350" lvl="3" indent="-285750" algn="just">
              <a:lnSpc>
                <a:spcPct val="114999"/>
              </a:lnSpc>
              <a:buFont typeface="Arial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 writer() takes the name of file object ‘f’ as the argument. By default, the delimiter is comma (,).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 algn="just">
              <a:lnSpc>
                <a:spcPct val="114999"/>
              </a:lnSpc>
              <a:buFont typeface="Arial"/>
              <a:buChar char="•"/>
            </a:pPr>
            <a:r>
              <a:rPr lang="en-US" sz="2400" dirty="0" err="1">
                <a:solidFill>
                  <a:srgbClr val="231F20"/>
                </a:solidFill>
                <a:cs typeface="Arial"/>
              </a:rPr>
              <a:t>writerow</a:t>
            </a:r>
            <a:r>
              <a:rPr lang="en-US" sz="2400" dirty="0">
                <a:solidFill>
                  <a:srgbClr val="231F20"/>
                </a:solidFill>
                <a:cs typeface="Arial"/>
              </a:rPr>
              <a:t>(fields) is going to write the fields which are the column headings into the file.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 algn="just">
              <a:lnSpc>
                <a:spcPct val="114999"/>
              </a:lnSpc>
              <a:buFont typeface="Arial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Using for loop, rows are traversed from the list of rows from the file. </a:t>
            </a:r>
            <a:r>
              <a:rPr lang="en-US" sz="2400" dirty="0" err="1">
                <a:solidFill>
                  <a:srgbClr val="231F20"/>
                </a:solidFill>
                <a:cs typeface="Arial"/>
              </a:rPr>
              <a:t>writerow</a:t>
            </a:r>
            <a:r>
              <a:rPr lang="en-US" sz="2400" dirty="0">
                <a:solidFill>
                  <a:srgbClr val="231F20"/>
                </a:solidFill>
                <a:cs typeface="Arial"/>
              </a:rPr>
              <a:t>(</a:t>
            </a:r>
            <a:r>
              <a:rPr lang="en-US" sz="2400" dirty="0" err="1">
                <a:solidFill>
                  <a:srgbClr val="231F20"/>
                </a:solidFill>
                <a:cs typeface="Arial"/>
              </a:rPr>
              <a:t>i</a:t>
            </a:r>
            <a:r>
              <a:rPr lang="en-US" sz="2400" dirty="0">
                <a:solidFill>
                  <a:srgbClr val="231F20"/>
                </a:solidFill>
                <a:cs typeface="Arial"/>
              </a:rPr>
              <a:t>) is writing the data row-wise in the file.</a:t>
            </a:r>
            <a:r>
              <a:rPr lang="en-US" sz="2400" dirty="0">
                <a:cs typeface="Arial"/>
              </a:rPr>
              <a:t> ​</a:t>
            </a:r>
          </a:p>
          <a:p>
            <a:pPr marL="1657350" lvl="3" indent="-285750" algn="just">
              <a:lnSpc>
                <a:spcPct val="114999"/>
              </a:lnSpc>
              <a:buFont typeface="Arial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While giving </a:t>
            </a:r>
            <a:r>
              <a:rPr lang="en-US" sz="2400" dirty="0" err="1">
                <a:solidFill>
                  <a:srgbClr val="231F20"/>
                </a:solidFill>
                <a:cs typeface="Arial"/>
              </a:rPr>
              <a:t>csv.writer</a:t>
            </a:r>
            <a:r>
              <a:rPr lang="en-US" sz="2400" dirty="0">
                <a:solidFill>
                  <a:srgbClr val="231F20"/>
                </a:solidFill>
                <a:cs typeface="Arial"/>
              </a:rPr>
              <a:t>(), the delimiter taken is comma. </a:t>
            </a:r>
          </a:p>
          <a:p>
            <a:pPr marL="1657350" lvl="3" indent="-285750" algn="just">
              <a:lnSpc>
                <a:spcPct val="114999"/>
              </a:lnSpc>
              <a:buFont typeface="Arial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We can change the delimiter whenever and wherever required by changing the argument passed to delimiter attribute.</a:t>
            </a:r>
            <a:r>
              <a:rPr lang="en-US" sz="2400" dirty="0">
                <a:cs typeface="Arial"/>
              </a:rPr>
              <a:t>​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2CC084E2-F1B9-4906-848B-E09A52B623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396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383E1-A5E5-40DA-AF4B-CDB0B2638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err="1">
                <a:solidFill>
                  <a:srgbClr val="FF0000"/>
                </a:solidFill>
              </a:rPr>
              <a:t>writerows</a:t>
            </a:r>
            <a:r>
              <a:rPr lang="en-US" sz="3200" b="1" dirty="0">
                <a:solidFill>
                  <a:srgbClr val="FF0000"/>
                </a:solidFill>
              </a:rPr>
              <a:t>():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728B3D-6CC1-4063-BCE4-C0F7D4FF2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writerows</a:t>
            </a:r>
            <a:r>
              <a:rPr lang="en-US" sz="2400" dirty="0"/>
              <a:t>() can write multiple rows into a CSV file provided it must be in the form of a nested sequence.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dirty="0"/>
              <a:t>rows=[[“akash”,1,20], [“ankita”,2,30], [“azhar”,3,20], [“ahmed”,4,40]]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dirty="0" err="1">
                <a:cs typeface="Calibri"/>
              </a:rPr>
              <a:t>csv_w.writerows</a:t>
            </a:r>
            <a:r>
              <a:rPr lang="en-US" sz="2400" b="1" dirty="0">
                <a:cs typeface="Calibri"/>
              </a:rPr>
              <a:t>(rows)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00834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CF41A4F-1FA4-43FD-B1D9-4802D868C7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227" y="374604"/>
            <a:ext cx="1005983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Program to write data onto "student" csv file using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writerows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() method (modification of Practical Implementation </a:t>
            </a:r>
            <a:r>
              <a:rPr lang="en-US" altLang="en-US" sz="2800" b="1" dirty="0">
                <a:solidFill>
                  <a:srgbClr val="FF0000"/>
                </a:solidFill>
                <a:latin typeface="Calibri"/>
                <a:ea typeface="Palatino Linotype" panose="02040502050505030304" pitchFamily="18" charset="0"/>
                <a:cs typeface="Calibri"/>
              </a:rPr>
              <a:t>).</a:t>
            </a:r>
            <a:endParaRPr lang="en-US" altLang="en-US" sz="2800" dirty="0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9825F98A-1643-4CA0-9109-B597ABF8EB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C8346D0-223A-4DE4-803F-F6D97AB0F0DF}"/>
              </a:ext>
            </a:extLst>
          </p:cNvPr>
          <p:cNvSpPr txBox="1"/>
          <p:nvPr/>
        </p:nvSpPr>
        <p:spPr>
          <a:xfrm>
            <a:off x="1647644" y="1590136"/>
            <a:ext cx="6668218" cy="48936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cs typeface="Calibri"/>
              </a:rPr>
              <a:t>import csv</a:t>
            </a:r>
          </a:p>
          <a:p>
            <a:r>
              <a:rPr lang="en-US" sz="2400" b="1" dirty="0">
                <a:cs typeface="Calibri"/>
              </a:rPr>
              <a:t>fields = ['Name', 'Class', 'Year', 'Percent']</a:t>
            </a:r>
          </a:p>
          <a:p>
            <a:r>
              <a:rPr lang="en-US" sz="2400" b="1" dirty="0">
                <a:cs typeface="Calibri"/>
              </a:rPr>
              <a:t>rows = [ ['Rohit', 'XII', '2008', '92']</a:t>
            </a:r>
          </a:p>
          <a:p>
            <a:pPr lvl="2"/>
            <a:r>
              <a:rPr lang="en-US" sz="2400" b="1" dirty="0">
                <a:cs typeface="Calibri"/>
              </a:rPr>
              <a:t>['Shaurya', 'XI', '2004', '82']</a:t>
            </a:r>
            <a:endParaRPr lang="en-US" b="1" dirty="0">
              <a:cs typeface="Calibri"/>
            </a:endParaRPr>
          </a:p>
          <a:p>
            <a:pPr lvl="2"/>
            <a:r>
              <a:rPr lang="en-US" sz="2400" b="1" dirty="0">
                <a:cs typeface="Calibri"/>
              </a:rPr>
              <a:t>['Deep', 'XII', '2002', '80']</a:t>
            </a:r>
            <a:endParaRPr lang="en-US" b="1" dirty="0">
              <a:cs typeface="Calibri"/>
            </a:endParaRPr>
          </a:p>
          <a:p>
            <a:pPr lvl="2"/>
            <a:r>
              <a:rPr lang="en-US" sz="2400" b="1" dirty="0">
                <a:cs typeface="Calibri"/>
              </a:rPr>
              <a:t>['Prerna', 'XI', '2006', '85']</a:t>
            </a:r>
          </a:p>
          <a:p>
            <a:pPr lvl="2"/>
            <a:r>
              <a:rPr lang="en-US" sz="2400" b="1" dirty="0">
                <a:cs typeface="Calibri"/>
              </a:rPr>
              <a:t>['Lakshya', 'XII', '2005', '72'] ]</a:t>
            </a:r>
          </a:p>
          <a:p>
            <a:r>
              <a:rPr lang="en-US" sz="2400" b="1" dirty="0">
                <a:cs typeface="Calibri"/>
              </a:rPr>
              <a:t>filename = "D:/newmarks.csv"</a:t>
            </a:r>
          </a:p>
          <a:p>
            <a:r>
              <a:rPr lang="en-US" sz="2400" b="1" dirty="0">
                <a:cs typeface="Calibri"/>
              </a:rPr>
              <a:t>with open(</a:t>
            </a:r>
            <a:r>
              <a:rPr lang="en-US" sz="2400" b="1" dirty="0" err="1">
                <a:cs typeface="Calibri"/>
              </a:rPr>
              <a:t>filename,'w',newline</a:t>
            </a:r>
            <a:r>
              <a:rPr lang="en-US" sz="2400" b="1" dirty="0">
                <a:cs typeface="Calibri"/>
              </a:rPr>
              <a:t>=' ') as f:</a:t>
            </a:r>
          </a:p>
          <a:p>
            <a:pPr lvl="2"/>
            <a:r>
              <a:rPr lang="en-US" sz="2400" b="1" dirty="0" err="1">
                <a:cs typeface="Calibri"/>
              </a:rPr>
              <a:t>csv_w</a:t>
            </a:r>
            <a:r>
              <a:rPr lang="en-US" sz="2400" b="1" dirty="0">
                <a:cs typeface="Calibri"/>
              </a:rPr>
              <a:t> = </a:t>
            </a:r>
            <a:r>
              <a:rPr lang="en-US" sz="2400" b="1" dirty="0" err="1">
                <a:cs typeface="Calibri"/>
              </a:rPr>
              <a:t>csv.writer</a:t>
            </a:r>
            <a:r>
              <a:rPr lang="en-US" sz="2400" b="1" dirty="0">
                <a:cs typeface="Calibri"/>
              </a:rPr>
              <a:t>(</a:t>
            </a:r>
            <a:r>
              <a:rPr lang="en-US" sz="2400" b="1" dirty="0" err="1">
                <a:cs typeface="Calibri"/>
              </a:rPr>
              <a:t>f,delimiter</a:t>
            </a:r>
            <a:r>
              <a:rPr lang="en-US" sz="2400" b="1" dirty="0">
                <a:cs typeface="Calibri"/>
              </a:rPr>
              <a:t> = ',')</a:t>
            </a:r>
          </a:p>
          <a:p>
            <a:pPr lvl="2"/>
            <a:r>
              <a:rPr lang="en-US" sz="2400" b="1" dirty="0" err="1">
                <a:cs typeface="Calibri"/>
              </a:rPr>
              <a:t>csv_w.writerow</a:t>
            </a:r>
            <a:r>
              <a:rPr lang="en-US" sz="2400" b="1" dirty="0">
                <a:cs typeface="Calibri"/>
              </a:rPr>
              <a:t>(fields)</a:t>
            </a:r>
          </a:p>
          <a:p>
            <a:pPr lvl="2"/>
            <a:r>
              <a:rPr lang="en-US" sz="2400" b="1" dirty="0" err="1">
                <a:cs typeface="Calibri"/>
              </a:rPr>
              <a:t>csv_w.writerows</a:t>
            </a:r>
            <a:r>
              <a:rPr lang="en-US" sz="2400" b="1" dirty="0">
                <a:cs typeface="Calibri"/>
              </a:rPr>
              <a:t>(rows)</a:t>
            </a:r>
          </a:p>
          <a:p>
            <a:pPr lvl="2"/>
            <a:r>
              <a:rPr lang="en-US" sz="2400" b="1" dirty="0">
                <a:cs typeface="Calibri"/>
              </a:rPr>
              <a:t>print("All rows written in one go")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909437-FA54-43B5-9842-8912E134686A}"/>
              </a:ext>
            </a:extLst>
          </p:cNvPr>
          <p:cNvSpPr txBox="1"/>
          <p:nvPr/>
        </p:nvSpPr>
        <p:spPr>
          <a:xfrm>
            <a:off x="8002438" y="5601419"/>
            <a:ext cx="3634596" cy="830997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&gt;&gt;&gt;</a:t>
            </a:r>
          </a:p>
          <a:p>
            <a:r>
              <a:rPr lang="en-US" sz="2400" b="1" dirty="0">
                <a:ea typeface="+mn-lt"/>
                <a:cs typeface="+mn-lt"/>
              </a:rPr>
              <a:t>All rows written in one go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821243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A8105B-62BF-4FB3-8AFB-236876FBDC8E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Session Review: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6B8836C6-C958-4704-B285-D85E06EBBC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717B326-D1D2-48EB-BEAA-AE4FD6E2F177}"/>
              </a:ext>
            </a:extLst>
          </p:cNvPr>
          <p:cNvSpPr txBox="1"/>
          <p:nvPr/>
        </p:nvSpPr>
        <p:spPr>
          <a:xfrm>
            <a:off x="3142891" y="1791420"/>
            <a:ext cx="5834332" cy="14662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Writing into a CSV file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Examples and Explanations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7286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A4C96E-5581-41A2-830B-14725D2B1106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Assignment: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9F2F9F4E-6E6F-4357-9531-63F3B20A9F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4C3F8F-4AAB-4537-B86D-4D1EB585E718}"/>
              </a:ext>
            </a:extLst>
          </p:cNvPr>
          <p:cNvSpPr txBox="1"/>
          <p:nvPr/>
        </p:nvSpPr>
        <p:spPr>
          <a:xfrm>
            <a:off x="2057400" y="1676400"/>
            <a:ext cx="8305800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How do you write into a CSV file? Give example.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What is a writer object?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Write the difference between </a:t>
            </a:r>
            <a:r>
              <a:rPr lang="en-US" sz="2400" dirty="0" err="1">
                <a:cs typeface="Calibri"/>
              </a:rPr>
              <a:t>writerow</a:t>
            </a:r>
            <a:r>
              <a:rPr lang="en-US" sz="2400" dirty="0">
                <a:cs typeface="Calibri"/>
              </a:rPr>
              <a:t>() and </a:t>
            </a:r>
            <a:r>
              <a:rPr lang="en-US" sz="2400" dirty="0" err="1">
                <a:cs typeface="Calibri"/>
              </a:rPr>
              <a:t>writerows</a:t>
            </a:r>
            <a:r>
              <a:rPr lang="en-US" sz="2400" dirty="0">
                <a:cs typeface="Calibri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6818680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2FE7D431-B7DE-4CE8-B401-2DC01567A7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35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>
            <a:extLst>
              <a:ext uri="{FF2B5EF4-FFF2-40B4-BE49-F238E27FC236}">
                <a16:creationId xmlns:a16="http://schemas.microsoft.com/office/drawing/2014/main" id="{D58272C0-35E7-4A22-B1B7-8C37430F1E67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Learning Outcomes: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FB2A0B1C-AB01-41A6-AE3F-784952067D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82ACF3E8-E7E5-41E8-890B-4074DB6C1217}"/>
              </a:ext>
            </a:extLst>
          </p:cNvPr>
          <p:cNvSpPr txBox="1"/>
          <p:nvPr/>
        </p:nvSpPr>
        <p:spPr>
          <a:xfrm>
            <a:off x="2855344" y="1892060"/>
            <a:ext cx="8796067" cy="14662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/>
              <a:t>Students will learn how to write into a CSV file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>
                <a:cs typeface="Calibri"/>
              </a:rPr>
              <a:t>Will look into some examples and explanations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3802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D503C4-7211-4CD9-8CF7-BB66AAC7CECF}"/>
              </a:ext>
            </a:extLst>
          </p:cNvPr>
          <p:cNvSpPr txBox="1"/>
          <p:nvPr/>
        </p:nvSpPr>
        <p:spPr>
          <a:xfrm>
            <a:off x="842513" y="741871"/>
            <a:ext cx="4727275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>
                <a:solidFill>
                  <a:srgbClr val="FF0000"/>
                </a:solidFill>
              </a:rPr>
              <a:t>Discussed So Far: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8EE233A7-16F6-47D3-9BFC-2E8216FFF1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4FE94F05-4ECD-4D82-BD01-86F637CA2AFB}"/>
              </a:ext>
            </a:extLst>
          </p:cNvPr>
          <p:cNvSpPr txBox="1"/>
          <p:nvPr/>
        </p:nvSpPr>
        <p:spPr>
          <a:xfrm>
            <a:off x="3142891" y="1791420"/>
            <a:ext cx="5834332" cy="294356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Introduction to CSV file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Advantages of CSV files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CSV File handling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Reading a CSV file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3841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F484E5-530F-449E-846D-734A8B489A9D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Sub Concepts: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DD38DACB-3C73-4F15-9822-68D6B6BA1A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DDEDEA87-4664-4CDE-BC0B-1E9E75B410C0}"/>
              </a:ext>
            </a:extLst>
          </p:cNvPr>
          <p:cNvSpPr txBox="1"/>
          <p:nvPr/>
        </p:nvSpPr>
        <p:spPr>
          <a:xfrm>
            <a:off x="3142891" y="1791420"/>
            <a:ext cx="5834332" cy="14662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Writing into a CSV file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Examples and Explanations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5338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5CCABB2-FE6E-4222-AE22-50D23897829E}"/>
              </a:ext>
            </a:extLst>
          </p:cNvPr>
          <p:cNvSpPr txBox="1"/>
          <p:nvPr/>
        </p:nvSpPr>
        <p:spPr>
          <a:xfrm>
            <a:off x="625747" y="520460"/>
            <a:ext cx="10951233" cy="485126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>
              <a:lnSpc>
                <a:spcPct val="115000"/>
              </a:lnSpc>
              <a:spcBef>
                <a:spcPts val="910"/>
              </a:spcBef>
              <a:spcAft>
                <a:spcPts val="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Writing to CSV File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:</a:t>
            </a:r>
            <a:endParaRPr lang="en-IN" sz="32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7350" marR="581025" lvl="3" indent="-285750" algn="just">
              <a:lnSpc>
                <a:spcPct val="150000"/>
              </a:lnSpc>
              <a:spcBef>
                <a:spcPts val="760"/>
              </a:spcBef>
              <a:buFont typeface="Arial" panose="020B0604020202020204" pitchFamily="34" charset="0"/>
              <a:buChar char="•"/>
            </a:pP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To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write to a CSV file in Python, we can use the </a:t>
            </a:r>
            <a:r>
              <a:rPr lang="en-US" sz="2400" b="1" spc="-15" dirty="0" err="1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csv.writer</a:t>
            </a:r>
            <a:r>
              <a:rPr lang="en-US" sz="2400" b="1" spc="-1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()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function.</a:t>
            </a:r>
            <a:r>
              <a:rPr lang="en-US" sz="2400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en-US" sz="2400" dirty="0">
              <a:solidFill>
                <a:srgbClr val="231F20"/>
              </a:solidFill>
              <a:effectLst/>
              <a:latin typeface="Calibri" panose="020F0502020204030204" pitchFamily="34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1657350" marR="581025" lvl="3" indent="-285750" algn="just">
              <a:lnSpc>
                <a:spcPct val="150000"/>
              </a:lnSpc>
              <a:spcBef>
                <a:spcPts val="76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The </a:t>
            </a:r>
            <a:r>
              <a:rPr lang="en-US" sz="2400" spc="-15" dirty="0" err="1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csv.writer</a:t>
            </a:r>
            <a:r>
              <a:rPr lang="en-US" sz="2400" spc="-1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()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function returns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a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writer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object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that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converts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the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user's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data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into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a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delimited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string.</a:t>
            </a:r>
            <a:r>
              <a:rPr lang="en-US" sz="2400" spc="-35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en-US" sz="2400" spc="-35" dirty="0">
              <a:solidFill>
                <a:srgbClr val="231F20"/>
              </a:solidFill>
              <a:effectLst/>
              <a:latin typeface="Calibri" panose="020F0502020204030204" pitchFamily="34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1657350" marR="581025" lvl="3" indent="-285750" algn="just">
              <a:lnSpc>
                <a:spcPct val="150000"/>
              </a:lnSpc>
              <a:spcBef>
                <a:spcPts val="76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This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string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can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later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be used to write into CSV files using the </a:t>
            </a:r>
            <a:r>
              <a:rPr lang="en-US" sz="2400" dirty="0" err="1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writerow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()</a:t>
            </a:r>
            <a:r>
              <a:rPr lang="en-US" sz="2400" spc="-4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function.</a:t>
            </a:r>
            <a:endParaRPr lang="en-US" sz="2400">
              <a:effectLst/>
              <a:latin typeface="Calibri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1657350" lvl="3" indent="-285750" algn="just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In order to write to a CSV file, we create a special type of object to write to the CSV file "</a:t>
            </a:r>
            <a:r>
              <a:rPr lang="en-US" sz="2400" b="1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writer</a:t>
            </a:r>
            <a:r>
              <a:rPr lang="en-US" sz="2400" b="1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" .</a:t>
            </a:r>
            <a:endParaRPr lang="en-US" sz="2400" dirty="0">
              <a:effectLst/>
              <a:latin typeface="Calibri"/>
              <a:ea typeface="Palatino Linotype" panose="02040502050505030304" pitchFamily="18" charset="0"/>
              <a:cs typeface="Palatino Linotype" panose="02040502050505030304" pitchFamily="18" charset="0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DFB42050-F508-4E69-9BA3-C371C7F639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172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9A4415-847F-494A-909D-08986BB588B4}"/>
              </a:ext>
            </a:extLst>
          </p:cNvPr>
          <p:cNvSpPr txBox="1"/>
          <p:nvPr/>
        </p:nvSpPr>
        <p:spPr>
          <a:xfrm>
            <a:off x="304800" y="388365"/>
            <a:ext cx="10506525" cy="60016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3" algn="just">
              <a:lnSpc>
                <a:spcPct val="150000"/>
              </a:lnSpc>
            </a:pPr>
            <a:r>
              <a:rPr lang="en-US" sz="3200" b="1" dirty="0" err="1">
                <a:solidFill>
                  <a:srgbClr val="FF0000"/>
                </a:solidFill>
                <a:cs typeface="Arial"/>
              </a:rPr>
              <a:t>writerow</a:t>
            </a:r>
            <a:r>
              <a:rPr lang="en-US" sz="3200" b="1" dirty="0">
                <a:solidFill>
                  <a:srgbClr val="FF0000"/>
                </a:solidFill>
                <a:cs typeface="Arial"/>
              </a:rPr>
              <a:t>(): </a:t>
            </a:r>
          </a:p>
          <a:p>
            <a:pPr lvl="3" algn="just">
              <a:lnSpc>
                <a:spcPct val="150000"/>
              </a:lnSpc>
            </a:pPr>
            <a:endParaRPr lang="en-US" sz="3200" b="1" dirty="0">
              <a:solidFill>
                <a:srgbClr val="FF0000"/>
              </a:solidFill>
              <a:cs typeface="Arial"/>
            </a:endParaRPr>
          </a:p>
          <a:p>
            <a:pPr marL="1657350" lvl="3" indent="-285750" algn="just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231F20"/>
                </a:solidFill>
                <a:cs typeface="Arial"/>
              </a:rPr>
              <a:t>"object</a:t>
            </a:r>
            <a:r>
              <a:rPr lang="en-US" sz="2400" dirty="0">
                <a:solidFill>
                  <a:srgbClr val="231F20"/>
                </a:solidFill>
                <a:cs typeface="Arial"/>
              </a:rPr>
              <a:t>", which is defined in the CSV module, and which we create using the writer() function.</a:t>
            </a:r>
            <a:r>
              <a:rPr lang="en-US" sz="2400" dirty="0">
                <a:cs typeface="Arial"/>
              </a:rPr>
              <a:t>​</a:t>
            </a:r>
          </a:p>
          <a:p>
            <a:pPr lvl="3" algn="just"/>
            <a:endParaRPr lang="en-US" sz="2400" dirty="0">
              <a:cs typeface="Calibri"/>
            </a:endParaRPr>
          </a:p>
          <a:p>
            <a:pPr marL="1657350" lvl="3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The </a:t>
            </a:r>
            <a:r>
              <a:rPr lang="en-US" sz="2400" b="1" dirty="0" err="1">
                <a:solidFill>
                  <a:srgbClr val="231F20"/>
                </a:solidFill>
                <a:cs typeface="Arial"/>
              </a:rPr>
              <a:t>writerow</a:t>
            </a:r>
            <a:r>
              <a:rPr lang="en-US" sz="2400" b="1" dirty="0">
                <a:solidFill>
                  <a:srgbClr val="231F20"/>
                </a:solidFill>
                <a:cs typeface="Arial"/>
              </a:rPr>
              <a:t>() </a:t>
            </a:r>
            <a:r>
              <a:rPr lang="en-US" sz="2400" dirty="0">
                <a:solidFill>
                  <a:srgbClr val="231F20"/>
                </a:solidFill>
                <a:cs typeface="Arial"/>
              </a:rPr>
              <a:t>method allows us to write a list of fields to the file. </a:t>
            </a:r>
            <a:r>
              <a:rPr lang="en-US" sz="2400" dirty="0">
                <a:cs typeface="Arial"/>
              </a:rPr>
              <a:t>​</a:t>
            </a:r>
          </a:p>
          <a:p>
            <a:pPr lvl="3" algn="just">
              <a:lnSpc>
                <a:spcPct val="150000"/>
              </a:lnSpc>
            </a:pPr>
            <a:endParaRPr lang="en-US" sz="2400" dirty="0">
              <a:cs typeface="Arial"/>
            </a:endParaRPr>
          </a:p>
          <a:p>
            <a:pPr marL="1657350" lvl="3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The fields can be strings or numbers or both.</a:t>
            </a:r>
          </a:p>
          <a:p>
            <a:pPr lvl="3" algn="just">
              <a:lnSpc>
                <a:spcPct val="150000"/>
              </a:lnSpc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 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Also, while using </a:t>
            </a:r>
            <a:r>
              <a:rPr lang="en-US" sz="2400" dirty="0" err="1">
                <a:solidFill>
                  <a:srgbClr val="231F20"/>
                </a:solidFill>
                <a:cs typeface="Arial"/>
              </a:rPr>
              <a:t>writerow</a:t>
            </a:r>
            <a:r>
              <a:rPr lang="en-US" sz="2400" dirty="0">
                <a:solidFill>
                  <a:srgbClr val="231F20"/>
                </a:solidFill>
                <a:cs typeface="Arial"/>
              </a:rPr>
              <a:t>(), you do not need to add a new line character (or other EOL indicator) to indicate the end of the line, </a:t>
            </a:r>
            <a:r>
              <a:rPr lang="en-US" sz="2400" dirty="0" err="1">
                <a:solidFill>
                  <a:srgbClr val="231F20"/>
                </a:solidFill>
                <a:cs typeface="Arial"/>
              </a:rPr>
              <a:t>writerow</a:t>
            </a:r>
            <a:r>
              <a:rPr lang="en-US" sz="2400" dirty="0">
                <a:solidFill>
                  <a:srgbClr val="231F20"/>
                </a:solidFill>
                <a:cs typeface="Arial"/>
              </a:rPr>
              <a:t>() does it for you as necessary.</a:t>
            </a:r>
            <a:r>
              <a:rPr lang="en-US" sz="2400" dirty="0">
                <a:cs typeface="Arial"/>
              </a:rPr>
              <a:t>​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1322BF99-25DC-4586-99A3-DE2082C651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802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4855715F-9AA6-4738-9977-4106E76EB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86" y="200681"/>
            <a:ext cx="10413387" cy="1270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30134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Practical Implementation</a:t>
            </a:r>
            <a:r>
              <a:rPr lang="en-US" altLang="en-US" sz="3200" b="1" dirty="0">
                <a:solidFill>
                  <a:srgbClr val="FF0000"/>
                </a:solidFill>
                <a:latin typeface="Calibri"/>
                <a:ea typeface="Calibri" panose="020F0502020204030204" pitchFamily="34" charset="0"/>
                <a:cs typeface="Calibri"/>
              </a:rPr>
              <a:t>: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Program to write data onto “student” CSV file using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writerow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() method.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50B1B3F2-26B0-400E-BD6C-B3DC1CC820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068EF1A-883F-4E9E-AEC7-C148C163F258}"/>
              </a:ext>
            </a:extLst>
          </p:cNvPr>
          <p:cNvSpPr txBox="1"/>
          <p:nvPr/>
        </p:nvSpPr>
        <p:spPr>
          <a:xfrm>
            <a:off x="3272286" y="1388853"/>
            <a:ext cx="6668218" cy="526297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cs typeface="Calibri"/>
              </a:rPr>
              <a:t>import csv</a:t>
            </a:r>
          </a:p>
          <a:p>
            <a:r>
              <a:rPr lang="en-US" sz="2400" b="1" dirty="0">
                <a:cs typeface="Calibri"/>
              </a:rPr>
              <a:t>fields = ['Name', 'Class', 'Year', 'Percent']</a:t>
            </a:r>
          </a:p>
          <a:p>
            <a:r>
              <a:rPr lang="en-US" sz="2400" b="1" dirty="0">
                <a:cs typeface="Calibri"/>
              </a:rPr>
              <a:t>rows = [ ['Rohit', 'XII', '2008', '92']</a:t>
            </a:r>
          </a:p>
          <a:p>
            <a:pPr lvl="2"/>
            <a:r>
              <a:rPr lang="en-US" sz="2400" b="1" dirty="0">
                <a:cs typeface="Calibri"/>
              </a:rPr>
              <a:t>['Shaurya', 'XI', '2004', '82']</a:t>
            </a:r>
            <a:endParaRPr lang="en-US" b="1" dirty="0">
              <a:cs typeface="Calibri"/>
            </a:endParaRPr>
          </a:p>
          <a:p>
            <a:pPr lvl="2"/>
            <a:r>
              <a:rPr lang="en-US" sz="2400" b="1" dirty="0">
                <a:cs typeface="Calibri"/>
              </a:rPr>
              <a:t>['Deep', 'XII', '2002', '80']</a:t>
            </a:r>
            <a:endParaRPr lang="en-US" b="1" dirty="0">
              <a:cs typeface="Calibri"/>
            </a:endParaRPr>
          </a:p>
          <a:p>
            <a:pPr lvl="2"/>
            <a:r>
              <a:rPr lang="en-US" sz="2400" b="1" dirty="0">
                <a:cs typeface="Calibri"/>
              </a:rPr>
              <a:t>['Prerna', 'XI', '2006', '85']</a:t>
            </a:r>
          </a:p>
          <a:p>
            <a:pPr lvl="2"/>
            <a:r>
              <a:rPr lang="en-US" sz="2400" b="1" dirty="0">
                <a:cs typeface="Calibri"/>
              </a:rPr>
              <a:t>['Lakshya', 'XII', '2005', '72'] ]</a:t>
            </a:r>
          </a:p>
          <a:p>
            <a:r>
              <a:rPr lang="en-US" sz="2400" b="1" dirty="0">
                <a:cs typeface="Calibri"/>
              </a:rPr>
              <a:t>filename = "D:/marks.csv"</a:t>
            </a:r>
          </a:p>
          <a:p>
            <a:r>
              <a:rPr lang="en-US" sz="2400" b="1" dirty="0">
                <a:cs typeface="Calibri"/>
              </a:rPr>
              <a:t>with open(</a:t>
            </a:r>
            <a:r>
              <a:rPr lang="en-US" sz="2400" b="1" dirty="0" err="1">
                <a:cs typeface="Calibri"/>
              </a:rPr>
              <a:t>filename,'w',newline</a:t>
            </a:r>
            <a:r>
              <a:rPr lang="en-US" sz="2400" b="1" dirty="0">
                <a:cs typeface="Calibri"/>
              </a:rPr>
              <a:t>=' ') as f:</a:t>
            </a:r>
          </a:p>
          <a:p>
            <a:pPr lvl="2"/>
            <a:r>
              <a:rPr lang="en-US" sz="2400" b="1" dirty="0" err="1">
                <a:cs typeface="Calibri"/>
              </a:rPr>
              <a:t>csv_w</a:t>
            </a:r>
            <a:r>
              <a:rPr lang="en-US" sz="2400" b="1" dirty="0">
                <a:cs typeface="Calibri"/>
              </a:rPr>
              <a:t> = </a:t>
            </a:r>
            <a:r>
              <a:rPr lang="en-US" sz="2400" b="1" dirty="0" err="1">
                <a:cs typeface="Calibri"/>
              </a:rPr>
              <a:t>csv.writer</a:t>
            </a:r>
            <a:r>
              <a:rPr lang="en-US" sz="2400" b="1" dirty="0">
                <a:cs typeface="Calibri"/>
              </a:rPr>
              <a:t>(</a:t>
            </a:r>
            <a:r>
              <a:rPr lang="en-US" sz="2400" b="1" dirty="0" err="1">
                <a:cs typeface="Calibri"/>
              </a:rPr>
              <a:t>f,delimiter</a:t>
            </a:r>
            <a:r>
              <a:rPr lang="en-US" sz="2400" b="1" dirty="0">
                <a:cs typeface="Calibri"/>
              </a:rPr>
              <a:t> = ',')</a:t>
            </a:r>
          </a:p>
          <a:p>
            <a:pPr lvl="2"/>
            <a:r>
              <a:rPr lang="en-US" sz="2400" b="1" dirty="0" err="1">
                <a:cs typeface="Calibri"/>
              </a:rPr>
              <a:t>csv_w.writerow</a:t>
            </a:r>
            <a:r>
              <a:rPr lang="en-US" sz="2400" b="1" dirty="0">
                <a:cs typeface="Calibri"/>
              </a:rPr>
              <a:t>(fields)</a:t>
            </a:r>
          </a:p>
          <a:p>
            <a:pPr lvl="2"/>
            <a:r>
              <a:rPr lang="en-US" sz="2400" b="1" dirty="0">
                <a:cs typeface="Calibri"/>
              </a:rPr>
              <a:t>for </a:t>
            </a:r>
            <a:r>
              <a:rPr lang="en-US" sz="2400" b="1" dirty="0" err="1">
                <a:cs typeface="Calibri"/>
              </a:rPr>
              <a:t>i</a:t>
            </a:r>
            <a:r>
              <a:rPr lang="en-US" sz="2400" b="1" dirty="0">
                <a:cs typeface="Calibri"/>
              </a:rPr>
              <a:t> in rows:</a:t>
            </a:r>
          </a:p>
          <a:p>
            <a:pPr lvl="3"/>
            <a:r>
              <a:rPr lang="en-US" sz="2400" b="1" dirty="0" err="1">
                <a:cs typeface="Calibri"/>
              </a:rPr>
              <a:t>csv_w.writerow</a:t>
            </a:r>
            <a:r>
              <a:rPr lang="en-US" sz="2400" b="1" dirty="0">
                <a:cs typeface="Calibri"/>
              </a:rPr>
              <a:t>(</a:t>
            </a:r>
            <a:r>
              <a:rPr lang="en-US" sz="2400" b="1" dirty="0" err="1">
                <a:cs typeface="Calibri"/>
              </a:rPr>
              <a:t>i</a:t>
            </a:r>
            <a:r>
              <a:rPr lang="en-US" sz="2400" b="1" dirty="0">
                <a:cs typeface="Calibri"/>
              </a:rPr>
              <a:t>)</a:t>
            </a:r>
          </a:p>
          <a:p>
            <a:pPr lvl="2"/>
            <a:r>
              <a:rPr lang="en-US" sz="2400" b="1" dirty="0">
                <a:cs typeface="Calibri"/>
              </a:rPr>
              <a:t>print("File created")</a:t>
            </a:r>
          </a:p>
        </p:txBody>
      </p:sp>
    </p:spTree>
    <p:extLst>
      <p:ext uri="{BB962C8B-B14F-4D97-AF65-F5344CB8AC3E}">
        <p14:creationId xmlns:p14="http://schemas.microsoft.com/office/powerpoint/2010/main" val="489132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F969A6C-EA61-4ACA-B50D-9937914D2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0343" y="478211"/>
            <a:ext cx="113121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Contents of “marks.csv” created: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/>
              <a:cs typeface="Calibri"/>
            </a:endParaRPr>
          </a:p>
        </p:txBody>
      </p:sp>
      <p:pic>
        <p:nvPicPr>
          <p:cNvPr id="3073" name="Picture 147">
            <a:extLst>
              <a:ext uri="{FF2B5EF4-FFF2-40B4-BE49-F238E27FC236}">
                <a16:creationId xmlns:a16="http://schemas.microsoft.com/office/drawing/2014/main" id="{8997FADE-5778-4C91-84A1-69AA332BC7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" t="38158" r="929" b="263"/>
          <a:stretch/>
        </p:blipFill>
        <p:spPr bwMode="auto">
          <a:xfrm>
            <a:off x="1847890" y="1809824"/>
            <a:ext cx="7649794" cy="336360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DDCEF0FE-75A1-45E4-8CAE-9EBC8E693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0343" y="892518"/>
            <a:ext cx="1131216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ABA0C8B1-F9BD-403F-AF28-538F74F866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880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4C88C61-5745-4EF6-8473-19DDDD79061A}"/>
              </a:ext>
            </a:extLst>
          </p:cNvPr>
          <p:cNvSpPr txBox="1"/>
          <p:nvPr/>
        </p:nvSpPr>
        <p:spPr>
          <a:xfrm>
            <a:off x="600974" y="762000"/>
            <a:ext cx="10990052" cy="43552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54000" marR="0" indent="-254000">
              <a:spcBef>
                <a:spcPts val="505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Explanation:</a:t>
            </a:r>
            <a:endParaRPr lang="en-US" sz="3200" b="1" dirty="0">
              <a:solidFill>
                <a:srgbClr val="0066B3"/>
              </a:solidFill>
              <a:cs typeface="Calibri"/>
            </a:endParaRPr>
          </a:p>
          <a:p>
            <a:pPr marL="1657350" marR="696595" lvl="3" indent="-285750" algn="just">
              <a:lnSpc>
                <a:spcPct val="115000"/>
              </a:lnSpc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The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very</a:t>
            </a:r>
            <a:r>
              <a:rPr lang="en-US" sz="2400" spc="-4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first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line</a:t>
            </a:r>
            <a:r>
              <a:rPr lang="en-US" sz="2400" spc="-4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is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for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importing</a:t>
            </a:r>
            <a:r>
              <a:rPr lang="en-US" sz="2400" spc="-4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csv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file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into</a:t>
            </a:r>
            <a:r>
              <a:rPr lang="en-US" sz="2400" spc="-4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your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program.</a:t>
            </a:r>
            <a:r>
              <a:rPr lang="en-US" sz="2400" spc="-40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</a:p>
          <a:p>
            <a:pPr marL="1657350" marR="696595" lvl="3" indent="-285750" algn="just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Next, the column headings for our data.</a:t>
            </a:r>
            <a:endParaRPr lang="en-US" sz="2400" dirty="0">
              <a:solidFill>
                <a:srgbClr val="231F20"/>
              </a:solidFill>
              <a:effectLst/>
              <a:latin typeface="Calibri" panose="020F0502020204030204" pitchFamily="34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1657350" marR="696595" lvl="3" indent="-285750" algn="just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All the data stored inside these fields are placed inside variable</a:t>
            </a:r>
            <a:r>
              <a:rPr lang="en-US" sz="2400" spc="-2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b="1" spc="-1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rows</a:t>
            </a:r>
            <a:r>
              <a:rPr lang="en-US" sz="2400" spc="-1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.</a:t>
            </a:r>
            <a:endParaRPr lang="en-US" sz="2400" dirty="0">
              <a:effectLst/>
              <a:latin typeface="Calibri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1657350" marR="697865" lvl="3" indent="-285750" algn="just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student.csv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will be created and stored inside your current working directory or the path that you mentioned.</a:t>
            </a:r>
            <a:endParaRPr lang="en-US" sz="2400" dirty="0">
              <a:effectLst/>
              <a:latin typeface="Calibri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1657350" marR="695960" lvl="3" indent="-285750" algn="just">
              <a:lnSpc>
                <a:spcPct val="115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‘w’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stands for write mode and we are using the file by opening it using "</a:t>
            </a:r>
            <a:r>
              <a:rPr lang="en-US" sz="2400" b="1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with open statement”.</a:t>
            </a:r>
            <a:endParaRPr lang="en-US" sz="2400" dirty="0">
              <a:solidFill>
                <a:srgbClr val="231F20"/>
              </a:solidFill>
              <a:effectLst/>
              <a:latin typeface="Calibri" panose="020F0502020204030204" pitchFamily="34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6DAEB4C8-BE4F-4B34-883E-E0F919627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544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855</Words>
  <Application>Microsoft Office PowerPoint</Application>
  <PresentationFormat>Widescreen</PresentationFormat>
  <Paragraphs>90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writerows():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NIBEDITA MOHARANA</cp:lastModifiedBy>
  <cp:revision>324</cp:revision>
  <dcterms:created xsi:type="dcterms:W3CDTF">2006-08-16T00:00:00Z</dcterms:created>
  <dcterms:modified xsi:type="dcterms:W3CDTF">2022-01-21T13:19:01Z</dcterms:modified>
</cp:coreProperties>
</file>