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sldIdLst>
    <p:sldId id="256" r:id="rId2"/>
    <p:sldId id="275" r:id="rId3"/>
    <p:sldId id="274" r:id="rId4"/>
    <p:sldId id="273" r:id="rId5"/>
    <p:sldId id="258" r:id="rId6"/>
    <p:sldId id="267" r:id="rId7"/>
    <p:sldId id="259" r:id="rId8"/>
    <p:sldId id="260" r:id="rId9"/>
    <p:sldId id="268" r:id="rId10"/>
    <p:sldId id="261" r:id="rId11"/>
    <p:sldId id="269" r:id="rId12"/>
    <p:sldId id="262" r:id="rId13"/>
    <p:sldId id="276" r:id="rId14"/>
    <p:sldId id="263" r:id="rId15"/>
    <p:sldId id="277" r:id="rId16"/>
    <p:sldId id="264" r:id="rId17"/>
    <p:sldId id="270" r:id="rId18"/>
    <p:sldId id="265" r:id="rId19"/>
    <p:sldId id="278" r:id="rId20"/>
    <p:sldId id="266" r:id="rId21"/>
    <p:sldId id="272" r:id="rId22"/>
    <p:sldId id="271" r:id="rId23"/>
    <p:sldId id="25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5"/>
            <p14:sldId id="274"/>
            <p14:sldId id="273"/>
            <p14:sldId id="258"/>
            <p14:sldId id="267"/>
            <p14:sldId id="259"/>
            <p14:sldId id="260"/>
            <p14:sldId id="268"/>
            <p14:sldId id="261"/>
            <p14:sldId id="269"/>
            <p14:sldId id="262"/>
            <p14:sldId id="276"/>
            <p14:sldId id="263"/>
            <p14:sldId id="277"/>
            <p14:sldId id="264"/>
            <p14:sldId id="270"/>
            <p14:sldId id="265"/>
            <p14:sldId id="278"/>
            <p14:sldId id="266"/>
            <p14:sldId id="272"/>
            <p14:sldId id="271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3553403F-F764-4E9D-97AA-6606DFD878F2}"/>
    <pc:docChg chg="modSld">
      <pc:chgData name="kuber raj kunal" userId="ff53f78b27f9dcad" providerId="Windows Live" clId="Web-{3553403F-F764-4E9D-97AA-6606DFD878F2}" dt="2021-10-30T14:55:18.077" v="3"/>
      <pc:docMkLst>
        <pc:docMk/>
      </pc:docMkLst>
      <pc:sldChg chg="addSp">
        <pc:chgData name="kuber raj kunal" userId="ff53f78b27f9dcad" providerId="Windows Live" clId="Web-{3553403F-F764-4E9D-97AA-6606DFD878F2}" dt="2021-10-30T14:55:12.421" v="2"/>
        <pc:sldMkLst>
          <pc:docMk/>
          <pc:sldMk cId="2851727295" sldId="276"/>
        </pc:sldMkLst>
        <pc:picChg chg="add">
          <ac:chgData name="kuber raj kunal" userId="ff53f78b27f9dcad" providerId="Windows Live" clId="Web-{3553403F-F764-4E9D-97AA-6606DFD878F2}" dt="2021-10-30T14:55:12.421" v="2"/>
          <ac:picMkLst>
            <pc:docMk/>
            <pc:sldMk cId="2851727295" sldId="276"/>
            <ac:picMk id="4" creationId="{0C141015-05E0-4DAA-BE26-18DDB87A6DD4}"/>
          </ac:picMkLst>
        </pc:picChg>
      </pc:sldChg>
      <pc:sldChg chg="addSp modSp">
        <pc:chgData name="kuber raj kunal" userId="ff53f78b27f9dcad" providerId="Windows Live" clId="Web-{3553403F-F764-4E9D-97AA-6606DFD878F2}" dt="2021-10-30T14:55:09.812" v="1" actId="1076"/>
        <pc:sldMkLst>
          <pc:docMk/>
          <pc:sldMk cId="2863286024" sldId="277"/>
        </pc:sldMkLst>
        <pc:picChg chg="add mod">
          <ac:chgData name="kuber raj kunal" userId="ff53f78b27f9dcad" providerId="Windows Live" clId="Web-{3553403F-F764-4E9D-97AA-6606DFD878F2}" dt="2021-10-30T14:55:09.812" v="1" actId="1076"/>
          <ac:picMkLst>
            <pc:docMk/>
            <pc:sldMk cId="2863286024" sldId="277"/>
            <ac:picMk id="2" creationId="{B4051B43-0CF4-47EF-B742-445E7F83C9E4}"/>
          </ac:picMkLst>
        </pc:picChg>
      </pc:sldChg>
      <pc:sldChg chg="addSp">
        <pc:chgData name="kuber raj kunal" userId="ff53f78b27f9dcad" providerId="Windows Live" clId="Web-{3553403F-F764-4E9D-97AA-6606DFD878F2}" dt="2021-10-30T14:55:18.077" v="3"/>
        <pc:sldMkLst>
          <pc:docMk/>
          <pc:sldMk cId="4057260020" sldId="278"/>
        </pc:sldMkLst>
        <pc:picChg chg="add">
          <ac:chgData name="kuber raj kunal" userId="ff53f78b27f9dcad" providerId="Windows Live" clId="Web-{3553403F-F764-4E9D-97AA-6606DFD878F2}" dt="2021-10-30T14:55:18.077" v="3"/>
          <ac:picMkLst>
            <pc:docMk/>
            <pc:sldMk cId="4057260020" sldId="278"/>
            <ac:picMk id="2" creationId="{05609B69-54E9-4867-9158-50CB92D4A7D4}"/>
          </ac:picMkLst>
        </pc:picChg>
      </pc:sldChg>
    </pc:docChg>
  </pc:docChgLst>
  <pc:docChgLst>
    <pc:chgData name="NIBEDITA MOHARANA" userId="d15fb9d92a785655" providerId="LiveId" clId="{7021A6EC-96CC-4220-8965-F5D86A27132C}"/>
    <pc:docChg chg="custSel modSld">
      <pc:chgData name="NIBEDITA MOHARANA" userId="d15fb9d92a785655" providerId="LiveId" clId="{7021A6EC-96CC-4220-8965-F5D86A27132C}" dt="2022-01-22T15:31:24.974" v="335" actId="20577"/>
      <pc:docMkLst>
        <pc:docMk/>
      </pc:docMkLst>
      <pc:sldChg chg="modSp mod">
        <pc:chgData name="NIBEDITA MOHARANA" userId="d15fb9d92a785655" providerId="LiveId" clId="{7021A6EC-96CC-4220-8965-F5D86A27132C}" dt="2022-01-21T12:50:41.652" v="1" actId="20577"/>
        <pc:sldMkLst>
          <pc:docMk/>
          <pc:sldMk cId="1653987709" sldId="256"/>
        </pc:sldMkLst>
        <pc:spChg chg="mod">
          <ac:chgData name="NIBEDITA MOHARANA" userId="d15fb9d92a785655" providerId="LiveId" clId="{7021A6EC-96CC-4220-8965-F5D86A27132C}" dt="2022-01-21T12:50:41.652" v="1" actId="20577"/>
          <ac:spMkLst>
            <pc:docMk/>
            <pc:sldMk cId="1653987709" sldId="256"/>
            <ac:spMk id="56" creationId="{00000000-0000-0000-0000-000000000000}"/>
          </ac:spMkLst>
        </pc:spChg>
      </pc:sldChg>
      <pc:sldChg chg="modSp mod">
        <pc:chgData name="NIBEDITA MOHARANA" userId="d15fb9d92a785655" providerId="LiveId" clId="{7021A6EC-96CC-4220-8965-F5D86A27132C}" dt="2022-01-21T12:54:00.331" v="213" actId="1076"/>
        <pc:sldMkLst>
          <pc:docMk/>
          <pc:sldMk cId="2093761238" sldId="259"/>
        </pc:sldMkLst>
        <pc:spChg chg="mod">
          <ac:chgData name="NIBEDITA MOHARANA" userId="d15fb9d92a785655" providerId="LiveId" clId="{7021A6EC-96CC-4220-8965-F5D86A27132C}" dt="2022-01-21T12:54:00.331" v="213" actId="1076"/>
          <ac:spMkLst>
            <pc:docMk/>
            <pc:sldMk cId="2093761238" sldId="259"/>
            <ac:spMk id="3" creationId="{14E10D55-326D-4CF8-A61F-273987B8BE62}"/>
          </ac:spMkLst>
        </pc:spChg>
      </pc:sldChg>
      <pc:sldChg chg="modSp mod">
        <pc:chgData name="NIBEDITA MOHARANA" userId="d15fb9d92a785655" providerId="LiveId" clId="{7021A6EC-96CC-4220-8965-F5D86A27132C}" dt="2022-01-21T12:54:54.565" v="252" actId="20577"/>
        <pc:sldMkLst>
          <pc:docMk/>
          <pc:sldMk cId="3813617847" sldId="260"/>
        </pc:sldMkLst>
        <pc:spChg chg="mod">
          <ac:chgData name="NIBEDITA MOHARANA" userId="d15fb9d92a785655" providerId="LiveId" clId="{7021A6EC-96CC-4220-8965-F5D86A27132C}" dt="2022-01-21T12:54:54.565" v="252" actId="20577"/>
          <ac:spMkLst>
            <pc:docMk/>
            <pc:sldMk cId="3813617847" sldId="260"/>
            <ac:spMk id="3" creationId="{4B01FA07-2B80-44FF-97A6-3C4F0E1A3E7F}"/>
          </ac:spMkLst>
        </pc:spChg>
      </pc:sldChg>
      <pc:sldChg chg="modSp mod">
        <pc:chgData name="NIBEDITA MOHARANA" userId="d15fb9d92a785655" providerId="LiveId" clId="{7021A6EC-96CC-4220-8965-F5D86A27132C}" dt="2022-01-21T12:56:06.460" v="287" actId="1076"/>
        <pc:sldMkLst>
          <pc:docMk/>
          <pc:sldMk cId="1576263676" sldId="261"/>
        </pc:sldMkLst>
        <pc:spChg chg="mod">
          <ac:chgData name="NIBEDITA MOHARANA" userId="d15fb9d92a785655" providerId="LiveId" clId="{7021A6EC-96CC-4220-8965-F5D86A27132C}" dt="2022-01-21T12:56:06.460" v="287" actId="1076"/>
          <ac:spMkLst>
            <pc:docMk/>
            <pc:sldMk cId="1576263676" sldId="261"/>
            <ac:spMk id="3" creationId="{A96110F7-D8A2-4800-B334-EA84E971378C}"/>
          </ac:spMkLst>
        </pc:spChg>
      </pc:sldChg>
      <pc:sldChg chg="modSp mod">
        <pc:chgData name="NIBEDITA MOHARANA" userId="d15fb9d92a785655" providerId="LiveId" clId="{7021A6EC-96CC-4220-8965-F5D86A27132C}" dt="2022-01-21T12:57:37.101" v="302" actId="1076"/>
        <pc:sldMkLst>
          <pc:docMk/>
          <pc:sldMk cId="514674080" sldId="263"/>
        </pc:sldMkLst>
        <pc:spChg chg="mod">
          <ac:chgData name="NIBEDITA MOHARANA" userId="d15fb9d92a785655" providerId="LiveId" clId="{7021A6EC-96CC-4220-8965-F5D86A27132C}" dt="2022-01-21T12:57:37.101" v="302" actId="1076"/>
          <ac:spMkLst>
            <pc:docMk/>
            <pc:sldMk cId="514674080" sldId="263"/>
            <ac:spMk id="6" creationId="{C86B888C-96B4-43FE-BF18-BF7E747C169C}"/>
          </ac:spMkLst>
        </pc:spChg>
      </pc:sldChg>
      <pc:sldChg chg="modSp mod">
        <pc:chgData name="NIBEDITA MOHARANA" userId="d15fb9d92a785655" providerId="LiveId" clId="{7021A6EC-96CC-4220-8965-F5D86A27132C}" dt="2022-01-21T12:58:24.377" v="305" actId="1076"/>
        <pc:sldMkLst>
          <pc:docMk/>
          <pc:sldMk cId="1306554187" sldId="265"/>
        </pc:sldMkLst>
        <pc:spChg chg="mod">
          <ac:chgData name="NIBEDITA MOHARANA" userId="d15fb9d92a785655" providerId="LiveId" clId="{7021A6EC-96CC-4220-8965-F5D86A27132C}" dt="2022-01-21T12:58:24.377" v="305" actId="1076"/>
          <ac:spMkLst>
            <pc:docMk/>
            <pc:sldMk cId="1306554187" sldId="265"/>
            <ac:spMk id="4" creationId="{9BF2E103-C01E-4A23-85CA-DD07D134ECA4}"/>
          </ac:spMkLst>
        </pc:spChg>
      </pc:sldChg>
      <pc:sldChg chg="modSp mod">
        <pc:chgData name="NIBEDITA MOHARANA" userId="d15fb9d92a785655" providerId="LiveId" clId="{7021A6EC-96CC-4220-8965-F5D86A27132C}" dt="2022-01-21T12:59:05.091" v="307" actId="20577"/>
        <pc:sldMkLst>
          <pc:docMk/>
          <pc:sldMk cId="2026764727" sldId="266"/>
        </pc:sldMkLst>
        <pc:spChg chg="mod">
          <ac:chgData name="NIBEDITA MOHARANA" userId="d15fb9d92a785655" providerId="LiveId" clId="{7021A6EC-96CC-4220-8965-F5D86A27132C}" dt="2022-01-21T12:59:05.091" v="307" actId="20577"/>
          <ac:spMkLst>
            <pc:docMk/>
            <pc:sldMk cId="2026764727" sldId="266"/>
            <ac:spMk id="5" creationId="{CFF1976D-E4BF-4473-BCB0-1F51FD16D3CB}"/>
          </ac:spMkLst>
        </pc:spChg>
      </pc:sldChg>
      <pc:sldChg chg="modSp mod">
        <pc:chgData name="NIBEDITA MOHARANA" userId="d15fb9d92a785655" providerId="LiveId" clId="{7021A6EC-96CC-4220-8965-F5D86A27132C}" dt="2022-01-21T12:53:49.985" v="212" actId="1076"/>
        <pc:sldMkLst>
          <pc:docMk/>
          <pc:sldMk cId="1976808967" sldId="267"/>
        </pc:sldMkLst>
        <pc:spChg chg="mod">
          <ac:chgData name="NIBEDITA MOHARANA" userId="d15fb9d92a785655" providerId="LiveId" clId="{7021A6EC-96CC-4220-8965-F5D86A27132C}" dt="2022-01-21T12:53:49.985" v="212" actId="1076"/>
          <ac:spMkLst>
            <pc:docMk/>
            <pc:sldMk cId="1976808967" sldId="267"/>
            <ac:spMk id="2" creationId="{538CD0E1-500F-4F30-BF84-1D603D0E2AC1}"/>
          </ac:spMkLst>
        </pc:spChg>
      </pc:sldChg>
      <pc:sldChg chg="modSp mod">
        <pc:chgData name="NIBEDITA MOHARANA" userId="d15fb9d92a785655" providerId="LiveId" clId="{7021A6EC-96CC-4220-8965-F5D86A27132C}" dt="2022-01-21T12:55:52.977" v="285" actId="12"/>
        <pc:sldMkLst>
          <pc:docMk/>
          <pc:sldMk cId="2584645328" sldId="268"/>
        </pc:sldMkLst>
        <pc:spChg chg="mod">
          <ac:chgData name="NIBEDITA MOHARANA" userId="d15fb9d92a785655" providerId="LiveId" clId="{7021A6EC-96CC-4220-8965-F5D86A27132C}" dt="2022-01-21T12:55:52.977" v="285" actId="12"/>
          <ac:spMkLst>
            <pc:docMk/>
            <pc:sldMk cId="2584645328" sldId="268"/>
            <ac:spMk id="2" creationId="{D74954EA-247D-4501-8A58-EE77BE2D1185}"/>
          </ac:spMkLst>
        </pc:spChg>
      </pc:sldChg>
      <pc:sldChg chg="modSp mod">
        <pc:chgData name="NIBEDITA MOHARANA" userId="d15fb9d92a785655" providerId="LiveId" clId="{7021A6EC-96CC-4220-8965-F5D86A27132C}" dt="2022-01-21T12:56:29.681" v="289" actId="14100"/>
        <pc:sldMkLst>
          <pc:docMk/>
          <pc:sldMk cId="4294394075" sldId="269"/>
        </pc:sldMkLst>
        <pc:spChg chg="mod">
          <ac:chgData name="NIBEDITA MOHARANA" userId="d15fb9d92a785655" providerId="LiveId" clId="{7021A6EC-96CC-4220-8965-F5D86A27132C}" dt="2022-01-21T12:56:29.681" v="289" actId="14100"/>
          <ac:spMkLst>
            <pc:docMk/>
            <pc:sldMk cId="4294394075" sldId="269"/>
            <ac:spMk id="2" creationId="{CB686275-8327-487A-82C1-FC10DD68C098}"/>
          </ac:spMkLst>
        </pc:spChg>
      </pc:sldChg>
      <pc:sldChg chg="modSp mod">
        <pc:chgData name="NIBEDITA MOHARANA" userId="d15fb9d92a785655" providerId="LiveId" clId="{7021A6EC-96CC-4220-8965-F5D86A27132C}" dt="2022-01-21T12:58:13.258" v="304" actId="313"/>
        <pc:sldMkLst>
          <pc:docMk/>
          <pc:sldMk cId="4191493723" sldId="270"/>
        </pc:sldMkLst>
        <pc:spChg chg="mod">
          <ac:chgData name="NIBEDITA MOHARANA" userId="d15fb9d92a785655" providerId="LiveId" clId="{7021A6EC-96CC-4220-8965-F5D86A27132C}" dt="2022-01-21T12:58:13.258" v="304" actId="313"/>
          <ac:spMkLst>
            <pc:docMk/>
            <pc:sldMk cId="4191493723" sldId="270"/>
            <ac:spMk id="2" creationId="{5B5DFD5E-422D-42D5-88A5-7A867122B3F6}"/>
          </ac:spMkLst>
        </pc:spChg>
      </pc:sldChg>
      <pc:sldChg chg="modSp mod">
        <pc:chgData name="NIBEDITA MOHARANA" userId="d15fb9d92a785655" providerId="LiveId" clId="{7021A6EC-96CC-4220-8965-F5D86A27132C}" dt="2022-01-22T15:31:24.974" v="335" actId="20577"/>
        <pc:sldMkLst>
          <pc:docMk/>
          <pc:sldMk cId="2208547370" sldId="271"/>
        </pc:sldMkLst>
        <pc:spChg chg="mod">
          <ac:chgData name="NIBEDITA MOHARANA" userId="d15fb9d92a785655" providerId="LiveId" clId="{7021A6EC-96CC-4220-8965-F5D86A27132C}" dt="2022-01-22T15:31:24.974" v="335" actId="20577"/>
          <ac:spMkLst>
            <pc:docMk/>
            <pc:sldMk cId="2208547370" sldId="271"/>
            <ac:spMk id="6" creationId="{D04C3F8F-4AAB-4537-B86D-4D1EB585E718}"/>
          </ac:spMkLst>
        </pc:spChg>
      </pc:sldChg>
      <pc:sldChg chg="modSp mod">
        <pc:chgData name="NIBEDITA MOHARANA" userId="d15fb9d92a785655" providerId="LiveId" clId="{7021A6EC-96CC-4220-8965-F5D86A27132C}" dt="2022-01-21T12:59:46.050" v="308" actId="1076"/>
        <pc:sldMkLst>
          <pc:docMk/>
          <pc:sldMk cId="941948374" sldId="272"/>
        </pc:sldMkLst>
        <pc:spChg chg="mod">
          <ac:chgData name="NIBEDITA MOHARANA" userId="d15fb9d92a785655" providerId="LiveId" clId="{7021A6EC-96CC-4220-8965-F5D86A27132C}" dt="2022-01-21T12:59:46.050" v="308" actId="1076"/>
          <ac:spMkLst>
            <pc:docMk/>
            <pc:sldMk cId="941948374" sldId="272"/>
            <ac:spMk id="3" creationId="{1F2D0500-C255-4DE5-B028-F386E6A1F7EC}"/>
          </ac:spMkLst>
        </pc:spChg>
      </pc:sldChg>
      <pc:sldChg chg="modSp mod">
        <pc:chgData name="NIBEDITA MOHARANA" userId="d15fb9d92a785655" providerId="LiveId" clId="{7021A6EC-96CC-4220-8965-F5D86A27132C}" dt="2022-01-21T12:57:23.280" v="301" actId="14100"/>
        <pc:sldMkLst>
          <pc:docMk/>
          <pc:sldMk cId="2851727295" sldId="276"/>
        </pc:sldMkLst>
        <pc:spChg chg="mod">
          <ac:chgData name="NIBEDITA MOHARANA" userId="d15fb9d92a785655" providerId="LiveId" clId="{7021A6EC-96CC-4220-8965-F5D86A27132C}" dt="2022-01-21T12:57:23.280" v="301" actId="14100"/>
          <ac:spMkLst>
            <pc:docMk/>
            <pc:sldMk cId="2851727295" sldId="276"/>
            <ac:spMk id="2" creationId="{E7F0A7BA-160C-428F-BC68-AB3452A6C1C2}"/>
          </ac:spMkLst>
        </pc:spChg>
      </pc:sldChg>
    </pc:docChg>
  </pc:docChgLst>
  <pc:docChgLst>
    <pc:chgData name="kuber raj kunal" userId="ff53f78b27f9dcad" providerId="Windows Live" clId="Web-{3D6E789C-4FEF-4F68-9FF5-43FFE643472F}"/>
    <pc:docChg chg="mod addSld modSld modMainMaster modSection setSldSz">
      <pc:chgData name="kuber raj kunal" userId="ff53f78b27f9dcad" providerId="Windows Live" clId="Web-{3D6E789C-4FEF-4F68-9FF5-43FFE643472F}" dt="2021-10-29T14:18:09.861" v="190" actId="20577"/>
      <pc:docMkLst>
        <pc:docMk/>
      </pc:docMkLst>
      <pc:sldChg chg="delSp modSp">
        <pc:chgData name="kuber raj kunal" userId="ff53f78b27f9dcad" providerId="Windows Live" clId="Web-{3D6E789C-4FEF-4F68-9FF5-43FFE643472F}" dt="2021-10-29T14:05:00.940" v="8" actId="14100"/>
        <pc:sldMkLst>
          <pc:docMk/>
          <pc:sldMk cId="1653987709" sldId="256"/>
        </pc:sldMkLst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3D6E789C-4FEF-4F68-9FF5-43FFE643472F}" dt="2021-10-29T14:04:57.331" v="6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3D6E789C-4FEF-4F68-9FF5-43FFE643472F}" dt="2021-10-29T14:05:00.940" v="8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3D6E789C-4FEF-4F68-9FF5-43FFE643472F}" dt="2021-10-29T14:04:43.471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3D6E789C-4FEF-4F68-9FF5-43FFE643472F}" dt="2021-10-29T14:04:31.861" v="0"/>
        <pc:sldMkLst>
          <pc:docMk/>
          <pc:sldMk cId="3621350876" sldId="257"/>
        </pc:sldMkLst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3D6E789C-4FEF-4F68-9FF5-43FFE643472F}" dt="2021-10-29T14:08:10.998" v="36" actId="20577"/>
        <pc:sldMkLst>
          <pc:docMk/>
          <pc:sldMk cId="3602138313" sldId="258"/>
        </pc:sldMkLst>
        <pc:spChg chg="mod">
          <ac:chgData name="kuber raj kunal" userId="ff53f78b27f9dcad" providerId="Windows Live" clId="Web-{3D6E789C-4FEF-4F68-9FF5-43FFE643472F}" dt="2021-10-29T14:08:10.998" v="36" actId="20577"/>
          <ac:spMkLst>
            <pc:docMk/>
            <pc:sldMk cId="3602138313" sldId="258"/>
            <ac:spMk id="5" creationId="{B7BE24EC-0D77-487D-AECB-D6B5FB9B7511}"/>
          </ac:spMkLst>
        </pc:spChg>
        <pc:picChg chg="del mod">
          <ac:chgData name="kuber raj kunal" userId="ff53f78b27f9dcad" providerId="Windows Live" clId="Web-{3D6E789C-4FEF-4F68-9FF5-43FFE643472F}" dt="2021-10-29T14:05:06.284" v="9"/>
          <ac:picMkLst>
            <pc:docMk/>
            <pc:sldMk cId="3602138313" sldId="258"/>
            <ac:picMk id="7" creationId="{0069D4A5-359E-4815-8FD7-960BD716CB97}"/>
          </ac:picMkLst>
        </pc:picChg>
      </pc:sldChg>
      <pc:sldChg chg="delSp modSp">
        <pc:chgData name="kuber raj kunal" userId="ff53f78b27f9dcad" providerId="Windows Live" clId="Web-{3D6E789C-4FEF-4F68-9FF5-43FFE643472F}" dt="2021-10-29T14:09:48.832" v="64" actId="14100"/>
        <pc:sldMkLst>
          <pc:docMk/>
          <pc:sldMk cId="2093761238" sldId="259"/>
        </pc:sldMkLst>
        <pc:spChg chg="mod">
          <ac:chgData name="kuber raj kunal" userId="ff53f78b27f9dcad" providerId="Windows Live" clId="Web-{3D6E789C-4FEF-4F68-9FF5-43FFE643472F}" dt="2021-10-29T14:09:48.832" v="64" actId="14100"/>
          <ac:spMkLst>
            <pc:docMk/>
            <pc:sldMk cId="2093761238" sldId="259"/>
            <ac:spMk id="3" creationId="{14E10D55-326D-4CF8-A61F-273987B8BE62}"/>
          </ac:spMkLst>
        </pc:spChg>
        <pc:picChg chg="del mod">
          <ac:chgData name="kuber raj kunal" userId="ff53f78b27f9dcad" providerId="Windows Live" clId="Web-{3D6E789C-4FEF-4F68-9FF5-43FFE643472F}" dt="2021-10-29T14:08:59.282" v="49"/>
          <ac:picMkLst>
            <pc:docMk/>
            <pc:sldMk cId="2093761238" sldId="259"/>
            <ac:picMk id="5" creationId="{5B1D91B5-7D7E-4AE4-9BA5-317AEC9ED839}"/>
          </ac:picMkLst>
        </pc:picChg>
      </pc:sldChg>
      <pc:sldChg chg="delSp modSp">
        <pc:chgData name="kuber raj kunal" userId="ff53f78b27f9dcad" providerId="Windows Live" clId="Web-{3D6E789C-4FEF-4F68-9FF5-43FFE643472F}" dt="2021-10-29T14:12:24.419" v="101" actId="20577"/>
        <pc:sldMkLst>
          <pc:docMk/>
          <pc:sldMk cId="3813617847" sldId="260"/>
        </pc:sldMkLst>
        <pc:spChg chg="mod">
          <ac:chgData name="kuber raj kunal" userId="ff53f78b27f9dcad" providerId="Windows Live" clId="Web-{3D6E789C-4FEF-4F68-9FF5-43FFE643472F}" dt="2021-10-29T14:12:24.419" v="101" actId="20577"/>
          <ac:spMkLst>
            <pc:docMk/>
            <pc:sldMk cId="3813617847" sldId="260"/>
            <ac:spMk id="3" creationId="{4B01FA07-2B80-44FF-97A6-3C4F0E1A3E7F}"/>
          </ac:spMkLst>
        </pc:spChg>
        <pc:picChg chg="del mod">
          <ac:chgData name="kuber raj kunal" userId="ff53f78b27f9dcad" providerId="Windows Live" clId="Web-{3D6E789C-4FEF-4F68-9FF5-43FFE643472F}" dt="2021-10-29T14:10:10.755" v="70"/>
          <ac:picMkLst>
            <pc:docMk/>
            <pc:sldMk cId="3813617847" sldId="260"/>
            <ac:picMk id="5" creationId="{781AB6C1-CFD1-4F46-8BB0-3CCDE1C98B97}"/>
          </ac:picMkLst>
        </pc:picChg>
      </pc:sldChg>
      <pc:sldChg chg="delSp modSp">
        <pc:chgData name="kuber raj kunal" userId="ff53f78b27f9dcad" providerId="Windows Live" clId="Web-{3D6E789C-4FEF-4F68-9FF5-43FFE643472F}" dt="2021-10-29T14:14:38.895" v="145" actId="20577"/>
        <pc:sldMkLst>
          <pc:docMk/>
          <pc:sldMk cId="1576263676" sldId="261"/>
        </pc:sldMkLst>
        <pc:spChg chg="mod">
          <ac:chgData name="kuber raj kunal" userId="ff53f78b27f9dcad" providerId="Windows Live" clId="Web-{3D6E789C-4FEF-4F68-9FF5-43FFE643472F}" dt="2021-10-29T14:14:38.895" v="145" actId="20577"/>
          <ac:spMkLst>
            <pc:docMk/>
            <pc:sldMk cId="1576263676" sldId="261"/>
            <ac:spMk id="3" creationId="{A96110F7-D8A2-4800-B334-EA84E971378C}"/>
          </ac:spMkLst>
        </pc:spChg>
        <pc:picChg chg="del mod">
          <ac:chgData name="kuber raj kunal" userId="ff53f78b27f9dcad" providerId="Windows Live" clId="Web-{3D6E789C-4FEF-4F68-9FF5-43FFE643472F}" dt="2021-10-29T14:13:28.266" v="122"/>
          <ac:picMkLst>
            <pc:docMk/>
            <pc:sldMk cId="1576263676" sldId="261"/>
            <ac:picMk id="5" creationId="{596E5643-363E-42E7-93DE-ECDE7EF7A9C9}"/>
          </ac:picMkLst>
        </pc:picChg>
      </pc:sldChg>
      <pc:sldChg chg="delSp modSp">
        <pc:chgData name="kuber raj kunal" userId="ff53f78b27f9dcad" providerId="Windows Live" clId="Web-{3D6E789C-4FEF-4F68-9FF5-43FFE643472F}" dt="2021-10-29T14:15:48.540" v="161"/>
        <pc:sldMkLst>
          <pc:docMk/>
          <pc:sldMk cId="2142915147" sldId="262"/>
        </pc:sldMkLst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2142915147" sldId="262"/>
            <ac:spMk id="5" creationId="{E8BD8E92-FDAA-4699-8329-A7F2746DDBC5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2142915147" sldId="262"/>
            <ac:spMk id="7" creationId="{E8C5BF6D-EBBB-47DB-9E3D-0EF30E2D4DAC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2142915147" sldId="262"/>
            <ac:spMk id="9" creationId="{F20FF908-94E5-451B-AE05-19D7AC735884}"/>
          </ac:spMkLst>
        </pc:sp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2142915147" sldId="262"/>
            <ac:picMk id="2" creationId="{34142933-4C15-4A2E-A072-B2A447696C0A}"/>
          </ac:picMkLst>
        </pc:pic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2142915147" sldId="262"/>
            <ac:picMk id="3" creationId="{30D83345-BB55-4E9E-9755-FDB7B4F484B0}"/>
          </ac:picMkLst>
        </pc:picChg>
        <pc:picChg chg="del mod">
          <ac:chgData name="kuber raj kunal" userId="ff53f78b27f9dcad" providerId="Windows Live" clId="Web-{3D6E789C-4FEF-4F68-9FF5-43FFE643472F}" dt="2021-10-29T14:15:48.540" v="161"/>
          <ac:picMkLst>
            <pc:docMk/>
            <pc:sldMk cId="2142915147" sldId="262"/>
            <ac:picMk id="11" creationId="{4E5D278F-1559-4164-91FF-E50BB9E67A1B}"/>
          </ac:picMkLst>
        </pc:picChg>
      </pc:sldChg>
      <pc:sldChg chg="modSp">
        <pc:chgData name="kuber raj kunal" userId="ff53f78b27f9dcad" providerId="Windows Live" clId="Web-{3D6E789C-4FEF-4F68-9FF5-43FFE643472F}" dt="2021-10-29T14:04:31.861" v="0"/>
        <pc:sldMkLst>
          <pc:docMk/>
          <pc:sldMk cId="514674080" sldId="263"/>
        </pc:sldMkLst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514674080" sldId="263"/>
            <ac:spMk id="3" creationId="{E46FD36C-84FA-42EC-88B7-2753A60A3701}"/>
          </ac:spMkLst>
        </pc:sp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514674080" sldId="263"/>
            <ac:picMk id="4" creationId="{03B1DCAC-8BB3-4A6E-9D16-C4F844C8C614}"/>
          </ac:picMkLst>
        </pc:pic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514674080" sldId="263"/>
            <ac:picMk id="5" creationId="{48AFA2D2-4FF2-496C-8471-71E55DB05E6B}"/>
          </ac:picMkLst>
        </pc:pic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514674080" sldId="263"/>
            <ac:picMk id="7" creationId="{1ACEAD50-C3BB-4B99-9688-2A07A5849023}"/>
          </ac:picMkLst>
        </pc:picChg>
      </pc:sldChg>
      <pc:sldChg chg="delSp modSp">
        <pc:chgData name="kuber raj kunal" userId="ff53f78b27f9dcad" providerId="Windows Live" clId="Web-{3D6E789C-4FEF-4F68-9FF5-43FFE643472F}" dt="2021-10-29T14:17:32.437" v="179" actId="20577"/>
        <pc:sldMkLst>
          <pc:docMk/>
          <pc:sldMk cId="4190302356" sldId="264"/>
        </pc:sldMkLst>
        <pc:spChg chg="mod">
          <ac:chgData name="kuber raj kunal" userId="ff53f78b27f9dcad" providerId="Windows Live" clId="Web-{3D6E789C-4FEF-4F68-9FF5-43FFE643472F}" dt="2021-10-29T14:17:32.437" v="179" actId="20577"/>
          <ac:spMkLst>
            <pc:docMk/>
            <pc:sldMk cId="4190302356" sldId="264"/>
            <ac:spMk id="3" creationId="{2C2EF557-757C-42F7-9D80-5781B69F94E2}"/>
          </ac:spMkLst>
        </pc:spChg>
        <pc:picChg chg="del mod">
          <ac:chgData name="kuber raj kunal" userId="ff53f78b27f9dcad" providerId="Windows Live" clId="Web-{3D6E789C-4FEF-4F68-9FF5-43FFE643472F}" dt="2021-10-29T14:15:54.431" v="162"/>
          <ac:picMkLst>
            <pc:docMk/>
            <pc:sldMk cId="4190302356" sldId="264"/>
            <ac:picMk id="5" creationId="{E180FB58-06B5-4B89-9535-59AA94D8EEC7}"/>
          </ac:picMkLst>
        </pc:picChg>
      </pc:sldChg>
      <pc:sldChg chg="modSp">
        <pc:chgData name="kuber raj kunal" userId="ff53f78b27f9dcad" providerId="Windows Live" clId="Web-{3D6E789C-4FEF-4F68-9FF5-43FFE643472F}" dt="2021-10-29T14:04:31.861" v="0"/>
        <pc:sldMkLst>
          <pc:docMk/>
          <pc:sldMk cId="1306554187" sldId="265"/>
        </pc:sldMkLst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1306554187" sldId="265"/>
            <ac:spMk id="2" creationId="{999C9743-249D-4CCE-B047-61F4A0CAE640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1306554187" sldId="265"/>
            <ac:spMk id="3" creationId="{45DB51F3-AC6E-485D-B761-F7D36CE60254}"/>
          </ac:spMkLst>
        </pc:sp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1306554187" sldId="265"/>
            <ac:picMk id="4" creationId="{3899D3C0-02E6-4BCF-BC29-68F55602ACE2}"/>
          </ac:picMkLst>
        </pc:pic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1306554187" sldId="265"/>
            <ac:picMk id="5" creationId="{D26F5729-241F-43D9-AD85-8DF3AFC7BCCA}"/>
          </ac:picMkLst>
        </pc:pic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1306554187" sldId="265"/>
            <ac:picMk id="2049" creationId="{B63FC34B-9061-4597-9A12-E779FCE80DF7}"/>
          </ac:picMkLst>
        </pc:picChg>
      </pc:sldChg>
      <pc:sldChg chg="modSp">
        <pc:chgData name="kuber raj kunal" userId="ff53f78b27f9dcad" providerId="Windows Live" clId="Web-{3D6E789C-4FEF-4F68-9FF5-43FFE643472F}" dt="2021-10-29T14:04:31.861" v="0"/>
        <pc:sldMkLst>
          <pc:docMk/>
          <pc:sldMk cId="2026764727" sldId="266"/>
        </pc:sldMkLst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2026764727" sldId="266"/>
            <ac:spMk id="2" creationId="{196E3AC0-B4AB-41D7-A4DA-072F7114600E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2026764727" sldId="266"/>
            <ac:spMk id="3" creationId="{78953026-CB5C-4120-B110-BDDF285601A3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k cId="2026764727" sldId="266"/>
            <ac:spMk id="4" creationId="{E42D110D-2E5B-4AB8-82BA-3D650E889A4A}"/>
          </ac:spMkLst>
        </pc:sp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2026764727" sldId="266"/>
            <ac:picMk id="5" creationId="{C66692BD-A835-4ABB-94E5-B173EE26578D}"/>
          </ac:picMkLst>
        </pc:pic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2026764727" sldId="266"/>
            <ac:picMk id="3073" creationId="{9E065002-6423-42D3-9BC2-06D8FF3CCB49}"/>
          </ac:picMkLst>
        </pc:picChg>
        <pc:picChg chg="mod">
          <ac:chgData name="kuber raj kunal" userId="ff53f78b27f9dcad" providerId="Windows Live" clId="Web-{3D6E789C-4FEF-4F68-9FF5-43FFE643472F}" dt="2021-10-29T14:04:31.861" v="0"/>
          <ac:picMkLst>
            <pc:docMk/>
            <pc:sldMk cId="2026764727" sldId="266"/>
            <ac:picMk id="3074" creationId="{0C181626-93DA-45F3-951E-21BD50BABAD9}"/>
          </ac:picMkLst>
        </pc:picChg>
      </pc:sldChg>
      <pc:sldChg chg="addSp modSp new">
        <pc:chgData name="kuber raj kunal" userId="ff53f78b27f9dcad" providerId="Windows Live" clId="Web-{3D6E789C-4FEF-4F68-9FF5-43FFE643472F}" dt="2021-10-29T14:08:55.501" v="48" actId="1076"/>
        <pc:sldMkLst>
          <pc:docMk/>
          <pc:sldMk cId="1976808967" sldId="267"/>
        </pc:sldMkLst>
        <pc:spChg chg="add mod">
          <ac:chgData name="kuber raj kunal" userId="ff53f78b27f9dcad" providerId="Windows Live" clId="Web-{3D6E789C-4FEF-4F68-9FF5-43FFE643472F}" dt="2021-10-29T14:08:55.501" v="48" actId="1076"/>
          <ac:spMkLst>
            <pc:docMk/>
            <pc:sldMk cId="1976808967" sldId="267"/>
            <ac:spMk id="2" creationId="{538CD0E1-500F-4F30-BF84-1D603D0E2AC1}"/>
          </ac:spMkLst>
        </pc:spChg>
      </pc:sldChg>
      <pc:sldChg chg="addSp modSp new">
        <pc:chgData name="kuber raj kunal" userId="ff53f78b27f9dcad" providerId="Windows Live" clId="Web-{3D6E789C-4FEF-4F68-9FF5-43FFE643472F}" dt="2021-10-29T14:12:58.718" v="110" actId="20577"/>
        <pc:sldMkLst>
          <pc:docMk/>
          <pc:sldMk cId="2584645328" sldId="268"/>
        </pc:sldMkLst>
        <pc:spChg chg="add mod">
          <ac:chgData name="kuber raj kunal" userId="ff53f78b27f9dcad" providerId="Windows Live" clId="Web-{3D6E789C-4FEF-4F68-9FF5-43FFE643472F}" dt="2021-10-29T14:12:58.718" v="110" actId="20577"/>
          <ac:spMkLst>
            <pc:docMk/>
            <pc:sldMk cId="2584645328" sldId="268"/>
            <ac:spMk id="2" creationId="{D74954EA-247D-4501-8A58-EE77BE2D1185}"/>
          </ac:spMkLst>
        </pc:spChg>
      </pc:sldChg>
      <pc:sldChg chg="addSp modSp new">
        <pc:chgData name="kuber raj kunal" userId="ff53f78b27f9dcad" providerId="Windows Live" clId="Web-{3D6E789C-4FEF-4F68-9FF5-43FFE643472F}" dt="2021-10-29T14:15:39.789" v="160" actId="20577"/>
        <pc:sldMkLst>
          <pc:docMk/>
          <pc:sldMk cId="4294394075" sldId="269"/>
        </pc:sldMkLst>
        <pc:spChg chg="add mod">
          <ac:chgData name="kuber raj kunal" userId="ff53f78b27f9dcad" providerId="Windows Live" clId="Web-{3D6E789C-4FEF-4F68-9FF5-43FFE643472F}" dt="2021-10-29T14:15:39.789" v="160" actId="20577"/>
          <ac:spMkLst>
            <pc:docMk/>
            <pc:sldMk cId="4294394075" sldId="269"/>
            <ac:spMk id="2" creationId="{CB686275-8327-487A-82C1-FC10DD68C098}"/>
          </ac:spMkLst>
        </pc:spChg>
      </pc:sldChg>
      <pc:sldChg chg="addSp modSp new">
        <pc:chgData name="kuber raj kunal" userId="ff53f78b27f9dcad" providerId="Windows Live" clId="Web-{3D6E789C-4FEF-4F68-9FF5-43FFE643472F}" dt="2021-10-29T14:18:09.861" v="190" actId="20577"/>
        <pc:sldMkLst>
          <pc:docMk/>
          <pc:sldMk cId="4191493723" sldId="270"/>
        </pc:sldMkLst>
        <pc:spChg chg="add mod">
          <ac:chgData name="kuber raj kunal" userId="ff53f78b27f9dcad" providerId="Windows Live" clId="Web-{3D6E789C-4FEF-4F68-9FF5-43FFE643472F}" dt="2021-10-29T14:18:09.861" v="190" actId="20577"/>
          <ac:spMkLst>
            <pc:docMk/>
            <pc:sldMk cId="4191493723" sldId="270"/>
            <ac:spMk id="2" creationId="{5B5DFD5E-422D-42D5-88A5-7A867122B3F6}"/>
          </ac:spMkLst>
        </pc:spChg>
      </pc:sldChg>
      <pc:sldMasterChg chg="modSp modSldLayout">
        <pc:chgData name="kuber raj kunal" userId="ff53f78b27f9dcad" providerId="Windows Live" clId="Web-{3D6E789C-4FEF-4F68-9FF5-43FFE643472F}" dt="2021-10-29T14:04:31.861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3D6E789C-4FEF-4F68-9FF5-43FFE643472F}" dt="2021-10-29T14:04:31.861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3D6E789C-4FEF-4F68-9FF5-43FFE643472F}" dt="2021-10-29T14:04:31.861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D6E789C-4FEF-4F68-9FF5-43FFE643472F}" dt="2021-10-29T14:04:31.861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D6E789C-4FEF-4F68-9FF5-43FFE643472F}" dt="2021-10-29T14:04:31.861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D6E789C-4FEF-4F68-9FF5-43FFE643472F}" dt="2021-10-29T14:04:31.861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3D6E789C-4FEF-4F68-9FF5-43FFE643472F}" dt="2021-10-29T14:04:31.861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D6E789C-4FEF-4F68-9FF5-43FFE643472F}" dt="2021-10-29T14:04:31.861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D6E789C-4FEF-4F68-9FF5-43FFE643472F}" dt="2021-10-29T14:04:31.861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3D6E789C-4FEF-4F68-9FF5-43FFE643472F}" dt="2021-10-29T14:04:31.861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584BE181-46A0-4A8A-995E-CFF2A6611C5C}"/>
    <pc:docChg chg="addSld modSld sldOrd modSection">
      <pc:chgData name="kuber raj kunal" userId="ff53f78b27f9dcad" providerId="Windows Live" clId="Web-{584BE181-46A0-4A8A-995E-CFF2A6611C5C}" dt="2021-10-30T14:53:13.437" v="748" actId="1076"/>
      <pc:docMkLst>
        <pc:docMk/>
      </pc:docMkLst>
      <pc:sldChg chg="addSp delSp modSp">
        <pc:chgData name="kuber raj kunal" userId="ff53f78b27f9dcad" providerId="Windows Live" clId="Web-{584BE181-46A0-4A8A-995E-CFF2A6611C5C}" dt="2021-10-30T14:28:15.350" v="114" actId="1076"/>
        <pc:sldMkLst>
          <pc:docMk/>
          <pc:sldMk cId="2142915147" sldId="262"/>
        </pc:sldMkLst>
        <pc:spChg chg="mod">
          <ac:chgData name="kuber raj kunal" userId="ff53f78b27f9dcad" providerId="Windows Live" clId="Web-{584BE181-46A0-4A8A-995E-CFF2A6611C5C}" dt="2021-10-30T14:28:10.084" v="112" actId="1076"/>
          <ac:spMkLst>
            <pc:docMk/>
            <pc:sldMk cId="2142915147" sldId="262"/>
            <ac:spMk id="5" creationId="{E8BD8E92-FDAA-4699-8329-A7F2746DDBC5}"/>
          </ac:spMkLst>
        </pc:spChg>
        <pc:spChg chg="add del mod">
          <ac:chgData name="kuber raj kunal" userId="ff53f78b27f9dcad" providerId="Windows Live" clId="Web-{584BE181-46A0-4A8A-995E-CFF2A6611C5C}" dt="2021-10-30T14:26:32.770" v="89"/>
          <ac:spMkLst>
            <pc:docMk/>
            <pc:sldMk cId="2142915147" sldId="262"/>
            <ac:spMk id="6" creationId="{9E8CCBB2-45BA-4047-997B-6A169AE4911D}"/>
          </ac:spMkLst>
        </pc:spChg>
        <pc:spChg chg="del mod">
          <ac:chgData name="kuber raj kunal" userId="ff53f78b27f9dcad" providerId="Windows Live" clId="Web-{584BE181-46A0-4A8A-995E-CFF2A6611C5C}" dt="2021-10-30T14:26:59.880" v="97"/>
          <ac:spMkLst>
            <pc:docMk/>
            <pc:sldMk cId="2142915147" sldId="262"/>
            <ac:spMk id="7" creationId="{E8C5BF6D-EBBB-47DB-9E3D-0EF30E2D4DAC}"/>
          </ac:spMkLst>
        </pc:spChg>
        <pc:spChg chg="add mod">
          <ac:chgData name="kuber raj kunal" userId="ff53f78b27f9dcad" providerId="Windows Live" clId="Web-{584BE181-46A0-4A8A-995E-CFF2A6611C5C}" dt="2021-10-30T14:28:15.350" v="114" actId="1076"/>
          <ac:spMkLst>
            <pc:docMk/>
            <pc:sldMk cId="2142915147" sldId="262"/>
            <ac:spMk id="8" creationId="{D403D5BA-DD97-4089-B7AC-FA6248186FD8}"/>
          </ac:spMkLst>
        </pc:spChg>
        <pc:spChg chg="del">
          <ac:chgData name="kuber raj kunal" userId="ff53f78b27f9dcad" providerId="Windows Live" clId="Web-{584BE181-46A0-4A8A-995E-CFF2A6611C5C}" dt="2021-10-30T14:27:47.427" v="106"/>
          <ac:spMkLst>
            <pc:docMk/>
            <pc:sldMk cId="2142915147" sldId="262"/>
            <ac:spMk id="9" creationId="{F20FF908-94E5-451B-AE05-19D7AC735884}"/>
          </ac:spMkLst>
        </pc:spChg>
        <pc:picChg chg="mod modCrop">
          <ac:chgData name="kuber raj kunal" userId="ff53f78b27f9dcad" providerId="Windows Live" clId="Web-{584BE181-46A0-4A8A-995E-CFF2A6611C5C}" dt="2021-10-30T14:28:07.849" v="111" actId="1076"/>
          <ac:picMkLst>
            <pc:docMk/>
            <pc:sldMk cId="2142915147" sldId="262"/>
            <ac:picMk id="2" creationId="{34142933-4C15-4A2E-A072-B2A447696C0A}"/>
          </ac:picMkLst>
        </pc:picChg>
        <pc:picChg chg="mod">
          <ac:chgData name="kuber raj kunal" userId="ff53f78b27f9dcad" providerId="Windows Live" clId="Web-{584BE181-46A0-4A8A-995E-CFF2A6611C5C}" dt="2021-10-30T14:28:12.287" v="113" actId="1076"/>
          <ac:picMkLst>
            <pc:docMk/>
            <pc:sldMk cId="2142915147" sldId="262"/>
            <ac:picMk id="3" creationId="{30D83345-BB55-4E9E-9755-FDB7B4F484B0}"/>
          </ac:picMkLst>
        </pc:picChg>
      </pc:sldChg>
      <pc:sldChg chg="addSp delSp modSp">
        <pc:chgData name="kuber raj kunal" userId="ff53f78b27f9dcad" providerId="Windows Live" clId="Web-{584BE181-46A0-4A8A-995E-CFF2A6611C5C}" dt="2021-10-30T14:43:21.380" v="419" actId="20577"/>
        <pc:sldMkLst>
          <pc:docMk/>
          <pc:sldMk cId="514674080" sldId="263"/>
        </pc:sldMkLst>
        <pc:spChg chg="mod">
          <ac:chgData name="kuber raj kunal" userId="ff53f78b27f9dcad" providerId="Windows Live" clId="Web-{584BE181-46A0-4A8A-995E-CFF2A6611C5C}" dt="2021-10-30T14:32:35.088" v="270" actId="20577"/>
          <ac:spMkLst>
            <pc:docMk/>
            <pc:sldMk cId="514674080" sldId="263"/>
            <ac:spMk id="3" creationId="{E46FD36C-84FA-42EC-88B7-2753A60A3701}"/>
          </ac:spMkLst>
        </pc:spChg>
        <pc:spChg chg="add mod">
          <ac:chgData name="kuber raj kunal" userId="ff53f78b27f9dcad" providerId="Windows Live" clId="Web-{584BE181-46A0-4A8A-995E-CFF2A6611C5C}" dt="2021-10-30T14:43:21.380" v="419" actId="20577"/>
          <ac:spMkLst>
            <pc:docMk/>
            <pc:sldMk cId="514674080" sldId="263"/>
            <ac:spMk id="6" creationId="{C86B888C-96B4-43FE-BF18-BF7E747C169C}"/>
          </ac:spMkLst>
        </pc:spChg>
        <pc:picChg chg="del mod">
          <ac:chgData name="kuber raj kunal" userId="ff53f78b27f9dcad" providerId="Windows Live" clId="Web-{584BE181-46A0-4A8A-995E-CFF2A6611C5C}" dt="2021-10-30T14:32:19.213" v="268"/>
          <ac:picMkLst>
            <pc:docMk/>
            <pc:sldMk cId="514674080" sldId="263"/>
            <ac:picMk id="4" creationId="{03B1DCAC-8BB3-4A6E-9D16-C4F844C8C614}"/>
          </ac:picMkLst>
        </pc:picChg>
        <pc:picChg chg="del">
          <ac:chgData name="kuber raj kunal" userId="ff53f78b27f9dcad" providerId="Windows Live" clId="Web-{584BE181-46A0-4A8A-995E-CFF2A6611C5C}" dt="2021-10-30T14:29:04.741" v="124"/>
          <ac:picMkLst>
            <pc:docMk/>
            <pc:sldMk cId="514674080" sldId="263"/>
            <ac:picMk id="5" creationId="{48AFA2D2-4FF2-496C-8471-71E55DB05E6B}"/>
          </ac:picMkLst>
        </pc:picChg>
      </pc:sldChg>
      <pc:sldChg chg="addSp delSp modSp">
        <pc:chgData name="kuber raj kunal" userId="ff53f78b27f9dcad" providerId="Windows Live" clId="Web-{584BE181-46A0-4A8A-995E-CFF2A6611C5C}" dt="2021-10-30T14:49:27.527" v="609" actId="20577"/>
        <pc:sldMkLst>
          <pc:docMk/>
          <pc:sldMk cId="1306554187" sldId="265"/>
        </pc:sldMkLst>
        <pc:spChg chg="mod">
          <ac:chgData name="kuber raj kunal" userId="ff53f78b27f9dcad" providerId="Windows Live" clId="Web-{584BE181-46A0-4A8A-995E-CFF2A6611C5C}" dt="2021-10-30T14:39:01.157" v="407" actId="20577"/>
          <ac:spMkLst>
            <pc:docMk/>
            <pc:sldMk cId="1306554187" sldId="265"/>
            <ac:spMk id="2" creationId="{999C9743-249D-4CCE-B047-61F4A0CAE640}"/>
          </ac:spMkLst>
        </pc:spChg>
        <pc:spChg chg="del">
          <ac:chgData name="kuber raj kunal" userId="ff53f78b27f9dcad" providerId="Windows Live" clId="Web-{584BE181-46A0-4A8A-995E-CFF2A6611C5C}" dt="2021-10-30T14:38:53.657" v="404"/>
          <ac:spMkLst>
            <pc:docMk/>
            <pc:sldMk cId="1306554187" sldId="265"/>
            <ac:spMk id="3" creationId="{45DB51F3-AC6E-485D-B761-F7D36CE60254}"/>
          </ac:spMkLst>
        </pc:spChg>
        <pc:spChg chg="add mod">
          <ac:chgData name="kuber raj kunal" userId="ff53f78b27f9dcad" providerId="Windows Live" clId="Web-{584BE181-46A0-4A8A-995E-CFF2A6611C5C}" dt="2021-10-30T14:49:27.527" v="609" actId="20577"/>
          <ac:spMkLst>
            <pc:docMk/>
            <pc:sldMk cId="1306554187" sldId="265"/>
            <ac:spMk id="4" creationId="{9BF2E103-C01E-4A23-85CA-DD07D134ECA4}"/>
          </ac:spMkLst>
        </pc:spChg>
        <pc:picChg chg="del">
          <ac:chgData name="kuber raj kunal" userId="ff53f78b27f9dcad" providerId="Windows Live" clId="Web-{584BE181-46A0-4A8A-995E-CFF2A6611C5C}" dt="2021-10-30T14:29:37.695" v="139"/>
          <ac:picMkLst>
            <pc:docMk/>
            <pc:sldMk cId="1306554187" sldId="265"/>
            <ac:picMk id="5" creationId="{D26F5729-241F-43D9-AD85-8DF3AFC7BCCA}"/>
          </ac:picMkLst>
        </pc:picChg>
        <pc:picChg chg="del mod">
          <ac:chgData name="kuber raj kunal" userId="ff53f78b27f9dcad" providerId="Windows Live" clId="Web-{584BE181-46A0-4A8A-995E-CFF2A6611C5C}" dt="2021-10-30T14:45:19.507" v="521"/>
          <ac:picMkLst>
            <pc:docMk/>
            <pc:sldMk cId="1306554187" sldId="265"/>
            <ac:picMk id="2049" creationId="{B63FC34B-9061-4597-9A12-E779FCE80DF7}"/>
          </ac:picMkLst>
        </pc:picChg>
      </pc:sldChg>
      <pc:sldChg chg="addSp delSp modSp">
        <pc:chgData name="kuber raj kunal" userId="ff53f78b27f9dcad" providerId="Windows Live" clId="Web-{584BE181-46A0-4A8A-995E-CFF2A6611C5C}" dt="2021-10-30T14:53:13.437" v="748" actId="1076"/>
        <pc:sldMkLst>
          <pc:docMk/>
          <pc:sldMk cId="2026764727" sldId="266"/>
        </pc:sldMkLst>
        <pc:spChg chg="mod">
          <ac:chgData name="kuber raj kunal" userId="ff53f78b27f9dcad" providerId="Windows Live" clId="Web-{584BE181-46A0-4A8A-995E-CFF2A6611C5C}" dt="2021-10-30T14:49:10.058" v="604" actId="1076"/>
          <ac:spMkLst>
            <pc:docMk/>
            <pc:sldMk cId="2026764727" sldId="266"/>
            <ac:spMk id="2" creationId="{196E3AC0-B4AB-41D7-A4DA-072F7114600E}"/>
          </ac:spMkLst>
        </pc:spChg>
        <pc:spChg chg="del mod">
          <ac:chgData name="kuber raj kunal" userId="ff53f78b27f9dcad" providerId="Windows Live" clId="Web-{584BE181-46A0-4A8A-995E-CFF2A6611C5C}" dt="2021-10-30T14:48:35.088" v="592"/>
          <ac:spMkLst>
            <pc:docMk/>
            <pc:sldMk cId="2026764727" sldId="266"/>
            <ac:spMk id="3" creationId="{78953026-CB5C-4120-B110-BDDF285601A3}"/>
          </ac:spMkLst>
        </pc:spChg>
        <pc:spChg chg="del mod">
          <ac:chgData name="kuber raj kunal" userId="ff53f78b27f9dcad" providerId="Windows Live" clId="Web-{584BE181-46A0-4A8A-995E-CFF2A6611C5C}" dt="2021-10-30T14:49:05.433" v="603"/>
          <ac:spMkLst>
            <pc:docMk/>
            <pc:sldMk cId="2026764727" sldId="266"/>
            <ac:spMk id="4" creationId="{E42D110D-2E5B-4AB8-82BA-3D650E889A4A}"/>
          </ac:spMkLst>
        </pc:spChg>
        <pc:spChg chg="add mod">
          <ac:chgData name="kuber raj kunal" userId="ff53f78b27f9dcad" providerId="Windows Live" clId="Web-{584BE181-46A0-4A8A-995E-CFF2A6611C5C}" dt="2021-10-30T14:52:18.420" v="719" actId="1076"/>
          <ac:spMkLst>
            <pc:docMk/>
            <pc:sldMk cId="2026764727" sldId="266"/>
            <ac:spMk id="5" creationId="{CFF1976D-E4BF-4473-BCB0-1F51FD16D3CB}"/>
          </ac:spMkLst>
        </pc:spChg>
        <pc:spChg chg="add mod">
          <ac:chgData name="kuber raj kunal" userId="ff53f78b27f9dcad" providerId="Windows Live" clId="Web-{584BE181-46A0-4A8A-995E-CFF2A6611C5C}" dt="2021-10-30T14:53:13.437" v="748" actId="1076"/>
          <ac:spMkLst>
            <pc:docMk/>
            <pc:sldMk cId="2026764727" sldId="266"/>
            <ac:spMk id="7" creationId="{C0D8EFE5-BF53-4E6D-8157-8F01651C1C27}"/>
          </ac:spMkLst>
        </pc:spChg>
        <pc:picChg chg="del mod">
          <ac:chgData name="kuber raj kunal" userId="ff53f78b27f9dcad" providerId="Windows Live" clId="Web-{584BE181-46A0-4A8A-995E-CFF2A6611C5C}" dt="2021-10-30T14:53:10.484" v="747"/>
          <ac:picMkLst>
            <pc:docMk/>
            <pc:sldMk cId="2026764727" sldId="266"/>
            <ac:picMk id="3073" creationId="{9E065002-6423-42D3-9BC2-06D8FF3CCB49}"/>
          </ac:picMkLst>
        </pc:picChg>
        <pc:picChg chg="del mod">
          <ac:chgData name="kuber raj kunal" userId="ff53f78b27f9dcad" providerId="Windows Live" clId="Web-{584BE181-46A0-4A8A-995E-CFF2A6611C5C}" dt="2021-10-30T14:51:54.951" v="713"/>
          <ac:picMkLst>
            <pc:docMk/>
            <pc:sldMk cId="2026764727" sldId="266"/>
            <ac:picMk id="3074" creationId="{0C181626-93DA-45F3-951E-21BD50BABAD9}"/>
          </ac:picMkLst>
        </pc:picChg>
      </pc:sldChg>
      <pc:sldChg chg="modSp ord">
        <pc:chgData name="kuber raj kunal" userId="ff53f78b27f9dcad" providerId="Windows Live" clId="Web-{584BE181-46A0-4A8A-995E-CFF2A6611C5C}" dt="2021-10-30T14:23:18.204" v="77"/>
        <pc:sldMkLst>
          <pc:docMk/>
          <pc:sldMk cId="2208547370" sldId="271"/>
        </pc:sldMkLst>
        <pc:spChg chg="mod">
          <ac:chgData name="kuber raj kunal" userId="ff53f78b27f9dcad" providerId="Windows Live" clId="Web-{584BE181-46A0-4A8A-995E-CFF2A6611C5C}" dt="2021-10-30T14:23:06.266" v="76" actId="20577"/>
          <ac:spMkLst>
            <pc:docMk/>
            <pc:sldMk cId="2208547370" sldId="271"/>
            <ac:spMk id="6" creationId="{D04C3F8F-4AAB-4537-B86D-4D1EB585E718}"/>
          </ac:spMkLst>
        </pc:spChg>
      </pc:sldChg>
      <pc:sldChg chg="ord">
        <pc:chgData name="kuber raj kunal" userId="ff53f78b27f9dcad" providerId="Windows Live" clId="Web-{584BE181-46A0-4A8A-995E-CFF2A6611C5C}" dt="2021-10-30T14:23:18.204" v="78"/>
        <pc:sldMkLst>
          <pc:docMk/>
          <pc:sldMk cId="941948374" sldId="272"/>
        </pc:sldMkLst>
      </pc:sldChg>
      <pc:sldChg chg="addSp modSp new">
        <pc:chgData name="kuber raj kunal" userId="ff53f78b27f9dcad" providerId="Windows Live" clId="Web-{584BE181-46A0-4A8A-995E-CFF2A6611C5C}" dt="2021-10-30T14:28:03.756" v="110" actId="1076"/>
        <pc:sldMkLst>
          <pc:docMk/>
          <pc:sldMk cId="2851727295" sldId="276"/>
        </pc:sldMkLst>
        <pc:spChg chg="add mod">
          <ac:chgData name="kuber raj kunal" userId="ff53f78b27f9dcad" providerId="Windows Live" clId="Web-{584BE181-46A0-4A8A-995E-CFF2A6611C5C}" dt="2021-10-30T14:28:03.756" v="110" actId="1076"/>
          <ac:spMkLst>
            <pc:docMk/>
            <pc:sldMk cId="2851727295" sldId="276"/>
            <ac:spMk id="2" creationId="{E7F0A7BA-160C-428F-BC68-AB3452A6C1C2}"/>
          </ac:spMkLst>
        </pc:spChg>
      </pc:sldChg>
      <pc:sldChg chg="addSp delSp modSp new">
        <pc:chgData name="kuber raj kunal" userId="ff53f78b27f9dcad" providerId="Windows Live" clId="Web-{584BE181-46A0-4A8A-995E-CFF2A6611C5C}" dt="2021-10-30T14:38:12.500" v="403"/>
        <pc:sldMkLst>
          <pc:docMk/>
          <pc:sldMk cId="2863286024" sldId="277"/>
        </pc:sldMkLst>
        <pc:spChg chg="add mod">
          <ac:chgData name="kuber raj kunal" userId="ff53f78b27f9dcad" providerId="Windows Live" clId="Web-{584BE181-46A0-4A8A-995E-CFF2A6611C5C}" dt="2021-10-30T14:38:12.500" v="403"/>
          <ac:spMkLst>
            <pc:docMk/>
            <pc:sldMk cId="2863286024" sldId="277"/>
            <ac:spMk id="3" creationId="{4C74F370-BC7B-40B6-AE36-1F823691F55C}"/>
          </ac:spMkLst>
        </pc:spChg>
        <pc:picChg chg="add del mod">
          <ac:chgData name="kuber raj kunal" userId="ff53f78b27f9dcad" providerId="Windows Live" clId="Web-{584BE181-46A0-4A8A-995E-CFF2A6611C5C}" dt="2021-10-30T14:35:43.935" v="355"/>
          <ac:picMkLst>
            <pc:docMk/>
            <pc:sldMk cId="2863286024" sldId="277"/>
            <ac:picMk id="2" creationId="{F620F68F-ED82-425F-8A82-5D022AA46B48}"/>
          </ac:picMkLst>
        </pc:picChg>
        <pc:picChg chg="add del mod">
          <ac:chgData name="kuber raj kunal" userId="ff53f78b27f9dcad" providerId="Windows Live" clId="Web-{584BE181-46A0-4A8A-995E-CFF2A6611C5C}" dt="2021-10-30T14:38:03.031" v="401"/>
          <ac:picMkLst>
            <pc:docMk/>
            <pc:sldMk cId="2863286024" sldId="277"/>
            <ac:picMk id="5" creationId="{68225340-4E69-41BD-BE9D-595C12489C04}"/>
          </ac:picMkLst>
        </pc:picChg>
      </pc:sldChg>
      <pc:sldChg chg="addSp delSp modSp new">
        <pc:chgData name="kuber raj kunal" userId="ff53f78b27f9dcad" providerId="Windows Live" clId="Web-{584BE181-46A0-4A8A-995E-CFF2A6611C5C}" dt="2021-10-30T14:48:26.495" v="590" actId="14100"/>
        <pc:sldMkLst>
          <pc:docMk/>
          <pc:sldMk cId="4057260020" sldId="278"/>
        </pc:sldMkLst>
        <pc:spChg chg="add mod">
          <ac:chgData name="kuber raj kunal" userId="ff53f78b27f9dcad" providerId="Windows Live" clId="Web-{584BE181-46A0-4A8A-995E-CFF2A6611C5C}" dt="2021-10-30T14:48:26.495" v="590" actId="14100"/>
          <ac:spMkLst>
            <pc:docMk/>
            <pc:sldMk cId="4057260020" sldId="278"/>
            <ac:spMk id="4" creationId="{DE044E4C-7AC0-437B-830B-4B2B1D42A6D4}"/>
          </ac:spMkLst>
        </pc:spChg>
        <pc:picChg chg="add del mod">
          <ac:chgData name="kuber raj kunal" userId="ff53f78b27f9dcad" providerId="Windows Live" clId="Web-{584BE181-46A0-4A8A-995E-CFF2A6611C5C}" dt="2021-10-30T14:48:15.479" v="588"/>
          <ac:picMkLst>
            <pc:docMk/>
            <pc:sldMk cId="4057260020" sldId="278"/>
            <ac:picMk id="2" creationId="{E5AD7007-EF31-4ED1-8685-BC337AD3DBCB}"/>
          </ac:picMkLst>
        </pc:picChg>
      </pc:sldChg>
    </pc:docChg>
  </pc:docChgLst>
  <pc:docChgLst>
    <pc:chgData name="kuber raj kunal" userId="ff53f78b27f9dcad" providerId="Windows Live" clId="Web-{5E41A8E3-18F6-49F2-B834-3988C2ECF247}"/>
    <pc:docChg chg="addSld delSld modSld modSection">
      <pc:chgData name="kuber raj kunal" userId="ff53f78b27f9dcad" providerId="Windows Live" clId="Web-{5E41A8E3-18F6-49F2-B834-3988C2ECF247}" dt="2021-10-30T05:34:40.957" v="210"/>
      <pc:docMkLst>
        <pc:docMk/>
      </pc:docMkLst>
      <pc:sldChg chg="addSp">
        <pc:chgData name="kuber raj kunal" userId="ff53f78b27f9dcad" providerId="Windows Live" clId="Web-{5E41A8E3-18F6-49F2-B834-3988C2ECF247}" dt="2021-10-30T05:05:21.807" v="5"/>
        <pc:sldMkLst>
          <pc:docMk/>
          <pc:sldMk cId="1653987709" sldId="256"/>
        </pc:sldMkLst>
        <pc:picChg chg="add">
          <ac:chgData name="kuber raj kunal" userId="ff53f78b27f9dcad" providerId="Windows Live" clId="Web-{5E41A8E3-18F6-49F2-B834-3988C2ECF247}" dt="2021-10-30T05:05:21.807" v="5"/>
          <ac:picMkLst>
            <pc:docMk/>
            <pc:sldMk cId="1653987709" sldId="256"/>
            <ac:picMk id="2" creationId="{7F7A5A1C-48AB-4D27-8A87-9A5529351E2B}"/>
          </ac:picMkLst>
        </pc:picChg>
      </pc:sldChg>
      <pc:sldChg chg="addSp delSp">
        <pc:chgData name="kuber raj kunal" userId="ff53f78b27f9dcad" providerId="Windows Live" clId="Web-{5E41A8E3-18F6-49F2-B834-3988C2ECF247}" dt="2021-10-30T05:06:30.077" v="24"/>
        <pc:sldMkLst>
          <pc:docMk/>
          <pc:sldMk cId="3621350876" sldId="257"/>
        </pc:sldMkLst>
        <pc:picChg chg="add">
          <ac:chgData name="kuber raj kunal" userId="ff53f78b27f9dcad" providerId="Windows Live" clId="Web-{5E41A8E3-18F6-49F2-B834-3988C2ECF247}" dt="2021-10-30T05:06:27.186" v="23"/>
          <ac:picMkLst>
            <pc:docMk/>
            <pc:sldMk cId="3621350876" sldId="257"/>
            <ac:picMk id="2" creationId="{1A550EFD-0358-4AAB-9C72-DF401AC0D849}"/>
          </ac:picMkLst>
        </pc:picChg>
        <pc:picChg chg="del">
          <ac:chgData name="kuber raj kunal" userId="ff53f78b27f9dcad" providerId="Windows Live" clId="Web-{5E41A8E3-18F6-49F2-B834-3988C2ECF247}" dt="2021-10-30T05:06:30.077" v="24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">
        <pc:chgData name="kuber raj kunal" userId="ff53f78b27f9dcad" providerId="Windows Live" clId="Web-{5E41A8E3-18F6-49F2-B834-3988C2ECF247}" dt="2021-10-30T05:05:42.512" v="6"/>
        <pc:sldMkLst>
          <pc:docMk/>
          <pc:sldMk cId="3602138313" sldId="258"/>
        </pc:sldMkLst>
        <pc:picChg chg="add">
          <ac:chgData name="kuber raj kunal" userId="ff53f78b27f9dcad" providerId="Windows Live" clId="Web-{5E41A8E3-18F6-49F2-B834-3988C2ECF247}" dt="2021-10-30T05:05:42.512" v="6"/>
          <ac:picMkLst>
            <pc:docMk/>
            <pc:sldMk cId="3602138313" sldId="258"/>
            <ac:picMk id="2" creationId="{137A3588-2183-4843-AAE6-CF9152953790}"/>
          </ac:picMkLst>
        </pc:picChg>
      </pc:sldChg>
      <pc:sldChg chg="addSp">
        <pc:chgData name="kuber raj kunal" userId="ff53f78b27f9dcad" providerId="Windows Live" clId="Web-{5E41A8E3-18F6-49F2-B834-3988C2ECF247}" dt="2021-10-30T05:05:45.996" v="8"/>
        <pc:sldMkLst>
          <pc:docMk/>
          <pc:sldMk cId="2093761238" sldId="259"/>
        </pc:sldMkLst>
        <pc:picChg chg="add">
          <ac:chgData name="kuber raj kunal" userId="ff53f78b27f9dcad" providerId="Windows Live" clId="Web-{5E41A8E3-18F6-49F2-B834-3988C2ECF247}" dt="2021-10-30T05:05:45.996" v="8"/>
          <ac:picMkLst>
            <pc:docMk/>
            <pc:sldMk cId="2093761238" sldId="259"/>
            <ac:picMk id="2" creationId="{E991D479-23A0-4907-8B87-82723AD68FEC}"/>
          </ac:picMkLst>
        </pc:picChg>
      </pc:sldChg>
      <pc:sldChg chg="addSp">
        <pc:chgData name="kuber raj kunal" userId="ff53f78b27f9dcad" providerId="Windows Live" clId="Web-{5E41A8E3-18F6-49F2-B834-3988C2ECF247}" dt="2021-10-30T05:05:47.340" v="9"/>
        <pc:sldMkLst>
          <pc:docMk/>
          <pc:sldMk cId="3813617847" sldId="260"/>
        </pc:sldMkLst>
        <pc:picChg chg="add">
          <ac:chgData name="kuber raj kunal" userId="ff53f78b27f9dcad" providerId="Windows Live" clId="Web-{5E41A8E3-18F6-49F2-B834-3988C2ECF247}" dt="2021-10-30T05:05:47.340" v="9"/>
          <ac:picMkLst>
            <pc:docMk/>
            <pc:sldMk cId="3813617847" sldId="260"/>
            <ac:picMk id="2" creationId="{DDF85211-05A1-4186-8CBB-C565C98ED50A}"/>
          </ac:picMkLst>
        </pc:picChg>
      </pc:sldChg>
      <pc:sldChg chg="addSp">
        <pc:chgData name="kuber raj kunal" userId="ff53f78b27f9dcad" providerId="Windows Live" clId="Web-{5E41A8E3-18F6-49F2-B834-3988C2ECF247}" dt="2021-10-30T05:05:50.028" v="11"/>
        <pc:sldMkLst>
          <pc:docMk/>
          <pc:sldMk cId="1576263676" sldId="261"/>
        </pc:sldMkLst>
        <pc:picChg chg="add">
          <ac:chgData name="kuber raj kunal" userId="ff53f78b27f9dcad" providerId="Windows Live" clId="Web-{5E41A8E3-18F6-49F2-B834-3988C2ECF247}" dt="2021-10-30T05:05:50.028" v="11"/>
          <ac:picMkLst>
            <pc:docMk/>
            <pc:sldMk cId="1576263676" sldId="261"/>
            <ac:picMk id="2" creationId="{F3B8C951-8408-42B2-8CDF-8BC11A7C7186}"/>
          </ac:picMkLst>
        </pc:picChg>
      </pc:sldChg>
      <pc:sldChg chg="addSp">
        <pc:chgData name="kuber raj kunal" userId="ff53f78b27f9dcad" providerId="Windows Live" clId="Web-{5E41A8E3-18F6-49F2-B834-3988C2ECF247}" dt="2021-10-30T05:06:06.935" v="15"/>
        <pc:sldMkLst>
          <pc:docMk/>
          <pc:sldMk cId="2142915147" sldId="262"/>
        </pc:sldMkLst>
        <pc:picChg chg="add">
          <ac:chgData name="kuber raj kunal" userId="ff53f78b27f9dcad" providerId="Windows Live" clId="Web-{5E41A8E3-18F6-49F2-B834-3988C2ECF247}" dt="2021-10-30T05:06:06.935" v="15"/>
          <ac:picMkLst>
            <pc:docMk/>
            <pc:sldMk cId="2142915147" sldId="262"/>
            <ac:picMk id="4" creationId="{1D85FB16-473A-4EFE-B3A6-BF3B2C62C74D}"/>
          </ac:picMkLst>
        </pc:picChg>
      </pc:sldChg>
      <pc:sldChg chg="addSp delSp">
        <pc:chgData name="kuber raj kunal" userId="ff53f78b27f9dcad" providerId="Windows Live" clId="Web-{5E41A8E3-18F6-49F2-B834-3988C2ECF247}" dt="2021-10-30T05:06:11.013" v="17"/>
        <pc:sldMkLst>
          <pc:docMk/>
          <pc:sldMk cId="514674080" sldId="263"/>
        </pc:sldMkLst>
        <pc:picChg chg="add">
          <ac:chgData name="kuber raj kunal" userId="ff53f78b27f9dcad" providerId="Windows Live" clId="Web-{5E41A8E3-18F6-49F2-B834-3988C2ECF247}" dt="2021-10-30T05:06:08.763" v="16"/>
          <ac:picMkLst>
            <pc:docMk/>
            <pc:sldMk cId="514674080" sldId="263"/>
            <ac:picMk id="2" creationId="{F92AAA95-CD97-408F-9AAF-374FD0E371A8}"/>
          </ac:picMkLst>
        </pc:picChg>
        <pc:picChg chg="del">
          <ac:chgData name="kuber raj kunal" userId="ff53f78b27f9dcad" providerId="Windows Live" clId="Web-{5E41A8E3-18F6-49F2-B834-3988C2ECF247}" dt="2021-10-30T05:06:11.013" v="17"/>
          <ac:picMkLst>
            <pc:docMk/>
            <pc:sldMk cId="514674080" sldId="263"/>
            <ac:picMk id="7" creationId="{1ACEAD50-C3BB-4B99-9688-2A07A5849023}"/>
          </ac:picMkLst>
        </pc:picChg>
      </pc:sldChg>
      <pc:sldChg chg="addSp">
        <pc:chgData name="kuber raj kunal" userId="ff53f78b27f9dcad" providerId="Windows Live" clId="Web-{5E41A8E3-18F6-49F2-B834-3988C2ECF247}" dt="2021-10-30T05:06:12.982" v="18"/>
        <pc:sldMkLst>
          <pc:docMk/>
          <pc:sldMk cId="4190302356" sldId="264"/>
        </pc:sldMkLst>
        <pc:picChg chg="add">
          <ac:chgData name="kuber raj kunal" userId="ff53f78b27f9dcad" providerId="Windows Live" clId="Web-{5E41A8E3-18F6-49F2-B834-3988C2ECF247}" dt="2021-10-30T05:06:12.982" v="18"/>
          <ac:picMkLst>
            <pc:docMk/>
            <pc:sldMk cId="4190302356" sldId="264"/>
            <ac:picMk id="2" creationId="{949B9BA7-AF70-42A3-91DB-10D1DDB233B3}"/>
          </ac:picMkLst>
        </pc:picChg>
      </pc:sldChg>
      <pc:sldChg chg="addSp delSp">
        <pc:chgData name="kuber raj kunal" userId="ff53f78b27f9dcad" providerId="Windows Live" clId="Web-{5E41A8E3-18F6-49F2-B834-3988C2ECF247}" dt="2021-10-30T05:06:21.357" v="21"/>
        <pc:sldMkLst>
          <pc:docMk/>
          <pc:sldMk cId="1306554187" sldId="265"/>
        </pc:sldMkLst>
        <pc:picChg chg="del">
          <ac:chgData name="kuber raj kunal" userId="ff53f78b27f9dcad" providerId="Windows Live" clId="Web-{5E41A8E3-18F6-49F2-B834-3988C2ECF247}" dt="2021-10-30T05:06:21.357" v="21"/>
          <ac:picMkLst>
            <pc:docMk/>
            <pc:sldMk cId="1306554187" sldId="265"/>
            <ac:picMk id="4" creationId="{3899D3C0-02E6-4BCF-BC29-68F55602ACE2}"/>
          </ac:picMkLst>
        </pc:picChg>
        <pc:picChg chg="add">
          <ac:chgData name="kuber raj kunal" userId="ff53f78b27f9dcad" providerId="Windows Live" clId="Web-{5E41A8E3-18F6-49F2-B834-3988C2ECF247}" dt="2021-10-30T05:06:18.029" v="20"/>
          <ac:picMkLst>
            <pc:docMk/>
            <pc:sldMk cId="1306554187" sldId="265"/>
            <ac:picMk id="6" creationId="{00DB6257-34F8-43DE-B4A1-ECBCA03F0CFF}"/>
          </ac:picMkLst>
        </pc:picChg>
      </pc:sldChg>
      <pc:sldChg chg="addSp delSp">
        <pc:chgData name="kuber raj kunal" userId="ff53f78b27f9dcad" providerId="Windows Live" clId="Web-{5E41A8E3-18F6-49F2-B834-3988C2ECF247}" dt="2021-10-30T05:06:33.842" v="25"/>
        <pc:sldMkLst>
          <pc:docMk/>
          <pc:sldMk cId="2026764727" sldId="266"/>
        </pc:sldMkLst>
        <pc:picChg chg="del">
          <ac:chgData name="kuber raj kunal" userId="ff53f78b27f9dcad" providerId="Windows Live" clId="Web-{5E41A8E3-18F6-49F2-B834-3988C2ECF247}" dt="2021-10-30T05:06:33.842" v="25"/>
          <ac:picMkLst>
            <pc:docMk/>
            <pc:sldMk cId="2026764727" sldId="266"/>
            <ac:picMk id="5" creationId="{C66692BD-A835-4ABB-94E5-B173EE26578D}"/>
          </ac:picMkLst>
        </pc:picChg>
        <pc:picChg chg="add">
          <ac:chgData name="kuber raj kunal" userId="ff53f78b27f9dcad" providerId="Windows Live" clId="Web-{5E41A8E3-18F6-49F2-B834-3988C2ECF247}" dt="2021-10-30T05:06:25.326" v="22"/>
          <ac:picMkLst>
            <pc:docMk/>
            <pc:sldMk cId="2026764727" sldId="266"/>
            <ac:picMk id="6" creationId="{75469680-99E3-4A8F-B96D-C004291AF525}"/>
          </ac:picMkLst>
        </pc:picChg>
      </pc:sldChg>
      <pc:sldChg chg="addSp">
        <pc:chgData name="kuber raj kunal" userId="ff53f78b27f9dcad" providerId="Windows Live" clId="Web-{5E41A8E3-18F6-49F2-B834-3988C2ECF247}" dt="2021-10-30T05:05:43.559" v="7"/>
        <pc:sldMkLst>
          <pc:docMk/>
          <pc:sldMk cId="1976808967" sldId="267"/>
        </pc:sldMkLst>
        <pc:picChg chg="add">
          <ac:chgData name="kuber raj kunal" userId="ff53f78b27f9dcad" providerId="Windows Live" clId="Web-{5E41A8E3-18F6-49F2-B834-3988C2ECF247}" dt="2021-10-30T05:05:43.559" v="7"/>
          <ac:picMkLst>
            <pc:docMk/>
            <pc:sldMk cId="1976808967" sldId="267"/>
            <ac:picMk id="4" creationId="{E885559B-2BA2-4422-8EF0-1C209CD22B37}"/>
          </ac:picMkLst>
        </pc:picChg>
      </pc:sldChg>
      <pc:sldChg chg="addSp">
        <pc:chgData name="kuber raj kunal" userId="ff53f78b27f9dcad" providerId="Windows Live" clId="Web-{5E41A8E3-18F6-49F2-B834-3988C2ECF247}" dt="2021-10-30T05:05:48.621" v="10"/>
        <pc:sldMkLst>
          <pc:docMk/>
          <pc:sldMk cId="2584645328" sldId="268"/>
        </pc:sldMkLst>
        <pc:picChg chg="add">
          <ac:chgData name="kuber raj kunal" userId="ff53f78b27f9dcad" providerId="Windows Live" clId="Web-{5E41A8E3-18F6-49F2-B834-3988C2ECF247}" dt="2021-10-30T05:05:48.621" v="10"/>
          <ac:picMkLst>
            <pc:docMk/>
            <pc:sldMk cId="2584645328" sldId="268"/>
            <ac:picMk id="4" creationId="{E5074D43-74AF-4F70-B429-D615EBFF57DE}"/>
          </ac:picMkLst>
        </pc:picChg>
      </pc:sldChg>
      <pc:sldChg chg="addSp">
        <pc:chgData name="kuber raj kunal" userId="ff53f78b27f9dcad" providerId="Windows Live" clId="Web-{5E41A8E3-18F6-49F2-B834-3988C2ECF247}" dt="2021-10-30T05:05:53.262" v="12"/>
        <pc:sldMkLst>
          <pc:docMk/>
          <pc:sldMk cId="4294394075" sldId="269"/>
        </pc:sldMkLst>
        <pc:picChg chg="add">
          <ac:chgData name="kuber raj kunal" userId="ff53f78b27f9dcad" providerId="Windows Live" clId="Web-{5E41A8E3-18F6-49F2-B834-3988C2ECF247}" dt="2021-10-30T05:05:53.262" v="12"/>
          <ac:picMkLst>
            <pc:docMk/>
            <pc:sldMk cId="4294394075" sldId="269"/>
            <ac:picMk id="4" creationId="{6A4AE2B2-B585-4DF2-B687-DB6B4D035FD6}"/>
          </ac:picMkLst>
        </pc:picChg>
      </pc:sldChg>
      <pc:sldChg chg="addSp">
        <pc:chgData name="kuber raj kunal" userId="ff53f78b27f9dcad" providerId="Windows Live" clId="Web-{5E41A8E3-18F6-49F2-B834-3988C2ECF247}" dt="2021-10-30T05:06:16.638" v="19"/>
        <pc:sldMkLst>
          <pc:docMk/>
          <pc:sldMk cId="4191493723" sldId="270"/>
        </pc:sldMkLst>
        <pc:picChg chg="add">
          <ac:chgData name="kuber raj kunal" userId="ff53f78b27f9dcad" providerId="Windows Live" clId="Web-{5E41A8E3-18F6-49F2-B834-3988C2ECF247}" dt="2021-10-30T05:06:16.638" v="19"/>
          <ac:picMkLst>
            <pc:docMk/>
            <pc:sldMk cId="4191493723" sldId="270"/>
            <ac:picMk id="4" creationId="{F53FE7B4-207E-4195-BB71-C0813B9FB359}"/>
          </ac:picMkLst>
        </pc:picChg>
      </pc:sldChg>
      <pc:sldChg chg="add">
        <pc:chgData name="kuber raj kunal" userId="ff53f78b27f9dcad" providerId="Windows Live" clId="Web-{5E41A8E3-18F6-49F2-B834-3988C2ECF247}" dt="2021-10-30T04:58:22.145" v="0"/>
        <pc:sldMkLst>
          <pc:docMk/>
          <pc:sldMk cId="2208547370" sldId="271"/>
        </pc:sldMkLst>
      </pc:sldChg>
      <pc:sldChg chg="addSp delSp add">
        <pc:chgData name="kuber raj kunal" userId="ff53f78b27f9dcad" providerId="Windows Live" clId="Web-{5E41A8E3-18F6-49F2-B834-3988C2ECF247}" dt="2021-10-30T05:34:40.957" v="210"/>
        <pc:sldMkLst>
          <pc:docMk/>
          <pc:sldMk cId="941948374" sldId="272"/>
        </pc:sldMkLst>
        <pc:spChg chg="add">
          <ac:chgData name="kuber raj kunal" userId="ff53f78b27f9dcad" providerId="Windows Live" clId="Web-{5E41A8E3-18F6-49F2-B834-3988C2ECF247}" dt="2021-10-30T05:34:40.957" v="210"/>
          <ac:spMkLst>
            <pc:docMk/>
            <pc:sldMk cId="941948374" sldId="272"/>
            <ac:spMk id="3" creationId="{1F2D0500-C255-4DE5-B028-F386E6A1F7EC}"/>
          </ac:spMkLst>
        </pc:spChg>
        <pc:spChg chg="del">
          <ac:chgData name="kuber raj kunal" userId="ff53f78b27f9dcad" providerId="Windows Live" clId="Web-{5E41A8E3-18F6-49F2-B834-3988C2ECF247}" dt="2021-10-30T05:13:49.913" v="31"/>
          <ac:spMkLst>
            <pc:docMk/>
            <pc:sldMk cId="941948374" sldId="272"/>
            <ac:spMk id="6" creationId="{71DB2977-CC81-4F97-994F-BDF26F76C8C4}"/>
          </ac:spMkLst>
        </pc:spChg>
      </pc:sldChg>
      <pc:sldChg chg="modSp add">
        <pc:chgData name="kuber raj kunal" userId="ff53f78b27f9dcad" providerId="Windows Live" clId="Web-{5E41A8E3-18F6-49F2-B834-3988C2ECF247}" dt="2021-10-30T05:34:34.191" v="209" actId="20577"/>
        <pc:sldMkLst>
          <pc:docMk/>
          <pc:sldMk cId="1257210579" sldId="273"/>
        </pc:sldMkLst>
        <pc:spChg chg="mod">
          <ac:chgData name="kuber raj kunal" userId="ff53f78b27f9dcad" providerId="Windows Live" clId="Web-{5E41A8E3-18F6-49F2-B834-3988C2ECF247}" dt="2021-10-30T05:34:34.191" v="209" actId="20577"/>
          <ac:spMkLst>
            <pc:docMk/>
            <pc:sldMk cId="1257210579" sldId="273"/>
            <ac:spMk id="5" creationId="{DDEDEA87-4664-4CDE-BC0B-1E9E75B410C0}"/>
          </ac:spMkLst>
        </pc:spChg>
      </pc:sldChg>
      <pc:sldChg chg="addSp delSp add">
        <pc:chgData name="kuber raj kunal" userId="ff53f78b27f9dcad" providerId="Windows Live" clId="Web-{5E41A8E3-18F6-49F2-B834-3988C2ECF247}" dt="2021-10-30T05:31:17.617" v="32"/>
        <pc:sldMkLst>
          <pc:docMk/>
          <pc:sldMk cId="1959543417" sldId="274"/>
        </pc:sldMkLst>
        <pc:spChg chg="add">
          <ac:chgData name="kuber raj kunal" userId="ff53f78b27f9dcad" providerId="Windows Live" clId="Web-{5E41A8E3-18F6-49F2-B834-3988C2ECF247}" dt="2021-10-30T05:31:17.617" v="32"/>
          <ac:spMkLst>
            <pc:docMk/>
            <pc:sldMk cId="1959543417" sldId="274"/>
            <ac:spMk id="5" creationId="{6294935C-B1BC-4BDA-9C8B-331EAADED0AE}"/>
          </ac:spMkLst>
        </pc:spChg>
        <pc:spChg chg="del">
          <ac:chgData name="kuber raj kunal" userId="ff53f78b27f9dcad" providerId="Windows Live" clId="Web-{5E41A8E3-18F6-49F2-B834-3988C2ECF247}" dt="2021-10-30T05:13:40.225" v="28"/>
          <ac:spMkLst>
            <pc:docMk/>
            <pc:sldMk cId="1959543417" sldId="274"/>
            <ac:spMk id="5" creationId="{DDEDEA87-4664-4CDE-BC0B-1E9E75B410C0}"/>
          </ac:spMkLst>
        </pc:spChg>
      </pc:sldChg>
      <pc:sldChg chg="modSp add">
        <pc:chgData name="kuber raj kunal" userId="ff53f78b27f9dcad" providerId="Windows Live" clId="Web-{5E41A8E3-18F6-49F2-B834-3988C2ECF247}" dt="2021-10-30T05:33:44.188" v="145" actId="20577"/>
        <pc:sldMkLst>
          <pc:docMk/>
          <pc:sldMk cId="49852110" sldId="275"/>
        </pc:sldMkLst>
        <pc:spChg chg="mod">
          <ac:chgData name="kuber raj kunal" userId="ff53f78b27f9dcad" providerId="Windows Live" clId="Web-{5E41A8E3-18F6-49F2-B834-3988C2ECF247}" dt="2021-10-30T05:33:44.188" v="145" actId="20577"/>
          <ac:spMkLst>
            <pc:docMk/>
            <pc:sldMk cId="49852110" sldId="275"/>
            <ac:spMk id="7" creationId="{82ACF3E8-E7E5-41E8-890B-4074DB6C1217}"/>
          </ac:spMkLst>
        </pc:spChg>
      </pc:sldChg>
      <pc:sldChg chg="add del replId">
        <pc:chgData name="kuber raj kunal" userId="ff53f78b27f9dcad" providerId="Windows Live" clId="Web-{5E41A8E3-18F6-49F2-B834-3988C2ECF247}" dt="2021-10-30T05:05:59.903" v="14"/>
        <pc:sldMkLst>
          <pc:docMk/>
          <pc:sldMk cId="3573837590" sldId="276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22-01-2022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B90513-F9CB-43B3-8EDD-CBD59747D84D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710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INTRODUCTION TO CSV FILES, READING FROM A CSV FILE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PERIOD-10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810100" y="370215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4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FILE HANDLING</a:t>
            </a:r>
            <a:endParaRPr sz="1800" b="1" dirty="0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7F7A5A1C-48AB-4D27-8A87-9A5529351E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6110F7-D8A2-4800-B334-EA84E971378C}"/>
              </a:ext>
            </a:extLst>
          </p:cNvPr>
          <p:cNvSpPr txBox="1"/>
          <p:nvPr/>
        </p:nvSpPr>
        <p:spPr>
          <a:xfrm>
            <a:off x="754811" y="533400"/>
            <a:ext cx="10682377" cy="48518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lnSpc>
                <a:spcPct val="115000"/>
              </a:lnSpc>
              <a:spcBef>
                <a:spcPts val="1110"/>
              </a:spcBef>
              <a:spcAft>
                <a:spcPts val="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Reading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From</a:t>
            </a: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CSV File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b="1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657350" marR="694690" lvl="3" indent="-285750" algn="just">
              <a:lnSpc>
                <a:spcPct val="150000"/>
              </a:lnSpc>
              <a:spcBef>
                <a:spcPts val="76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Reading from a CSV file is done using the reader object.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694690" lvl="3" indent="-285750" algn="just">
              <a:lnSpc>
                <a:spcPct val="150000"/>
              </a:lnSpc>
              <a:spcBef>
                <a:spcPts val="76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 CSV file is opened as a text file with Python’s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built-in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open()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function,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which</a:t>
            </a:r>
            <a:r>
              <a:rPr lang="en-US" sz="2400" spc="-4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returns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file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object.</a:t>
            </a:r>
          </a:p>
          <a:p>
            <a:pPr marL="1657350" marR="694690" lvl="3" indent="-285750" algn="just">
              <a:lnSpc>
                <a:spcPct val="150000"/>
              </a:lnSpc>
              <a:spcBef>
                <a:spcPts val="76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This</a:t>
            </a:r>
            <a:r>
              <a:rPr lang="en-US" sz="2400" spc="-4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creates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special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type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of</a:t>
            </a:r>
            <a:r>
              <a:rPr lang="en-US" sz="2400" spc="-4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object</a:t>
            </a:r>
            <a:r>
              <a:rPr lang="en-US" sz="2400" spc="-5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to access the CSV file (reader object), using the reader()</a:t>
            </a: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function.</a:t>
            </a:r>
            <a:endParaRPr lang="en-US" sz="2400" dirty="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697865" lvl="3" indent="-285750" algn="just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reader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object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is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an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iterable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that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gives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us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access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to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each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line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of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file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as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list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of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fields.</a:t>
            </a:r>
            <a:endParaRPr lang="en-US" sz="2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F3B8C951-8408-42B2-8CDF-8BC11A7C7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263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686275-8327-487A-82C1-FC10DD68C098}"/>
              </a:ext>
            </a:extLst>
          </p:cNvPr>
          <p:cNvSpPr txBox="1"/>
          <p:nvPr/>
        </p:nvSpPr>
        <p:spPr>
          <a:xfrm>
            <a:off x="381000" y="609600"/>
            <a:ext cx="10287000" cy="50395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657350" lvl="3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You can also use next() directly on it to read the next line of the CSV file, or you can treat it like a list in a for loop to read all the lines of the file (as lists of the file’s fields).</a:t>
            </a:r>
            <a:r>
              <a:rPr lang="en-US" sz="2400" dirty="0">
                <a:cs typeface="Arial"/>
              </a:rPr>
              <a:t>​</a:t>
            </a:r>
            <a:endParaRPr lang="en-US" sz="2400" dirty="0">
              <a:cs typeface="Calibri"/>
            </a:endParaRPr>
          </a:p>
          <a:p>
            <a:pPr marL="1657350" lvl="3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This is shown in the practical implementation given below.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Before this, enter the student details in spreadsheet and save this file as shown: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Next step is to open the Notepad and enter the data for student.csv, which will be the equivalent for student.xls.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A4AE2B2-B585-4DF2-B687-DB6B4D035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394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4142933-4C15-4A2E-A072-B2A447696C0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" t="35612" r="9407"/>
          <a:stretch/>
        </p:blipFill>
        <p:spPr bwMode="auto">
          <a:xfrm>
            <a:off x="1310543" y="1302589"/>
            <a:ext cx="4841770" cy="33091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0D83345-BB55-4E9E-9755-FDB7B4F484B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981" y="1666336"/>
            <a:ext cx="3855086" cy="28184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BD8E92-FDAA-4699-8329-A7F2746DDBC5}"/>
              </a:ext>
            </a:extLst>
          </p:cNvPr>
          <p:cNvSpPr txBox="1"/>
          <p:nvPr/>
        </p:nvSpPr>
        <p:spPr>
          <a:xfrm>
            <a:off x="2579299" y="4990381"/>
            <a:ext cx="23147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effectLst/>
                <a:latin typeface="Calibri" panose="020F050202020403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student.xls</a:t>
            </a:r>
            <a:endParaRPr lang="en-US" sz="2400" b="1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1D85FB16-473A-4EFE-B3A6-BF3B2C62C7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03D5BA-DD97-4089-B7AC-FA6248186FD8}"/>
              </a:ext>
            </a:extLst>
          </p:cNvPr>
          <p:cNvSpPr txBox="1"/>
          <p:nvPr/>
        </p:nvSpPr>
        <p:spPr>
          <a:xfrm>
            <a:off x="8260332" y="4838520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solidFill>
                  <a:srgbClr val="231F20"/>
                </a:solidFill>
              </a:rPr>
              <a:t>student.csv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42915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F0A7BA-160C-428F-BC68-AB3452A6C1C2}"/>
              </a:ext>
            </a:extLst>
          </p:cNvPr>
          <p:cNvSpPr txBox="1"/>
          <p:nvPr/>
        </p:nvSpPr>
        <p:spPr>
          <a:xfrm>
            <a:off x="1219200" y="990600"/>
            <a:ext cx="9144000" cy="38499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171575" algn="l"/>
              </a:tabLst>
            </a:pP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student.csv (notepad) file, first line is the header and remaining lines are the data/records.</a:t>
            </a:r>
            <a:r>
              <a:rPr lang="en-IN" sz="2400" spc="-18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171575" algn="l"/>
              </a:tabLst>
            </a:pP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fields are separated by comma, or we may say the separator </a:t>
            </a:r>
            <a:r>
              <a:rPr lang="en-IN" sz="2400" spc="-2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character. 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171575" algn="l"/>
              </a:tabLst>
            </a:pP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general, the separator character is called a 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delimiter,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the comma is not the only one used. 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171575" algn="l"/>
              </a:tabLst>
            </a:pP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 popular delimiters include the tab (\t), colon (:) and semi-colon (;)</a:t>
            </a:r>
            <a:r>
              <a:rPr lang="en-IN" sz="2400" spc="-3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characters.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C141015-05E0-4DAA-BE26-18DDB87A6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727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6FD36C-84FA-42EC-88B7-2753A60A3701}"/>
              </a:ext>
            </a:extLst>
          </p:cNvPr>
          <p:cNvSpPr txBox="1"/>
          <p:nvPr/>
        </p:nvSpPr>
        <p:spPr>
          <a:xfrm>
            <a:off x="842513" y="386752"/>
            <a:ext cx="8991600" cy="10438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indent="0" algn="just">
              <a:spcBef>
                <a:spcPts val="83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Practical Implementation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lang="en-US" sz="3200" b="1" dirty="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R="0" lvl="2" algn="just">
              <a:spcBef>
                <a:spcPts val="700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Write a program to read the contents of “student.csv” file.</a:t>
            </a:r>
            <a:endParaRPr lang="en-US" sz="2400" dirty="0">
              <a:effectLst/>
              <a:latin typeface="Calibri"/>
              <a:ea typeface="Palatino Linotype" panose="02040502050505030304" pitchFamily="18" charset="0"/>
              <a:cs typeface="Calibri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F92AAA95-CD97-408F-9AAF-374FD0E37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86B888C-96B4-43FE-BF18-BF7E747C169C}"/>
              </a:ext>
            </a:extLst>
          </p:cNvPr>
          <p:cNvSpPr txBox="1"/>
          <p:nvPr/>
        </p:nvSpPr>
        <p:spPr>
          <a:xfrm>
            <a:off x="2001329" y="2057400"/>
            <a:ext cx="7832784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import csv</a:t>
            </a:r>
          </a:p>
          <a:p>
            <a:r>
              <a:rPr lang="en-US" sz="2400" b="1" dirty="0">
                <a:cs typeface="Calibri"/>
              </a:rPr>
              <a:t>f = open(C:/Users/admin/Documents/</a:t>
            </a:r>
            <a:r>
              <a:rPr lang="en-US" sz="2400" b="1" dirty="0" err="1">
                <a:cs typeface="Calibri"/>
              </a:rPr>
              <a:t>student.csv",'r</a:t>
            </a:r>
            <a:r>
              <a:rPr lang="en-US" sz="2400" b="1" dirty="0">
                <a:cs typeface="Calibri"/>
              </a:rPr>
              <a:t>')</a:t>
            </a:r>
          </a:p>
          <a:p>
            <a:r>
              <a:rPr lang="en-US" sz="2400" b="1" dirty="0" err="1">
                <a:cs typeface="Calibri"/>
              </a:rPr>
              <a:t>csv_reader</a:t>
            </a:r>
            <a:r>
              <a:rPr lang="en-US" sz="2400" b="1" dirty="0">
                <a:cs typeface="Calibri"/>
              </a:rPr>
              <a:t> = </a:t>
            </a:r>
            <a:r>
              <a:rPr lang="en-US" sz="2400" b="1" dirty="0" err="1">
                <a:cs typeface="Calibri"/>
              </a:rPr>
              <a:t>csv.reader</a:t>
            </a:r>
            <a:r>
              <a:rPr lang="en-US" sz="2400" b="1" dirty="0">
                <a:cs typeface="Calibri"/>
              </a:rPr>
              <a:t>(f)</a:t>
            </a:r>
          </a:p>
          <a:p>
            <a:endParaRPr lang="en-US" sz="2400" b="1" dirty="0">
              <a:cs typeface="Calibri"/>
            </a:endParaRPr>
          </a:p>
          <a:p>
            <a:r>
              <a:rPr lang="en-US" sz="2400" b="1" dirty="0">
                <a:cs typeface="Calibri"/>
              </a:rPr>
              <a:t>for row in </a:t>
            </a:r>
            <a:r>
              <a:rPr lang="en-US" sz="2400" b="1" dirty="0" err="1">
                <a:cs typeface="Calibri"/>
              </a:rPr>
              <a:t>csv_reader</a:t>
            </a:r>
            <a:r>
              <a:rPr lang="en-US" sz="2400" b="1" dirty="0">
                <a:cs typeface="Calibri"/>
              </a:rPr>
              <a:t>:</a:t>
            </a:r>
          </a:p>
          <a:p>
            <a:pPr lvl="1"/>
            <a:r>
              <a:rPr lang="en-US" sz="2400" b="1" dirty="0">
                <a:cs typeface="Calibri"/>
              </a:rPr>
              <a:t>print(row)</a:t>
            </a:r>
          </a:p>
          <a:p>
            <a:endParaRPr lang="en-US" sz="2400" b="1" dirty="0">
              <a:cs typeface="Calibri"/>
            </a:endParaRPr>
          </a:p>
          <a:p>
            <a:r>
              <a:rPr lang="en-US" sz="2400" b="1" dirty="0" err="1">
                <a:cs typeface="Calibri"/>
              </a:rPr>
              <a:t>f.close</a:t>
            </a:r>
            <a:r>
              <a:rPr lang="en-US" sz="2400" b="1" dirty="0">
                <a:cs typeface="Calibri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514674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74F370-BC7B-40B6-AE36-1F823691F55C}"/>
              </a:ext>
            </a:extLst>
          </p:cNvPr>
          <p:cNvSpPr txBox="1"/>
          <p:nvPr/>
        </p:nvSpPr>
        <p:spPr>
          <a:xfrm>
            <a:off x="3186022" y="1130060"/>
            <a:ext cx="4928558" cy="452431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&gt;&gt;&gt;</a:t>
            </a:r>
            <a:endParaRPr lang="en-US" b="1" dirty="0"/>
          </a:p>
          <a:p>
            <a:r>
              <a:rPr lang="en-US" sz="2400" b="1" dirty="0">
                <a:cs typeface="Calibri"/>
              </a:rPr>
              <a:t>['Name', 'Class', 'Marks']</a:t>
            </a:r>
          </a:p>
          <a:p>
            <a:r>
              <a:rPr lang="en-US" sz="2400" b="1" dirty="0">
                <a:cs typeface="Calibri"/>
              </a:rPr>
              <a:t>['Rinku', 'XII', '90']</a:t>
            </a:r>
          </a:p>
          <a:p>
            <a:r>
              <a:rPr lang="en-US" sz="2400" b="1" dirty="0">
                <a:ea typeface="+mn-lt"/>
                <a:cs typeface="+mn-lt"/>
              </a:rPr>
              <a:t>['Veenu', 'XI', '88']</a:t>
            </a:r>
          </a:p>
          <a:p>
            <a:r>
              <a:rPr lang="en-US" sz="2400" b="1" dirty="0">
                <a:ea typeface="+mn-lt"/>
                <a:cs typeface="+mn-lt"/>
              </a:rPr>
              <a:t>['Ajay', 'XI', '78']</a:t>
            </a:r>
          </a:p>
          <a:p>
            <a:r>
              <a:rPr lang="en-US" sz="2400" b="1" dirty="0">
                <a:ea typeface="+mn-lt"/>
                <a:cs typeface="+mn-lt"/>
              </a:rPr>
              <a:t>['Sushant', 'X', '70']</a:t>
            </a:r>
          </a:p>
          <a:p>
            <a:r>
              <a:rPr lang="en-US" sz="2400" b="1" dirty="0">
                <a:ea typeface="+mn-lt"/>
                <a:cs typeface="+mn-lt"/>
              </a:rPr>
              <a:t>['Radhika', 'IX', '80']</a:t>
            </a:r>
            <a:endParaRPr lang="en-US" b="1" dirty="0">
              <a:cs typeface="Calibri"/>
            </a:endParaRPr>
          </a:p>
          <a:p>
            <a:r>
              <a:rPr lang="en-US" sz="2400" b="1" dirty="0">
                <a:ea typeface="+mn-lt"/>
                <a:cs typeface="+mn-lt"/>
              </a:rPr>
              <a:t>['Shaurya', 'X', '90']</a:t>
            </a:r>
          </a:p>
          <a:p>
            <a:r>
              <a:rPr lang="en-US" sz="2400" b="1" dirty="0">
                <a:ea typeface="+mn-lt"/>
                <a:cs typeface="+mn-lt"/>
              </a:rPr>
              <a:t>['Deepak', 'XI', '60']</a:t>
            </a:r>
            <a:endParaRPr lang="en-US" b="1" dirty="0"/>
          </a:p>
          <a:p>
            <a:r>
              <a:rPr lang="en-US" sz="2400" b="1" dirty="0">
                <a:ea typeface="+mn-lt"/>
                <a:cs typeface="+mn-lt"/>
              </a:rPr>
              <a:t>['Jatin', 'XII', '70']</a:t>
            </a:r>
            <a:endParaRPr lang="en-US" b="1" dirty="0">
              <a:ea typeface="+mn-lt"/>
              <a:cs typeface="+mn-lt"/>
            </a:endParaRPr>
          </a:p>
          <a:p>
            <a:r>
              <a:rPr lang="en-US" sz="2400" b="1" dirty="0">
                <a:ea typeface="+mn-lt"/>
                <a:cs typeface="+mn-lt"/>
              </a:rPr>
              <a:t>['Himesh', 'XII', '78']</a:t>
            </a:r>
          </a:p>
          <a:p>
            <a:r>
              <a:rPr lang="en-US" sz="2400" b="1" dirty="0">
                <a:ea typeface="+mn-lt"/>
                <a:cs typeface="+mn-lt"/>
              </a:rPr>
              <a:t>['Vinay', 'XI', '99']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B4051B43-0CF4-47EF-B742-445E7F83C9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18870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286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2EF557-757C-42F7-9D80-5781B69F94E2}"/>
              </a:ext>
            </a:extLst>
          </p:cNvPr>
          <p:cNvSpPr txBox="1"/>
          <p:nvPr/>
        </p:nvSpPr>
        <p:spPr>
          <a:xfrm>
            <a:off x="664953" y="389179"/>
            <a:ext cx="10747075" cy="4944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indent="0">
              <a:spcBef>
                <a:spcPts val="5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Explanation:</a:t>
            </a:r>
            <a:endParaRPr lang="en-US" sz="3200" b="1" dirty="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1657350" marR="581660" lvl="3" indent="-285750" algn="just">
              <a:lnSpc>
                <a:spcPct val="150000"/>
              </a:lnSpc>
              <a:spcBef>
                <a:spcPts val="705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31F20"/>
              </a:solidFill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1660" lvl="3" indent="-285750" algn="just">
              <a:lnSpc>
                <a:spcPct val="150000"/>
              </a:lnSpc>
              <a:spcBef>
                <a:spcPts val="705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As seen from the 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above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output, every record is stored in reader object in the form of a List.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1660" lvl="3" indent="-285750" algn="just">
              <a:lnSpc>
                <a:spcPct val="150000"/>
              </a:lnSpc>
              <a:spcBef>
                <a:spcPts val="705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In the 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above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code, we first open the CSV file in READ mode.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1660" lvl="3" indent="-285750" algn="just">
              <a:lnSpc>
                <a:spcPct val="150000"/>
              </a:lnSpc>
              <a:spcBef>
                <a:spcPts val="705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 file object is named as 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.</a:t>
            </a:r>
          </a:p>
          <a:p>
            <a:pPr marL="1657350" marR="581660" lvl="3" indent="-285750" algn="just">
              <a:lnSpc>
                <a:spcPct val="150000"/>
              </a:lnSpc>
              <a:spcBef>
                <a:spcPts val="705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 file object is</a:t>
            </a:r>
            <a:r>
              <a:rPr lang="en-US" sz="2400" spc="-2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converted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to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spc="-15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csv.reader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object.</a:t>
            </a:r>
            <a:r>
              <a:rPr lang="en-US" sz="2400" spc="-2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spc="-2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1660" lvl="3" indent="-285750" algn="just">
              <a:lnSpc>
                <a:spcPct val="150000"/>
              </a:lnSpc>
              <a:spcBef>
                <a:spcPts val="705"/>
              </a:spcBef>
              <a:buFont typeface="Arial" panose="020B0604020202020204" pitchFamily="34" charset="0"/>
              <a:buChar char="•"/>
            </a:pPr>
            <a:r>
              <a:rPr lang="en-US" sz="2400" spc="-3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We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spc="-1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save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spc="-15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csv.reader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object</a:t>
            </a:r>
            <a:r>
              <a:rPr lang="en-US" sz="2400" spc="-2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as</a:t>
            </a:r>
            <a:r>
              <a:rPr lang="en-US" sz="2400" spc="-3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b="1" dirty="0" err="1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csv_reader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.</a:t>
            </a:r>
            <a:r>
              <a:rPr lang="en-US" sz="2400" spc="-2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949B9BA7-AF70-42A3-91DB-10D1DDB23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02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5DFD5E-422D-42D5-88A5-7A867122B3F6}"/>
              </a:ext>
            </a:extLst>
          </p:cNvPr>
          <p:cNvSpPr txBox="1"/>
          <p:nvPr/>
        </p:nvSpPr>
        <p:spPr>
          <a:xfrm>
            <a:off x="1539815" y="852757"/>
            <a:ext cx="9112369" cy="4420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The reader object is used to read records as lists from a csv file. </a:t>
            </a:r>
            <a:r>
              <a:rPr lang="en-US" sz="2400" dirty="0">
                <a:cs typeface="Arial"/>
              </a:rPr>
              <a:t>​</a:t>
            </a:r>
            <a:endParaRPr lang="en-US" sz="2400" dirty="0">
              <a:cs typeface="Calibri"/>
            </a:endParaRPr>
          </a:p>
          <a:p>
            <a:pPr marL="285750" indent="-285750" algn="just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Now, we iterate through all the rows using a for loop. When we try to print each row.</a:t>
            </a:r>
            <a:r>
              <a:rPr lang="en-US" sz="2400" dirty="0">
                <a:cs typeface="Arial"/>
              </a:rPr>
              <a:t>​</a:t>
            </a:r>
          </a:p>
          <a:p>
            <a:pPr marL="285750" indent="-285750" algn="just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One can find that row is nothing but a list containing all the field values. </a:t>
            </a:r>
            <a:r>
              <a:rPr lang="en-US" sz="2400" dirty="0">
                <a:cs typeface="Arial"/>
              </a:rPr>
              <a:t>​</a:t>
            </a:r>
          </a:p>
          <a:p>
            <a:pPr marL="285750" indent="-285750" algn="just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Thus, all the records are displayed as lists separated by comma. 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53FE7B4-207E-4195-BB71-C0813B9FB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493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99C9743-249D-4CCE-B047-61F4A0CAE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66" y="168288"/>
            <a:ext cx="10193856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Practical Implementation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Write a program to read the contents of “student.csv” file using with open().</a:t>
            </a:r>
            <a:endParaRPr lang="en-US" altLang="en-US" sz="2400" b="0" i="0" u="none" strike="noStrike" cap="none" normalizeH="0" baseline="0">
              <a:ln>
                <a:noFill/>
              </a:ln>
              <a:effectLst/>
              <a:latin typeface="Calibri"/>
              <a:cs typeface="Calibri"/>
            </a:endParaRPr>
          </a:p>
          <a:p>
            <a:pPr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DB6257-34F8-43DE-B4A1-ECBCA03F0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F2E103-C01E-4A23-85CA-DD07D134ECA4}"/>
              </a:ext>
            </a:extLst>
          </p:cNvPr>
          <p:cNvSpPr txBox="1"/>
          <p:nvPr/>
        </p:nvSpPr>
        <p:spPr>
          <a:xfrm>
            <a:off x="1600200" y="1981200"/>
            <a:ext cx="9443047" cy="39130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import csv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with </a:t>
            </a:r>
            <a:r>
              <a:rPr lang="en-US" sz="2400" b="1" dirty="0">
                <a:ea typeface="+mn-lt"/>
                <a:cs typeface="+mn-lt"/>
              </a:rPr>
              <a:t>open(C:/Users/admin/Documents/</a:t>
            </a:r>
            <a:r>
              <a:rPr lang="en-US" sz="2400" b="1" dirty="0" err="1">
                <a:ea typeface="+mn-lt"/>
                <a:cs typeface="+mn-lt"/>
              </a:rPr>
              <a:t>student.csv",'r</a:t>
            </a:r>
            <a:r>
              <a:rPr lang="en-US" sz="2400" b="1" dirty="0">
                <a:ea typeface="+mn-lt"/>
                <a:cs typeface="+mn-lt"/>
              </a:rPr>
              <a:t>')  as  </a:t>
            </a:r>
            <a:r>
              <a:rPr lang="en-US" sz="2400" b="1" dirty="0" err="1">
                <a:ea typeface="+mn-lt"/>
                <a:cs typeface="+mn-lt"/>
              </a:rPr>
              <a:t>csv_file</a:t>
            </a:r>
            <a:r>
              <a:rPr lang="en-US" sz="2400" b="1" dirty="0">
                <a:ea typeface="+mn-lt"/>
                <a:cs typeface="+mn-lt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reader = </a:t>
            </a:r>
            <a:r>
              <a:rPr lang="en-US" sz="2400" b="1" dirty="0" err="1">
                <a:cs typeface="Calibri"/>
              </a:rPr>
              <a:t>csv.reader</a:t>
            </a:r>
            <a:r>
              <a:rPr lang="en-US" sz="2400" b="1" dirty="0">
                <a:cs typeface="Calibri"/>
              </a:rPr>
              <a:t>(</a:t>
            </a:r>
            <a:r>
              <a:rPr lang="en-US" sz="2400" b="1" dirty="0" err="1">
                <a:cs typeface="Calibri"/>
              </a:rPr>
              <a:t>csv_file</a:t>
            </a:r>
            <a:r>
              <a:rPr lang="en-US" sz="2400" b="1" dirty="0">
                <a:cs typeface="Calibri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rows = []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for rec in reader:</a:t>
            </a:r>
          </a:p>
          <a:p>
            <a:pPr lvl="2">
              <a:lnSpc>
                <a:spcPct val="150000"/>
              </a:lnSpc>
            </a:pPr>
            <a:r>
              <a:rPr lang="en-US" sz="2400" b="1" dirty="0" err="1">
                <a:cs typeface="Calibri"/>
              </a:rPr>
              <a:t>rows.append</a:t>
            </a:r>
            <a:r>
              <a:rPr lang="en-US" sz="2400" b="1" dirty="0">
                <a:cs typeface="Calibri"/>
              </a:rPr>
              <a:t>(rec)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print(rows)</a:t>
            </a:r>
          </a:p>
        </p:txBody>
      </p:sp>
    </p:spTree>
    <p:extLst>
      <p:ext uri="{BB962C8B-B14F-4D97-AF65-F5344CB8AC3E}">
        <p14:creationId xmlns:p14="http://schemas.microsoft.com/office/powerpoint/2010/main" val="1306554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044E4C-7AC0-437B-830B-4B2B1D42A6D4}"/>
              </a:ext>
            </a:extLst>
          </p:cNvPr>
          <p:cNvSpPr txBox="1"/>
          <p:nvPr/>
        </p:nvSpPr>
        <p:spPr>
          <a:xfrm>
            <a:off x="2050211" y="2050211"/>
            <a:ext cx="7717766" cy="193899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&gt;&gt;&gt;</a:t>
            </a:r>
            <a:endParaRPr lang="en-US" b="1" dirty="0"/>
          </a:p>
          <a:p>
            <a:r>
              <a:rPr lang="en-US" sz="2400" b="1" dirty="0">
                <a:cs typeface="Calibri"/>
              </a:rPr>
              <a:t>[ ['Name', 'Class', 'Marks'], ['Rinku', 'XII', '90'], [</a:t>
            </a:r>
            <a:r>
              <a:rPr lang="en-US" sz="2400" b="1" dirty="0">
                <a:ea typeface="+mn-lt"/>
                <a:cs typeface="+mn-lt"/>
              </a:rPr>
              <a:t>'Veenu', 'XI', '88'], ['Ajay', 'XI', '78'], ['Sushant', 'X', '70'], ['Radhika', 'IX', '80'], ['Shaurya', 'X', '90'], ['Deepak', 'XI', '60'], ['Jatin', 'XII', '70'], ['Himesh', 'XII', '78'], ['Vinay', 'XI', '99'], [] ]</a:t>
            </a:r>
            <a:endParaRPr lang="en-US" b="1" dirty="0">
              <a:ea typeface="+mn-lt"/>
              <a:cs typeface="+mn-lt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05609B69-54E9-4867-9158-50CB92D4A7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26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D58272C0-35E7-4A22-B1B7-8C37430F1E67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B2A0B1C-AB01-41A6-AE3F-784952067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82ACF3E8-E7E5-41E8-890B-4074DB6C1217}"/>
              </a:ext>
            </a:extLst>
          </p:cNvPr>
          <p:cNvSpPr txBox="1"/>
          <p:nvPr/>
        </p:nvSpPr>
        <p:spPr>
          <a:xfrm>
            <a:off x="2855344" y="1892060"/>
            <a:ext cx="8796067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/>
              <a:t>Students will get introduced with CSV files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>
                <a:cs typeface="Calibri"/>
              </a:rPr>
              <a:t>Learn about advantages of CSV files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>
                <a:cs typeface="Calibri"/>
              </a:rPr>
              <a:t>Look into CSV file handling in Python &amp; read a CSV file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852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96E3AC0-B4AB-41D7-A4DA-072F71146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191" y="218277"/>
            <a:ext cx="9975279" cy="1552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10474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Practical Implementation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Write a program to count the number of records present in “student.csv” file.</a:t>
            </a:r>
            <a:endParaRPr lang="en-US" altLang="en-US" sz="2400" b="0" i="0" u="none" strike="noStrike" cap="none" normalizeH="0" baseline="0">
              <a:ln>
                <a:noFill/>
              </a:ln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469680-99E3-4A8F-B96D-C004291AF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F1976D-E4BF-4473-BCB0-1F51FD16D3CB}"/>
              </a:ext>
            </a:extLst>
          </p:cNvPr>
          <p:cNvSpPr txBox="1"/>
          <p:nvPr/>
        </p:nvSpPr>
        <p:spPr>
          <a:xfrm>
            <a:off x="1503872" y="2057400"/>
            <a:ext cx="8350368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Segoe UI"/>
              </a:rPr>
              <a:t>import csv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f = open(C:/Users/admin/Documents/</a:t>
            </a:r>
            <a:r>
              <a:rPr lang="en-US" sz="2400" b="1" dirty="0" err="1">
                <a:cs typeface="Segoe UI"/>
              </a:rPr>
              <a:t>student.csv",'r</a:t>
            </a:r>
            <a:r>
              <a:rPr lang="en-US" sz="2400" b="1" dirty="0">
                <a:cs typeface="Segoe UI"/>
              </a:rPr>
              <a:t>')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 err="1">
                <a:cs typeface="Segoe UI"/>
              </a:rPr>
              <a:t>csv_reader</a:t>
            </a:r>
            <a:r>
              <a:rPr lang="en-US" sz="2400" b="1" dirty="0">
                <a:cs typeface="Segoe UI"/>
              </a:rPr>
              <a:t> = </a:t>
            </a:r>
            <a:r>
              <a:rPr lang="en-US" sz="2400" b="1" dirty="0" err="1">
                <a:cs typeface="Segoe UI"/>
              </a:rPr>
              <a:t>csv.reader</a:t>
            </a:r>
            <a:r>
              <a:rPr lang="en-US" sz="2400" b="1" dirty="0">
                <a:cs typeface="Segoe UI"/>
              </a:rPr>
              <a:t>(f)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dirty="0">
                <a:cs typeface="Segoe UI"/>
              </a:rPr>
              <a:t>​</a:t>
            </a:r>
            <a:r>
              <a:rPr lang="en-US" sz="2400" b="1" dirty="0">
                <a:cs typeface="Segoe UI"/>
              </a:rPr>
              <a:t>columns = next(</a:t>
            </a:r>
            <a:r>
              <a:rPr lang="en-US" sz="2400" b="1" dirty="0" err="1">
                <a:cs typeface="Segoe UI"/>
              </a:rPr>
              <a:t>csv_reader</a:t>
            </a:r>
            <a:r>
              <a:rPr lang="en-US" sz="2400" b="1" dirty="0">
                <a:cs typeface="Segoe UI"/>
              </a:rPr>
              <a:t>)</a:t>
            </a:r>
          </a:p>
          <a:p>
            <a:r>
              <a:rPr lang="en-US" sz="2400" b="1" dirty="0">
                <a:cs typeface="Segoe UI"/>
              </a:rPr>
              <a:t>c = 0</a:t>
            </a:r>
          </a:p>
          <a:p>
            <a:endParaRPr lang="en-US" sz="2400" b="1" dirty="0">
              <a:cs typeface="Segoe UI"/>
            </a:endParaRPr>
          </a:p>
          <a:p>
            <a:r>
              <a:rPr lang="en-US" sz="2400" b="1" dirty="0">
                <a:cs typeface="Segoe UI"/>
              </a:rPr>
              <a:t>for row in </a:t>
            </a:r>
            <a:r>
              <a:rPr lang="en-US" sz="2400" b="1" dirty="0" err="1">
                <a:cs typeface="Segoe UI"/>
              </a:rPr>
              <a:t>csv_reader</a:t>
            </a:r>
            <a:r>
              <a:rPr lang="en-US" sz="2400" b="1" dirty="0">
                <a:cs typeface="Segoe UI"/>
              </a:rPr>
              <a:t>:</a:t>
            </a:r>
          </a:p>
          <a:p>
            <a:r>
              <a:rPr lang="en-US" sz="2400" b="1" dirty="0">
                <a:cs typeface="Segoe UI"/>
              </a:rPr>
              <a:t>	c = c + 1</a:t>
            </a:r>
          </a:p>
          <a:p>
            <a:r>
              <a:rPr lang="en-US" sz="2400" b="1" dirty="0">
                <a:cs typeface="Segoe UI"/>
              </a:rPr>
              <a:t>print("No. Of records </a:t>
            </a:r>
            <a:r>
              <a:rPr lang="en-US" sz="2400" b="1" dirty="0" err="1">
                <a:cs typeface="Segoe UI"/>
              </a:rPr>
              <a:t>are:",c</a:t>
            </a:r>
            <a:r>
              <a:rPr lang="en-US" sz="2400" b="1" dirty="0">
                <a:cs typeface="Segoe UI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D8EFE5-BF53-4E6D-8157-8F01651C1C27}"/>
              </a:ext>
            </a:extLst>
          </p:cNvPr>
          <p:cNvSpPr txBox="1"/>
          <p:nvPr/>
        </p:nvSpPr>
        <p:spPr>
          <a:xfrm>
            <a:off x="7355456" y="5141344"/>
            <a:ext cx="3332672" cy="83099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&gt;&gt;&gt;</a:t>
            </a:r>
            <a:endParaRPr lang="en-US" b="1" dirty="0"/>
          </a:p>
          <a:p>
            <a:r>
              <a:rPr lang="en-US" sz="2400" b="1" dirty="0">
                <a:ea typeface="+mn-lt"/>
                <a:cs typeface="+mn-lt"/>
              </a:rPr>
              <a:t>No. of records are: 11</a:t>
            </a:r>
          </a:p>
        </p:txBody>
      </p:sp>
    </p:spTree>
    <p:extLst>
      <p:ext uri="{BB962C8B-B14F-4D97-AF65-F5344CB8AC3E}">
        <p14:creationId xmlns:p14="http://schemas.microsoft.com/office/powerpoint/2010/main" val="2026764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A8105B-62BF-4FB3-8AFB-236876FBDC8E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B8836C6-C958-4704-B285-D85E06EBB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2D0500-C255-4DE5-B028-F386E6A1F7EC}"/>
              </a:ext>
            </a:extLst>
          </p:cNvPr>
          <p:cNvSpPr txBox="1"/>
          <p:nvPr/>
        </p:nvSpPr>
        <p:spPr>
          <a:xfrm>
            <a:off x="2362200" y="1957218"/>
            <a:ext cx="5834332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Introduction to CSV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Advantages of CSV files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CSV File handling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Reading a CSV file</a:t>
            </a:r>
          </a:p>
        </p:txBody>
      </p:sp>
    </p:spTree>
    <p:extLst>
      <p:ext uri="{BB962C8B-B14F-4D97-AF65-F5344CB8AC3E}">
        <p14:creationId xmlns:p14="http://schemas.microsoft.com/office/powerpoint/2010/main" val="941948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C96E-5581-41A2-830B-14725D2B1106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Assignment: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9F2F9F4E-6E6F-4357-9531-63F3B20A9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4C3F8F-4AAB-4537-B86D-4D1EB585E718}"/>
              </a:ext>
            </a:extLst>
          </p:cNvPr>
          <p:cNvSpPr txBox="1"/>
          <p:nvPr/>
        </p:nvSpPr>
        <p:spPr>
          <a:xfrm>
            <a:off x="2438400" y="1828800"/>
            <a:ext cx="5834332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a CSV file?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are the advantages of CSV files?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do we read from a CSV file?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</a:t>
            </a:r>
            <a:r>
              <a:rPr lang="en-US" sz="2400">
                <a:cs typeface="Calibri"/>
              </a:rPr>
              <a:t>a reader </a:t>
            </a:r>
            <a:r>
              <a:rPr lang="en-US" sz="2400" dirty="0">
                <a:cs typeface="Calibri"/>
              </a:rPr>
              <a:t>object?</a:t>
            </a:r>
          </a:p>
        </p:txBody>
      </p:sp>
    </p:spTree>
    <p:extLst>
      <p:ext uri="{BB962C8B-B14F-4D97-AF65-F5344CB8AC3E}">
        <p14:creationId xmlns:p14="http://schemas.microsoft.com/office/powerpoint/2010/main" val="2208547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1A550EFD-0358-4AAB-9C72-DF401AC0D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503C4-7211-4CD9-8CF7-BB66AAC7CECF}"/>
              </a:ext>
            </a:extLst>
          </p:cNvPr>
          <p:cNvSpPr txBox="1"/>
          <p:nvPr/>
        </p:nvSpPr>
        <p:spPr>
          <a:xfrm>
            <a:off x="842513" y="741871"/>
            <a:ext cx="4727275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EE233A7-16F6-47D3-9BFC-2E8216FFF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6294935C-B1BC-4BDA-9C8B-331EAADED0AE}"/>
              </a:ext>
            </a:extLst>
          </p:cNvPr>
          <p:cNvSpPr txBox="1"/>
          <p:nvPr/>
        </p:nvSpPr>
        <p:spPr>
          <a:xfrm>
            <a:off x="3142891" y="1791420"/>
            <a:ext cx="5834332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Random accessing with tell() &amp; seek()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Absolute positioning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Relative positioning</a:t>
            </a:r>
          </a:p>
        </p:txBody>
      </p:sp>
    </p:spTree>
    <p:extLst>
      <p:ext uri="{BB962C8B-B14F-4D97-AF65-F5344CB8AC3E}">
        <p14:creationId xmlns:p14="http://schemas.microsoft.com/office/powerpoint/2010/main" val="1959543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F484E5-530F-449E-846D-734A8B489A9D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D38DACB-3C73-4F15-9822-68D6B6BA1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DDEDEA87-4664-4CDE-BC0B-1E9E75B410C0}"/>
              </a:ext>
            </a:extLst>
          </p:cNvPr>
          <p:cNvSpPr txBox="1"/>
          <p:nvPr/>
        </p:nvSpPr>
        <p:spPr>
          <a:xfrm>
            <a:off x="3142891" y="1791420"/>
            <a:ext cx="5834332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Introduction to CSV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Advantages of CSV files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CSV File handling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Reading a CSV file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7210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7BE24EC-0D77-487D-AECB-D6B5FB9B7511}"/>
              </a:ext>
            </a:extLst>
          </p:cNvPr>
          <p:cNvSpPr txBox="1"/>
          <p:nvPr/>
        </p:nvSpPr>
        <p:spPr>
          <a:xfrm>
            <a:off x="704491" y="345058"/>
            <a:ext cx="10883660" cy="56771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Bef>
                <a:spcPts val="575"/>
              </a:spcBef>
              <a:tabLst>
                <a:tab pos="739140" algn="l"/>
              </a:tabLst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Introduction To</a:t>
            </a:r>
            <a:r>
              <a:rPr lang="en-IN" sz="3200" b="1" spc="-40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CSV: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3867150" algn="l"/>
              </a:tabLst>
            </a:pP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marR="0" lvl="3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86715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 every span of today’s organizational working environment, data sharing is one of the major tasks to be carried out, largely through spreadsheets or databases.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marR="0" lvl="3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86715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 basic approach to share data is through the comma separated values (CSV) file.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86715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CSV is a simple flat file in a human readable format which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is extensively used to store tabular data, in a spreadsheet or database. A CSV file stores tabular data (numbers and text) in plain text.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marR="0" lvl="3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Files in the CSV format can be imported to and exported from programs that store data in tables, such as Microsoft Excel or OpenOffice Calc.</a:t>
            </a:r>
            <a:endParaRPr lang="en-US" sz="2400" dirty="0">
              <a:effectLst/>
              <a:latin typeface="Calibri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137A3588-2183-4843-AAE6-CF9152953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138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8CD0E1-500F-4F30-BF84-1D603D0E2AC1}"/>
              </a:ext>
            </a:extLst>
          </p:cNvPr>
          <p:cNvSpPr txBox="1"/>
          <p:nvPr/>
        </p:nvSpPr>
        <p:spPr>
          <a:xfrm>
            <a:off x="1143000" y="1066800"/>
            <a:ext cx="10591800" cy="39130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cs typeface="Arial"/>
              </a:rPr>
              <a:t>A  “</a:t>
            </a:r>
            <a:r>
              <a:rPr lang="en-IN" sz="2400" b="1" dirty="0">
                <a:cs typeface="Arial"/>
              </a:rPr>
              <a:t>comma separated value</a:t>
            </a:r>
            <a:r>
              <a:rPr lang="en-IN" sz="2400" dirty="0">
                <a:cs typeface="Arial"/>
              </a:rPr>
              <a:t>” file is a delimited text file that uses a comma to separate values.</a:t>
            </a:r>
            <a:r>
              <a:rPr lang="en-US" sz="2400" dirty="0">
                <a:cs typeface="Arial"/>
              </a:rPr>
              <a:t>​</a:t>
            </a:r>
            <a:endParaRPr lang="en-US" sz="2400" dirty="0">
              <a:cs typeface="Calibri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Each line in a file is known as </a:t>
            </a:r>
            <a:r>
              <a:rPr lang="en-US" sz="2400" b="1" dirty="0">
                <a:solidFill>
                  <a:srgbClr val="231F20"/>
                </a:solidFill>
                <a:cs typeface="Arial"/>
              </a:rPr>
              <a:t>data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/</a:t>
            </a:r>
            <a:r>
              <a:rPr lang="en-US" sz="2400" b="1" dirty="0">
                <a:solidFill>
                  <a:srgbClr val="231F20"/>
                </a:solidFill>
                <a:cs typeface="Arial"/>
              </a:rPr>
              <a:t>record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. Each record consists of one or more fields separated by commas. 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Tabular data is stored as </a:t>
            </a:r>
            <a:r>
              <a:rPr lang="en-US" sz="2400" b="1" dirty="0">
                <a:solidFill>
                  <a:srgbClr val="231F20"/>
                </a:solidFill>
                <a:cs typeface="Arial"/>
              </a:rPr>
              <a:t>text </a:t>
            </a:r>
            <a:r>
              <a:rPr lang="en-US" sz="2400" dirty="0">
                <a:solidFill>
                  <a:srgbClr val="231F20"/>
                </a:solidFill>
                <a:cs typeface="Arial"/>
              </a:rPr>
              <a:t>in a CSV file. The use of comma as a field separator is the source of the name for this file format.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cs typeface="Arial"/>
              </a:rPr>
              <a:t>It stores our data into a spreadsheet or a database.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E885559B-2BA2-4422-8EF0-1C209CD22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80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E10D55-326D-4CF8-A61F-273987B8BE62}"/>
              </a:ext>
            </a:extLst>
          </p:cNvPr>
          <p:cNvSpPr txBox="1"/>
          <p:nvPr/>
        </p:nvSpPr>
        <p:spPr>
          <a:xfrm>
            <a:off x="685800" y="685800"/>
            <a:ext cx="11133826" cy="45619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spcBef>
                <a:spcPts val="5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Advantages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Of</a:t>
            </a: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CSV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Files</a:t>
            </a: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:</a:t>
            </a:r>
          </a:p>
          <a:p>
            <a:pPr marL="0" marR="0" algn="just">
              <a:spcBef>
                <a:spcPts val="500"/>
              </a:spcBef>
              <a:spcAft>
                <a:spcPts val="0"/>
              </a:spcAft>
            </a:pPr>
            <a:endParaRPr lang="en-US" sz="1200" b="1" dirty="0">
              <a:solidFill>
                <a:srgbClr val="FF0000"/>
              </a:solidFill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714500" marR="0" lvl="3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596265" algn="l"/>
                <a:tab pos="596900" algn="l"/>
              </a:tabLst>
            </a:pP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CSV is faster to</a:t>
            </a:r>
            <a:r>
              <a:rPr lang="en-IN" sz="2400" b="1" spc="-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handle.</a:t>
            </a:r>
            <a:endParaRPr lang="en-US" sz="2000" b="1" spc="-15" dirty="0">
              <a:effectLst/>
              <a:latin typeface="Calibri"/>
              <a:ea typeface="Cambria"/>
              <a:cs typeface="Calibri"/>
            </a:endParaRPr>
          </a:p>
          <a:p>
            <a:pPr marL="1714500" marR="0" lvl="3" indent="-342900">
              <a:lnSpc>
                <a:spcPct val="150000"/>
              </a:lnSpc>
              <a:spcBef>
                <a:spcPts val="605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596265" algn="l"/>
                <a:tab pos="596900" algn="l"/>
              </a:tabLst>
            </a:pP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CSV is smaller in</a:t>
            </a:r>
            <a:r>
              <a:rPr lang="en-IN" sz="2400" b="1" spc="-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size.</a:t>
            </a:r>
            <a:endParaRPr lang="en-US" sz="2000" b="1" spc="-15" dirty="0">
              <a:effectLst/>
              <a:latin typeface="Calibri"/>
              <a:ea typeface="Cambria"/>
              <a:cs typeface="Calibri"/>
            </a:endParaRPr>
          </a:p>
          <a:p>
            <a:pPr marL="1714500" marR="0" lvl="3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596265" algn="l"/>
                <a:tab pos="596900" algn="l"/>
              </a:tabLst>
            </a:pP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CSV is easy to generate and import onto a spreadsheet or</a:t>
            </a:r>
            <a:r>
              <a:rPr lang="en-IN" sz="2400" b="1" spc="-30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database.</a:t>
            </a:r>
            <a:endParaRPr lang="en-US" sz="2000" b="1" spc="-15" dirty="0">
              <a:effectLst/>
              <a:latin typeface="Calibri"/>
              <a:ea typeface="Cambria"/>
              <a:cs typeface="Calibri"/>
            </a:endParaRPr>
          </a:p>
          <a:p>
            <a:pPr marL="1714500" marR="0" lvl="3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596265" algn="l"/>
                <a:tab pos="596900" algn="l"/>
              </a:tabLst>
            </a:pP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CSV is human readable and easy to edit</a:t>
            </a:r>
            <a:r>
              <a:rPr lang="en-IN" sz="2400" b="1" spc="-10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manually.</a:t>
            </a:r>
            <a:endParaRPr lang="en-US" sz="2000" b="1" spc="-15" dirty="0">
              <a:effectLst/>
              <a:latin typeface="Calibri"/>
              <a:ea typeface="Cambria"/>
              <a:cs typeface="Calibri"/>
            </a:endParaRPr>
          </a:p>
          <a:p>
            <a:pPr marL="1714500" marR="0" lvl="3" indent="-342900">
              <a:lnSpc>
                <a:spcPct val="150000"/>
              </a:lnSpc>
              <a:spcBef>
                <a:spcPts val="605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596265" algn="l"/>
                <a:tab pos="596900" algn="l"/>
              </a:tabLst>
            </a:pP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CSV is simple to implement and</a:t>
            </a:r>
            <a:r>
              <a:rPr lang="en-IN" sz="2400" b="1" spc="-10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parse.</a:t>
            </a:r>
            <a:endParaRPr lang="en-US" sz="2000" b="1" spc="-15" dirty="0">
              <a:effectLst/>
              <a:latin typeface="Calibri"/>
              <a:ea typeface="Cambria"/>
              <a:cs typeface="Calibri"/>
            </a:endParaRPr>
          </a:p>
          <a:p>
            <a:pPr marL="1714500" marR="0" lvl="3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231F20"/>
              </a:buClr>
              <a:buSzPts val="1150"/>
              <a:buFont typeface="Cambria" panose="02040503050406030204" pitchFamily="18" charset="0"/>
              <a:buChar char="•"/>
              <a:tabLst>
                <a:tab pos="596265" algn="l"/>
                <a:tab pos="596900" algn="l"/>
              </a:tabLst>
            </a:pP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CSV is processed by almost all existing</a:t>
            </a:r>
            <a:r>
              <a:rPr lang="en-IN" sz="2400" b="1" spc="-30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 </a:t>
            </a:r>
            <a:r>
              <a:rPr lang="en-IN" sz="2400" b="1" spc="-15" dirty="0">
                <a:solidFill>
                  <a:srgbClr val="231F20"/>
                </a:solidFill>
                <a:effectLst/>
                <a:latin typeface="Calibri"/>
                <a:ea typeface="Cambria"/>
                <a:cs typeface="Calibri"/>
              </a:rPr>
              <a:t>applications.</a:t>
            </a:r>
            <a:endParaRPr lang="en-US" sz="2000" b="1" spc="-15" dirty="0">
              <a:effectLst/>
              <a:latin typeface="Calibri"/>
              <a:ea typeface="Cambria"/>
              <a:cs typeface="Calibri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E991D479-23A0-4907-8B87-82723AD68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761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01FA07-2B80-44FF-97A6-3C4F0E1A3E7F}"/>
              </a:ext>
            </a:extLst>
          </p:cNvPr>
          <p:cNvSpPr txBox="1"/>
          <p:nvPr/>
        </p:nvSpPr>
        <p:spPr>
          <a:xfrm>
            <a:off x="622297" y="319178"/>
            <a:ext cx="10941169" cy="605672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tabLst>
                <a:tab pos="739140" algn="l"/>
              </a:tabLst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CSV File Handling In</a:t>
            </a:r>
            <a:r>
              <a:rPr lang="en-IN" sz="3200" b="1" spc="-105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Python:</a:t>
            </a:r>
            <a:endParaRPr lang="en-IN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739140" algn="l"/>
              </a:tabLst>
            </a:pPr>
            <a:endParaRPr lang="en-US" sz="2000" b="1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marR="0" lvl="3" indent="-285750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For working with CSV files in Python, there is an inbuilt module called </a:t>
            </a:r>
            <a:r>
              <a:rPr lang="en-IN" sz="2400" b="1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CSV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which is used to read and write tabular data in CSV format.</a:t>
            </a:r>
            <a:endParaRPr lang="en-US" sz="20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657350" marR="581660" lvl="3" indent="-285750" algn="just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Therefore, to perform read and write operation with CSV file,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we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must import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 module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.</a:t>
            </a:r>
          </a:p>
          <a:p>
            <a:pPr marL="1657350" marR="581660" lvl="3" indent="-285750" algn="just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 module can handle CSV files correctly regardless of the operating system on which the files were</a:t>
            </a:r>
            <a:r>
              <a:rPr lang="en-US" sz="2400" spc="-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created.</a:t>
            </a:r>
            <a:endParaRPr lang="en-US" sz="1600" dirty="0">
              <a:effectLst/>
              <a:latin typeface="Calibri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2295" lvl="3" indent="-285750" algn="just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Along with this module, open() function is used to open a CSV file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and returns the file object.</a:t>
            </a:r>
            <a:r>
              <a:rPr 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en-US" sz="2400" dirty="0">
              <a:solidFill>
                <a:srgbClr val="231F2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1657350" marR="582295" lvl="3" indent="-285750" algn="just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We load the module in the usual way using import:</a:t>
            </a:r>
          </a:p>
          <a:p>
            <a:pPr lvl="6">
              <a:lnSpc>
                <a:spcPct val="125000"/>
              </a:lnSpc>
              <a:spcBef>
                <a:spcPts val="630"/>
              </a:spcBef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&gt;&gt;&gt; import</a:t>
            </a:r>
            <a:r>
              <a:rPr lang="en-US" sz="2400" b="1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r>
              <a:rPr lang="en-US" sz="2400" b="1" spc="-565" dirty="0"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r>
              <a:rPr lang="en-US" sz="2400" b="1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Palatino Linotype" panose="02040502050505030304" pitchFamily="18" charset="0"/>
              </a:rPr>
              <a:t>csv</a:t>
            </a:r>
            <a:endParaRPr lang="en-US" sz="2000" spc="-90" dirty="0">
              <a:effectLst/>
              <a:latin typeface="Calibri"/>
              <a:ea typeface="Cambria"/>
              <a:cs typeface="Calibri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DDF85211-05A1-4186-8CBB-C565C98ED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61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4954EA-247D-4501-8A58-EE77BE2D1185}"/>
              </a:ext>
            </a:extLst>
          </p:cNvPr>
          <p:cNvSpPr txBox="1"/>
          <p:nvPr/>
        </p:nvSpPr>
        <p:spPr>
          <a:xfrm>
            <a:off x="1447800" y="856428"/>
            <a:ext cx="8623539" cy="24511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3200" b="1" dirty="0">
                <a:solidFill>
                  <a:srgbClr val="FF0000"/>
                </a:solidFill>
                <a:cs typeface="Arial"/>
              </a:rPr>
              <a:t>Operations on CSV file:</a:t>
            </a:r>
            <a:endParaRPr lang="en-US" sz="3200" b="1" dirty="0">
              <a:solidFill>
                <a:srgbClr val="FF0000"/>
              </a:solidFill>
            </a:endParaRP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cs typeface="Arial"/>
              </a:rPr>
              <a:t>Reading a CSV</a:t>
            </a:r>
            <a:r>
              <a:rPr lang="en-US" sz="2400" b="1" dirty="0">
                <a:cs typeface="Arial"/>
              </a:rPr>
              <a:t>​</a:t>
            </a:r>
          </a:p>
          <a:p>
            <a:pPr marL="1714500" lvl="3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cs typeface="Arial"/>
              </a:rPr>
              <a:t>Writing to a CSV</a:t>
            </a:r>
            <a:r>
              <a:rPr lang="en-US" sz="2400" b="1" dirty="0">
                <a:cs typeface="Arial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E5074D43-74AF-4F70-B429-D615EBFF5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645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1322</Words>
  <Application>Microsoft Office PowerPoint</Application>
  <PresentationFormat>Widescreen</PresentationFormat>
  <Paragraphs>133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Palatino Linotype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424</cp:revision>
  <dcterms:created xsi:type="dcterms:W3CDTF">2006-08-16T00:00:00Z</dcterms:created>
  <dcterms:modified xsi:type="dcterms:W3CDTF">2022-01-22T15:31:41Z</dcterms:modified>
</cp:coreProperties>
</file>