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68" r:id="rId4"/>
    <p:sldId id="267" r:id="rId5"/>
    <p:sldId id="258" r:id="rId6"/>
    <p:sldId id="264" r:id="rId7"/>
    <p:sldId id="262" r:id="rId8"/>
    <p:sldId id="259" r:id="rId9"/>
    <p:sldId id="263" r:id="rId10"/>
    <p:sldId id="260" r:id="rId11"/>
    <p:sldId id="261" r:id="rId12"/>
    <p:sldId id="270" r:id="rId13"/>
    <p:sldId id="266" r:id="rId14"/>
    <p:sldId id="265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9"/>
            <p14:sldId id="268"/>
            <p14:sldId id="267"/>
            <p14:sldId id="258"/>
            <p14:sldId id="264"/>
            <p14:sldId id="262"/>
            <p14:sldId id="259"/>
            <p14:sldId id="263"/>
            <p14:sldId id="260"/>
            <p14:sldId id="261"/>
            <p14:sldId id="270"/>
            <p14:sldId id="266"/>
            <p14:sldId id="265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BEDITA MOHARANA" userId="d15fb9d92a785655" providerId="LiveId" clId="{82FEDAD6-46C2-46BF-9CB7-41676DE7FDFB}"/>
    <pc:docChg chg="undo custSel modSld">
      <pc:chgData name="NIBEDITA MOHARANA" userId="d15fb9d92a785655" providerId="LiveId" clId="{82FEDAD6-46C2-46BF-9CB7-41676DE7FDFB}" dt="2022-01-21T17:21:20.887" v="45" actId="20577"/>
      <pc:docMkLst>
        <pc:docMk/>
      </pc:docMkLst>
      <pc:sldChg chg="modSp mod">
        <pc:chgData name="NIBEDITA MOHARANA" userId="d15fb9d92a785655" providerId="LiveId" clId="{82FEDAD6-46C2-46BF-9CB7-41676DE7FDFB}" dt="2022-01-21T17:21:20.887" v="45" actId="20577"/>
        <pc:sldMkLst>
          <pc:docMk/>
          <pc:sldMk cId="1653987709" sldId="256"/>
        </pc:sldMkLst>
        <pc:spChg chg="mod">
          <ac:chgData name="NIBEDITA MOHARANA" userId="d15fb9d92a785655" providerId="LiveId" clId="{82FEDAD6-46C2-46BF-9CB7-41676DE7FDFB}" dt="2022-01-21T17:21:20.887" v="45" actId="20577"/>
          <ac:spMkLst>
            <pc:docMk/>
            <pc:sldMk cId="1653987709" sldId="256"/>
            <ac:spMk id="56" creationId="{00000000-0000-0000-0000-000000000000}"/>
          </ac:spMkLst>
        </pc:spChg>
      </pc:sldChg>
      <pc:sldChg chg="modSp mod">
        <pc:chgData name="NIBEDITA MOHARANA" userId="d15fb9d92a785655" providerId="LiveId" clId="{82FEDAD6-46C2-46BF-9CB7-41676DE7FDFB}" dt="2022-01-21T12:46:52.796" v="3" actId="20577"/>
        <pc:sldMkLst>
          <pc:docMk/>
          <pc:sldMk cId="2652375271" sldId="259"/>
        </pc:sldMkLst>
        <pc:spChg chg="mod">
          <ac:chgData name="NIBEDITA MOHARANA" userId="d15fb9d92a785655" providerId="LiveId" clId="{82FEDAD6-46C2-46BF-9CB7-41676DE7FDFB}" dt="2022-01-21T12:46:52.796" v="3" actId="20577"/>
          <ac:spMkLst>
            <pc:docMk/>
            <pc:sldMk cId="2652375271" sldId="259"/>
            <ac:spMk id="3" creationId="{04A5BA4B-DF45-49C6-B331-2F6ECD16F124}"/>
          </ac:spMkLst>
        </pc:spChg>
      </pc:sldChg>
      <pc:sldChg chg="delSp modSp mod">
        <pc:chgData name="NIBEDITA MOHARANA" userId="d15fb9d92a785655" providerId="LiveId" clId="{82FEDAD6-46C2-46BF-9CB7-41676DE7FDFB}" dt="2022-01-21T12:49:22.138" v="36" actId="20577"/>
        <pc:sldMkLst>
          <pc:docMk/>
          <pc:sldMk cId="2921118165" sldId="260"/>
        </pc:sldMkLst>
        <pc:spChg chg="mod">
          <ac:chgData name="NIBEDITA MOHARANA" userId="d15fb9d92a785655" providerId="LiveId" clId="{82FEDAD6-46C2-46BF-9CB7-41676DE7FDFB}" dt="2022-01-21T12:49:22.138" v="36" actId="20577"/>
          <ac:spMkLst>
            <pc:docMk/>
            <pc:sldMk cId="2921118165" sldId="260"/>
            <ac:spMk id="3" creationId="{CFD05437-AC69-4155-AA7A-8A1A1D8501A6}"/>
          </ac:spMkLst>
        </pc:spChg>
        <pc:picChg chg="del mod">
          <ac:chgData name="NIBEDITA MOHARANA" userId="d15fb9d92a785655" providerId="LiveId" clId="{82FEDAD6-46C2-46BF-9CB7-41676DE7FDFB}" dt="2022-01-21T12:49:16.279" v="34" actId="21"/>
          <ac:picMkLst>
            <pc:docMk/>
            <pc:sldMk cId="2921118165" sldId="260"/>
            <ac:picMk id="5" creationId="{C0DC34A9-DB31-4A6D-A0A9-0761148341B5}"/>
          </ac:picMkLst>
        </pc:picChg>
      </pc:sldChg>
      <pc:sldChg chg="addSp modSp mod">
        <pc:chgData name="NIBEDITA MOHARANA" userId="d15fb9d92a785655" providerId="LiveId" clId="{82FEDAD6-46C2-46BF-9CB7-41676DE7FDFB}" dt="2022-01-21T12:49:39.597" v="40" actId="1076"/>
        <pc:sldMkLst>
          <pc:docMk/>
          <pc:sldMk cId="1479323494" sldId="261"/>
        </pc:sldMkLst>
        <pc:spChg chg="mod">
          <ac:chgData name="NIBEDITA MOHARANA" userId="d15fb9d92a785655" providerId="LiveId" clId="{82FEDAD6-46C2-46BF-9CB7-41676DE7FDFB}" dt="2022-01-21T12:49:36.417" v="39" actId="1076"/>
          <ac:spMkLst>
            <pc:docMk/>
            <pc:sldMk cId="1479323494" sldId="261"/>
            <ac:spMk id="4" creationId="{6CCCC909-B7B5-4380-A27A-A39BD5BC5932}"/>
          </ac:spMkLst>
        </pc:spChg>
        <pc:picChg chg="add mod">
          <ac:chgData name="NIBEDITA MOHARANA" userId="d15fb9d92a785655" providerId="LiveId" clId="{82FEDAD6-46C2-46BF-9CB7-41676DE7FDFB}" dt="2022-01-21T12:49:39.597" v="40" actId="1076"/>
          <ac:picMkLst>
            <pc:docMk/>
            <pc:sldMk cId="1479323494" sldId="261"/>
            <ac:picMk id="6" creationId="{DD96FB62-D035-4DF4-AAFB-C65CFF5239AC}"/>
          </ac:picMkLst>
        </pc:picChg>
      </pc:sldChg>
      <pc:sldChg chg="modSp mod">
        <pc:chgData name="NIBEDITA MOHARANA" userId="d15fb9d92a785655" providerId="LiveId" clId="{82FEDAD6-46C2-46BF-9CB7-41676DE7FDFB}" dt="2022-01-21T12:50:03.815" v="42" actId="14100"/>
        <pc:sldMkLst>
          <pc:docMk/>
          <pc:sldMk cId="1107542832" sldId="265"/>
        </pc:sldMkLst>
        <pc:spChg chg="mod">
          <ac:chgData name="NIBEDITA MOHARANA" userId="d15fb9d92a785655" providerId="LiveId" clId="{82FEDAD6-46C2-46BF-9CB7-41676DE7FDFB}" dt="2022-01-21T12:50:03.815" v="42" actId="14100"/>
          <ac:spMkLst>
            <pc:docMk/>
            <pc:sldMk cId="1107542832" sldId="265"/>
            <ac:spMk id="6" creationId="{D04C3F8F-4AAB-4537-B86D-4D1EB585E718}"/>
          </ac:spMkLst>
        </pc:spChg>
      </pc:sldChg>
      <pc:sldChg chg="modSp mod">
        <pc:chgData name="NIBEDITA MOHARANA" userId="d15fb9d92a785655" providerId="LiveId" clId="{82FEDAD6-46C2-46BF-9CB7-41676DE7FDFB}" dt="2022-01-21T12:49:50.042" v="41" actId="1076"/>
        <pc:sldMkLst>
          <pc:docMk/>
          <pc:sldMk cId="2673386256" sldId="270"/>
        </pc:sldMkLst>
        <pc:spChg chg="mod">
          <ac:chgData name="NIBEDITA MOHARANA" userId="d15fb9d92a785655" providerId="LiveId" clId="{82FEDAD6-46C2-46BF-9CB7-41676DE7FDFB}" dt="2022-01-21T12:49:50.042" v="41" actId="1076"/>
          <ac:spMkLst>
            <pc:docMk/>
            <pc:sldMk cId="2673386256" sldId="270"/>
            <ac:spMk id="3" creationId="{16E5E4C5-A1E9-41F6-805F-D61FB1C814B7}"/>
          </ac:spMkLst>
        </pc:spChg>
      </pc:sldChg>
    </pc:docChg>
  </pc:docChgLst>
  <pc:docChgLst>
    <pc:chgData name="kuber raj kunal" userId="ff53f78b27f9dcad" providerId="Windows Live" clId="Web-{39CB466A-FD0A-4E07-B872-F5FD8152696C}"/>
    <pc:docChg chg="addSld modSld sldOrd modSection">
      <pc:chgData name="kuber raj kunal" userId="ff53f78b27f9dcad" providerId="Windows Live" clId="Web-{39CB466A-FD0A-4E07-B872-F5FD8152696C}" dt="2021-10-30T14:20:47.687" v="410"/>
      <pc:docMkLst>
        <pc:docMk/>
      </pc:docMkLst>
      <pc:sldChg chg="addSp delSp modSp">
        <pc:chgData name="kuber raj kunal" userId="ff53f78b27f9dcad" providerId="Windows Live" clId="Web-{39CB466A-FD0A-4E07-B872-F5FD8152696C}" dt="2021-10-30T14:13:05.054" v="106" actId="1076"/>
        <pc:sldMkLst>
          <pc:docMk/>
          <pc:sldMk cId="2921118165" sldId="260"/>
        </pc:sldMkLst>
        <pc:spChg chg="add del mod">
          <ac:chgData name="kuber raj kunal" userId="ff53f78b27f9dcad" providerId="Windows Live" clId="Web-{39CB466A-FD0A-4E07-B872-F5FD8152696C}" dt="2021-10-30T14:13:02.773" v="105"/>
          <ac:spMkLst>
            <pc:docMk/>
            <pc:sldMk cId="2921118165" sldId="260"/>
            <ac:spMk id="4" creationId="{03FA1B21-1ADE-4063-A946-887FA8C9090C}"/>
          </ac:spMkLst>
        </pc:spChg>
        <pc:picChg chg="mod">
          <ac:chgData name="kuber raj kunal" userId="ff53f78b27f9dcad" providerId="Windows Live" clId="Web-{39CB466A-FD0A-4E07-B872-F5FD8152696C}" dt="2021-10-30T14:13:05.054" v="106" actId="1076"/>
          <ac:picMkLst>
            <pc:docMk/>
            <pc:sldMk cId="2921118165" sldId="260"/>
            <ac:picMk id="5" creationId="{C0DC34A9-DB31-4A6D-A0A9-0761148341B5}"/>
          </ac:picMkLst>
        </pc:picChg>
      </pc:sldChg>
      <pc:sldChg chg="addSp delSp modSp">
        <pc:chgData name="kuber raj kunal" userId="ff53f78b27f9dcad" providerId="Windows Live" clId="Web-{39CB466A-FD0A-4E07-B872-F5FD8152696C}" dt="2021-10-30T14:17:58.043" v="321" actId="1076"/>
        <pc:sldMkLst>
          <pc:docMk/>
          <pc:sldMk cId="1479323494" sldId="261"/>
        </pc:sldMkLst>
        <pc:spChg chg="add mod">
          <ac:chgData name="kuber raj kunal" userId="ff53f78b27f9dcad" providerId="Windows Live" clId="Web-{39CB466A-FD0A-4E07-B872-F5FD8152696C}" dt="2021-10-30T14:17:58.043" v="321" actId="1076"/>
          <ac:spMkLst>
            <pc:docMk/>
            <pc:sldMk cId="1479323494" sldId="261"/>
            <ac:spMk id="4" creationId="{6CCCC909-B7B5-4380-A27A-A39BD5BC5932}"/>
          </ac:spMkLst>
        </pc:spChg>
        <pc:picChg chg="del mod">
          <ac:chgData name="kuber raj kunal" userId="ff53f78b27f9dcad" providerId="Windows Live" clId="Web-{39CB466A-FD0A-4E07-B872-F5FD8152696C}" dt="2021-10-30T14:17:37.184" v="316"/>
          <ac:picMkLst>
            <pc:docMk/>
            <pc:sldMk cId="1479323494" sldId="261"/>
            <ac:picMk id="2" creationId="{8CD03BC6-90F3-4BED-B0E9-B7E0F1F5FC39}"/>
          </ac:picMkLst>
        </pc:picChg>
        <pc:picChg chg="del">
          <ac:chgData name="kuber raj kunal" userId="ff53f78b27f9dcad" providerId="Windows Live" clId="Web-{39CB466A-FD0A-4E07-B872-F5FD8152696C}" dt="2021-10-30T14:17:55.418" v="320"/>
          <ac:picMkLst>
            <pc:docMk/>
            <pc:sldMk cId="1479323494" sldId="261"/>
            <ac:picMk id="3" creationId="{D9293343-0982-4539-979C-559D0A1E8039}"/>
          </ac:picMkLst>
        </pc:picChg>
      </pc:sldChg>
      <pc:sldChg chg="modSp ord">
        <pc:chgData name="kuber raj kunal" userId="ff53f78b27f9dcad" providerId="Windows Live" clId="Web-{39CB466A-FD0A-4E07-B872-F5FD8152696C}" dt="2021-10-30T14:11:45.427" v="67"/>
        <pc:sldMkLst>
          <pc:docMk/>
          <pc:sldMk cId="1107542832" sldId="265"/>
        </pc:sldMkLst>
        <pc:spChg chg="mod">
          <ac:chgData name="kuber raj kunal" userId="ff53f78b27f9dcad" providerId="Windows Live" clId="Web-{39CB466A-FD0A-4E07-B872-F5FD8152696C}" dt="2021-10-30T14:11:28.021" v="66" actId="20577"/>
          <ac:spMkLst>
            <pc:docMk/>
            <pc:sldMk cId="1107542832" sldId="265"/>
            <ac:spMk id="6" creationId="{D04C3F8F-4AAB-4537-B86D-4D1EB585E718}"/>
          </ac:spMkLst>
        </pc:spChg>
      </pc:sldChg>
      <pc:sldChg chg="ord">
        <pc:chgData name="kuber raj kunal" userId="ff53f78b27f9dcad" providerId="Windows Live" clId="Web-{39CB466A-FD0A-4E07-B872-F5FD8152696C}" dt="2021-10-30T14:11:45.427" v="68"/>
        <pc:sldMkLst>
          <pc:docMk/>
          <pc:sldMk cId="1642454820" sldId="266"/>
        </pc:sldMkLst>
      </pc:sldChg>
      <pc:sldChg chg="addSp delSp modSp new">
        <pc:chgData name="kuber raj kunal" userId="ff53f78b27f9dcad" providerId="Windows Live" clId="Web-{39CB466A-FD0A-4E07-B872-F5FD8152696C}" dt="2021-10-30T14:20:47.687" v="410"/>
        <pc:sldMkLst>
          <pc:docMk/>
          <pc:sldMk cId="2673386256" sldId="270"/>
        </pc:sldMkLst>
        <pc:spChg chg="add mod">
          <ac:chgData name="kuber raj kunal" userId="ff53f78b27f9dcad" providerId="Windows Live" clId="Web-{39CB466A-FD0A-4E07-B872-F5FD8152696C}" dt="2021-10-30T14:20:41.984" v="409"/>
          <ac:spMkLst>
            <pc:docMk/>
            <pc:sldMk cId="2673386256" sldId="270"/>
            <ac:spMk id="3" creationId="{16E5E4C5-A1E9-41F6-805F-D61FB1C814B7}"/>
          </ac:spMkLst>
        </pc:spChg>
        <pc:picChg chg="add del mod">
          <ac:chgData name="kuber raj kunal" userId="ff53f78b27f9dcad" providerId="Windows Live" clId="Web-{39CB466A-FD0A-4E07-B872-F5FD8152696C}" dt="2021-10-30T14:20:38.062" v="407"/>
          <ac:picMkLst>
            <pc:docMk/>
            <pc:sldMk cId="2673386256" sldId="270"/>
            <ac:picMk id="2" creationId="{732477F3-510C-475D-9195-7ED554AEC0B7}"/>
          </ac:picMkLst>
        </pc:picChg>
        <pc:picChg chg="add">
          <ac:chgData name="kuber raj kunal" userId="ff53f78b27f9dcad" providerId="Windows Live" clId="Web-{39CB466A-FD0A-4E07-B872-F5FD8152696C}" dt="2021-10-30T14:20:47.687" v="410"/>
          <ac:picMkLst>
            <pc:docMk/>
            <pc:sldMk cId="2673386256" sldId="270"/>
            <ac:picMk id="5" creationId="{64BD42AB-1019-47EB-BB5E-A168D9C86976}"/>
          </ac:picMkLst>
        </pc:picChg>
      </pc:sldChg>
    </pc:docChg>
  </pc:docChgLst>
  <pc:docChgLst>
    <pc:chgData name="kuber raj kunal" userId="ff53f78b27f9dcad" providerId="Windows Live" clId="Web-{77C855BA-9E75-49DE-B13F-FF0218D4CCB1}"/>
    <pc:docChg chg="mod addSld modSld modMainMaster modSection setSldSz">
      <pc:chgData name="kuber raj kunal" userId="ff53f78b27f9dcad" providerId="Windows Live" clId="Web-{77C855BA-9E75-49DE-B13F-FF0218D4CCB1}" dt="2021-10-29T14:02:44.582" v="303"/>
      <pc:docMkLst>
        <pc:docMk/>
      </pc:docMkLst>
      <pc:sldChg chg="delSp modSp">
        <pc:chgData name="kuber raj kunal" userId="ff53f78b27f9dcad" providerId="Windows Live" clId="Web-{77C855BA-9E75-49DE-B13F-FF0218D4CCB1}" dt="2021-10-29T13:48:19.051" v="10" actId="14100"/>
        <pc:sldMkLst>
          <pc:docMk/>
          <pc:sldMk cId="1653987709" sldId="256"/>
        </pc:sldMkLst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77C855BA-9E75-49DE-B13F-FF0218D4CCB1}" dt="2021-10-29T13:48:11.582" v="8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77C855BA-9E75-49DE-B13F-FF0218D4CCB1}" dt="2021-10-29T13:48:19.051" v="10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77C855BA-9E75-49DE-B13F-FF0218D4CCB1}" dt="2021-10-29T13:47:35.112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77C855BA-9E75-49DE-B13F-FF0218D4CCB1}" dt="2021-10-29T14:02:44.582" v="303"/>
        <pc:sldMkLst>
          <pc:docMk/>
          <pc:sldMk cId="3621350876" sldId="257"/>
        </pc:sldMkLst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77C855BA-9E75-49DE-B13F-FF0218D4CCB1}" dt="2021-10-29T14:02:44.582" v="303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77C855BA-9E75-49DE-B13F-FF0218D4CCB1}" dt="2021-10-29T13:50:41.178" v="41" actId="20577"/>
        <pc:sldMkLst>
          <pc:docMk/>
          <pc:sldMk cId="269676425" sldId="258"/>
        </pc:sldMkLst>
        <pc:spChg chg="mod">
          <ac:chgData name="kuber raj kunal" userId="ff53f78b27f9dcad" providerId="Windows Live" clId="Web-{77C855BA-9E75-49DE-B13F-FF0218D4CCB1}" dt="2021-10-29T13:50:41.178" v="41" actId="20577"/>
          <ac:spMkLst>
            <pc:docMk/>
            <pc:sldMk cId="269676425" sldId="258"/>
            <ac:spMk id="5" creationId="{CA6C8F26-EC37-489F-8B0C-AC4705B69D06}"/>
          </ac:spMkLst>
        </pc:spChg>
        <pc:picChg chg="del mod">
          <ac:chgData name="kuber raj kunal" userId="ff53f78b27f9dcad" providerId="Windows Live" clId="Web-{77C855BA-9E75-49DE-B13F-FF0218D4CCB1}" dt="2021-10-29T13:48:22.113" v="11"/>
          <ac:picMkLst>
            <pc:docMk/>
            <pc:sldMk cId="269676425" sldId="258"/>
            <ac:picMk id="7" creationId="{F438703C-861F-41BB-BAE3-4C99EEE8027C}"/>
          </ac:picMkLst>
        </pc:picChg>
      </pc:sldChg>
      <pc:sldChg chg="delSp modSp">
        <pc:chgData name="kuber raj kunal" userId="ff53f78b27f9dcad" providerId="Windows Live" clId="Web-{77C855BA-9E75-49DE-B13F-FF0218D4CCB1}" dt="2021-10-29T13:57:59.171" v="233" actId="20577"/>
        <pc:sldMkLst>
          <pc:docMk/>
          <pc:sldMk cId="2652375271" sldId="259"/>
        </pc:sldMkLst>
        <pc:spChg chg="mod">
          <ac:chgData name="kuber raj kunal" userId="ff53f78b27f9dcad" providerId="Windows Live" clId="Web-{77C855BA-9E75-49DE-B13F-FF0218D4CCB1}" dt="2021-10-29T13:57:59.171" v="233" actId="20577"/>
          <ac:spMkLst>
            <pc:docMk/>
            <pc:sldMk cId="2652375271" sldId="259"/>
            <ac:spMk id="3" creationId="{04A5BA4B-DF45-49C6-B331-2F6ECD16F124}"/>
          </ac:spMkLst>
        </pc:spChg>
        <pc:picChg chg="del mod">
          <ac:chgData name="kuber raj kunal" userId="ff53f78b27f9dcad" providerId="Windows Live" clId="Web-{77C855BA-9E75-49DE-B13F-FF0218D4CCB1}" dt="2021-10-29T13:56:06.012" v="199"/>
          <ac:picMkLst>
            <pc:docMk/>
            <pc:sldMk cId="2652375271" sldId="259"/>
            <ac:picMk id="5" creationId="{A19C6CC1-A345-4C13-BBA9-A4B265768E96}"/>
          </ac:picMkLst>
        </pc:picChg>
      </pc:sldChg>
      <pc:sldChg chg="delSp modSp">
        <pc:chgData name="kuber raj kunal" userId="ff53f78b27f9dcad" providerId="Windows Live" clId="Web-{77C855BA-9E75-49DE-B13F-FF0218D4CCB1}" dt="2021-10-29T14:02:20.863" v="301"/>
        <pc:sldMkLst>
          <pc:docMk/>
          <pc:sldMk cId="2921118165" sldId="260"/>
        </pc:sldMkLst>
        <pc:spChg chg="mod">
          <ac:chgData name="kuber raj kunal" userId="ff53f78b27f9dcad" providerId="Windows Live" clId="Web-{77C855BA-9E75-49DE-B13F-FF0218D4CCB1}" dt="2021-10-29T14:02:03.394" v="296" actId="14100"/>
          <ac:spMkLst>
            <pc:docMk/>
            <pc:sldMk cId="2921118165" sldId="260"/>
            <ac:spMk id="3" creationId="{CFD05437-AC69-4155-AA7A-8A1A1D8501A6}"/>
          </ac:spMkLst>
        </pc:spChg>
        <pc:picChg chg="mod">
          <ac:chgData name="kuber raj kunal" userId="ff53f78b27f9dcad" providerId="Windows Live" clId="Web-{77C855BA-9E75-49DE-B13F-FF0218D4CCB1}" dt="2021-10-29T14:02:20.863" v="301"/>
          <ac:picMkLst>
            <pc:docMk/>
            <pc:sldMk cId="2921118165" sldId="260"/>
            <ac:picMk id="5" creationId="{C0DC34A9-DB31-4A6D-A0A9-0761148341B5}"/>
          </ac:picMkLst>
        </pc:picChg>
        <pc:picChg chg="del mod">
          <ac:chgData name="kuber raj kunal" userId="ff53f78b27f9dcad" providerId="Windows Live" clId="Web-{77C855BA-9E75-49DE-B13F-FF0218D4CCB1}" dt="2021-10-29T14:00:47.721" v="267"/>
          <ac:picMkLst>
            <pc:docMk/>
            <pc:sldMk cId="2921118165" sldId="260"/>
            <ac:picMk id="7" creationId="{8EAC7D4A-A73B-4BDE-AC3B-F0FEDF44F4C4}"/>
          </ac:picMkLst>
        </pc:picChg>
      </pc:sldChg>
      <pc:sldChg chg="delSp modSp">
        <pc:chgData name="kuber raj kunal" userId="ff53f78b27f9dcad" providerId="Windows Live" clId="Web-{77C855BA-9E75-49DE-B13F-FF0218D4CCB1}" dt="2021-10-29T14:02:37.551" v="302"/>
        <pc:sldMkLst>
          <pc:docMk/>
          <pc:sldMk cId="1479323494" sldId="261"/>
        </pc:sldMkLst>
        <pc:picChg chg="mod">
          <ac:chgData name="kuber raj kunal" userId="ff53f78b27f9dcad" providerId="Windows Live" clId="Web-{77C855BA-9E75-49DE-B13F-FF0218D4CCB1}" dt="2021-10-29T13:47:29.050" v="0"/>
          <ac:picMkLst>
            <pc:docMk/>
            <pc:sldMk cId="1479323494" sldId="261"/>
            <ac:picMk id="2" creationId="{8CD03BC6-90F3-4BED-B0E9-B7E0F1F5FC39}"/>
          </ac:picMkLst>
        </pc:picChg>
        <pc:picChg chg="mod">
          <ac:chgData name="kuber raj kunal" userId="ff53f78b27f9dcad" providerId="Windows Live" clId="Web-{77C855BA-9E75-49DE-B13F-FF0218D4CCB1}" dt="2021-10-29T13:47:29.050" v="0"/>
          <ac:picMkLst>
            <pc:docMk/>
            <pc:sldMk cId="1479323494" sldId="261"/>
            <ac:picMk id="3" creationId="{D9293343-0982-4539-979C-559D0A1E8039}"/>
          </ac:picMkLst>
        </pc:picChg>
        <pc:picChg chg="del mod">
          <ac:chgData name="kuber raj kunal" userId="ff53f78b27f9dcad" providerId="Windows Live" clId="Web-{77C855BA-9E75-49DE-B13F-FF0218D4CCB1}" dt="2021-10-29T14:02:37.551" v="302"/>
          <ac:picMkLst>
            <pc:docMk/>
            <pc:sldMk cId="1479323494" sldId="261"/>
            <ac:picMk id="5" creationId="{13980A97-3FBD-4A61-8996-584EB451523F}"/>
          </ac:picMkLst>
        </pc:picChg>
      </pc:sldChg>
      <pc:sldChg chg="delSp modSp">
        <pc:chgData name="kuber raj kunal" userId="ff53f78b27f9dcad" providerId="Windows Live" clId="Web-{77C855BA-9E75-49DE-B13F-FF0218D4CCB1}" dt="2021-10-29T13:56:02.590" v="198" actId="1076"/>
        <pc:sldMkLst>
          <pc:docMk/>
          <pc:sldMk cId="3756383196" sldId="262"/>
        </pc:sldMkLst>
        <pc:spChg chg="mod">
          <ac:chgData name="kuber raj kunal" userId="ff53f78b27f9dcad" providerId="Windows Live" clId="Web-{77C855BA-9E75-49DE-B13F-FF0218D4CCB1}" dt="2021-10-29T13:56:02.590" v="198" actId="1076"/>
          <ac:spMkLst>
            <pc:docMk/>
            <pc:sldMk cId="3756383196" sldId="262"/>
            <ac:spMk id="3" creationId="{AF484CCC-4F03-4706-8C4B-696592519CDD}"/>
          </ac:spMkLst>
        </pc:spChg>
        <pc:picChg chg="del mod">
          <ac:chgData name="kuber raj kunal" userId="ff53f78b27f9dcad" providerId="Windows Live" clId="Web-{77C855BA-9E75-49DE-B13F-FF0218D4CCB1}" dt="2021-10-29T13:54:46.323" v="181"/>
          <ac:picMkLst>
            <pc:docMk/>
            <pc:sldMk cId="3756383196" sldId="262"/>
            <ac:picMk id="5" creationId="{859225B3-3144-465D-8244-92C55BE0471A}"/>
          </ac:picMkLst>
        </pc:picChg>
      </pc:sldChg>
      <pc:sldChg chg="delSp modSp">
        <pc:chgData name="kuber raj kunal" userId="ff53f78b27f9dcad" providerId="Windows Live" clId="Web-{77C855BA-9E75-49DE-B13F-FF0218D4CCB1}" dt="2021-10-29T14:00:41.908" v="266" actId="20577"/>
        <pc:sldMkLst>
          <pc:docMk/>
          <pc:sldMk cId="4034478543" sldId="263"/>
        </pc:sldMkLst>
        <pc:spChg chg="mod">
          <ac:chgData name="kuber raj kunal" userId="ff53f78b27f9dcad" providerId="Windows Live" clId="Web-{77C855BA-9E75-49DE-B13F-FF0218D4CCB1}" dt="2021-10-29T14:00:41.908" v="266" actId="20577"/>
          <ac:spMkLst>
            <pc:docMk/>
            <pc:sldMk cId="4034478543" sldId="263"/>
            <ac:spMk id="3" creationId="{EA3B6548-EA76-4CEF-B6A6-6AA93CF4C8A0}"/>
          </ac:spMkLst>
        </pc:spChg>
        <pc:picChg chg="del mod">
          <ac:chgData name="kuber raj kunal" userId="ff53f78b27f9dcad" providerId="Windows Live" clId="Web-{77C855BA-9E75-49DE-B13F-FF0218D4CCB1}" dt="2021-10-29T13:58:12.718" v="234"/>
          <ac:picMkLst>
            <pc:docMk/>
            <pc:sldMk cId="4034478543" sldId="263"/>
            <ac:picMk id="5" creationId="{E394BC85-7B22-4F43-A295-AC93285E6552}"/>
          </ac:picMkLst>
        </pc:picChg>
      </pc:sldChg>
      <pc:sldChg chg="addSp modSp new">
        <pc:chgData name="kuber raj kunal" userId="ff53f78b27f9dcad" providerId="Windows Live" clId="Web-{77C855BA-9E75-49DE-B13F-FF0218D4CCB1}" dt="2021-10-29T13:54:26.964" v="180" actId="20577"/>
        <pc:sldMkLst>
          <pc:docMk/>
          <pc:sldMk cId="1454452042" sldId="264"/>
        </pc:sldMkLst>
        <pc:spChg chg="add mod">
          <ac:chgData name="kuber raj kunal" userId="ff53f78b27f9dcad" providerId="Windows Live" clId="Web-{77C855BA-9E75-49DE-B13F-FF0218D4CCB1}" dt="2021-10-29T13:54:26.964" v="180" actId="20577"/>
          <ac:spMkLst>
            <pc:docMk/>
            <pc:sldMk cId="1454452042" sldId="264"/>
            <ac:spMk id="2" creationId="{57FB22F6-B493-41AD-8A87-AB78246C5887}"/>
          </ac:spMkLst>
        </pc:spChg>
      </pc:sldChg>
      <pc:sldMasterChg chg="modSp modSldLayout">
        <pc:chgData name="kuber raj kunal" userId="ff53f78b27f9dcad" providerId="Windows Live" clId="Web-{77C855BA-9E75-49DE-B13F-FF0218D4CCB1}" dt="2021-10-29T13:47:29.050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77C855BA-9E75-49DE-B13F-FF0218D4CCB1}" dt="2021-10-29T13:47:29.050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7C855BA-9E75-49DE-B13F-FF0218D4CCB1}" dt="2021-10-29T13:47:29.050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77C855BA-9E75-49DE-B13F-FF0218D4CCB1}" dt="2021-10-29T13:47:29.050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94897EAA-E32A-44E7-9FA8-FA3FA9692CC4}"/>
    <pc:docChg chg="addSld modSld modSection">
      <pc:chgData name="kuber raj kunal" userId="ff53f78b27f9dcad" providerId="Windows Live" clId="Web-{94897EAA-E32A-44E7-9FA8-FA3FA9692CC4}" dt="2021-10-30T05:31:54.962" v="154" actId="20577"/>
      <pc:docMkLst>
        <pc:docMk/>
      </pc:docMkLst>
      <pc:sldChg chg="addSp">
        <pc:chgData name="kuber raj kunal" userId="ff53f78b27f9dcad" providerId="Windows Live" clId="Web-{94897EAA-E32A-44E7-9FA8-FA3FA9692CC4}" dt="2021-10-30T05:04:41.128" v="5"/>
        <pc:sldMkLst>
          <pc:docMk/>
          <pc:sldMk cId="1653987709" sldId="256"/>
        </pc:sldMkLst>
        <pc:picChg chg="add">
          <ac:chgData name="kuber raj kunal" userId="ff53f78b27f9dcad" providerId="Windows Live" clId="Web-{94897EAA-E32A-44E7-9FA8-FA3FA9692CC4}" dt="2021-10-30T05:04:41.128" v="5"/>
          <ac:picMkLst>
            <pc:docMk/>
            <pc:sldMk cId="1653987709" sldId="256"/>
            <ac:picMk id="2" creationId="{899E19BF-C999-4C4E-B9DE-57FD94490C22}"/>
          </ac:picMkLst>
        </pc:picChg>
      </pc:sldChg>
      <pc:sldChg chg="addSp">
        <pc:chgData name="kuber raj kunal" userId="ff53f78b27f9dcad" providerId="Windows Live" clId="Web-{94897EAA-E32A-44E7-9FA8-FA3FA9692CC4}" dt="2021-10-30T05:05:08.222" v="13"/>
        <pc:sldMkLst>
          <pc:docMk/>
          <pc:sldMk cId="3621350876" sldId="257"/>
        </pc:sldMkLst>
        <pc:picChg chg="add">
          <ac:chgData name="kuber raj kunal" userId="ff53f78b27f9dcad" providerId="Windows Live" clId="Web-{94897EAA-E32A-44E7-9FA8-FA3FA9692CC4}" dt="2021-10-30T05:05:08.222" v="13"/>
          <ac:picMkLst>
            <pc:docMk/>
            <pc:sldMk cId="3621350876" sldId="257"/>
            <ac:picMk id="2" creationId="{8C5CD27A-BCE2-496E-AFB0-CB3AEA203114}"/>
          </ac:picMkLst>
        </pc:picChg>
      </pc:sldChg>
      <pc:sldChg chg="addSp modSp">
        <pc:chgData name="kuber raj kunal" userId="ff53f78b27f9dcad" providerId="Windows Live" clId="Web-{94897EAA-E32A-44E7-9FA8-FA3FA9692CC4}" dt="2021-10-30T05:29:15.380" v="27" actId="20577"/>
        <pc:sldMkLst>
          <pc:docMk/>
          <pc:sldMk cId="269676425" sldId="258"/>
        </pc:sldMkLst>
        <pc:spChg chg="mod">
          <ac:chgData name="kuber raj kunal" userId="ff53f78b27f9dcad" providerId="Windows Live" clId="Web-{94897EAA-E32A-44E7-9FA8-FA3FA9692CC4}" dt="2021-10-30T05:29:15.380" v="27" actId="20577"/>
          <ac:spMkLst>
            <pc:docMk/>
            <pc:sldMk cId="269676425" sldId="258"/>
            <ac:spMk id="5" creationId="{CA6C8F26-EC37-489F-8B0C-AC4705B69D06}"/>
          </ac:spMkLst>
        </pc:spChg>
        <pc:picChg chg="add">
          <ac:chgData name="kuber raj kunal" userId="ff53f78b27f9dcad" providerId="Windows Live" clId="Web-{94897EAA-E32A-44E7-9FA8-FA3FA9692CC4}" dt="2021-10-30T05:04:52.596" v="6"/>
          <ac:picMkLst>
            <pc:docMk/>
            <pc:sldMk cId="269676425" sldId="258"/>
            <ac:picMk id="2" creationId="{268406D9-C2E9-4E4F-B2D0-55BD92F9C9F5}"/>
          </ac:picMkLst>
        </pc:picChg>
      </pc:sldChg>
      <pc:sldChg chg="addSp">
        <pc:chgData name="kuber raj kunal" userId="ff53f78b27f9dcad" providerId="Windows Live" clId="Web-{94897EAA-E32A-44E7-9FA8-FA3FA9692CC4}" dt="2021-10-30T05:04:59.675" v="9"/>
        <pc:sldMkLst>
          <pc:docMk/>
          <pc:sldMk cId="2652375271" sldId="259"/>
        </pc:sldMkLst>
        <pc:picChg chg="add">
          <ac:chgData name="kuber raj kunal" userId="ff53f78b27f9dcad" providerId="Windows Live" clId="Web-{94897EAA-E32A-44E7-9FA8-FA3FA9692CC4}" dt="2021-10-30T05:04:59.675" v="9"/>
          <ac:picMkLst>
            <pc:docMk/>
            <pc:sldMk cId="2652375271" sldId="259"/>
            <ac:picMk id="2" creationId="{EA2F515F-45BA-43E5-8D7F-9F0F34967BDF}"/>
          </ac:picMkLst>
        </pc:picChg>
      </pc:sldChg>
      <pc:sldChg chg="addSp">
        <pc:chgData name="kuber raj kunal" userId="ff53f78b27f9dcad" providerId="Windows Live" clId="Web-{94897EAA-E32A-44E7-9FA8-FA3FA9692CC4}" dt="2021-10-30T05:05:04.581" v="11"/>
        <pc:sldMkLst>
          <pc:docMk/>
          <pc:sldMk cId="2921118165" sldId="260"/>
        </pc:sldMkLst>
        <pc:picChg chg="add">
          <ac:chgData name="kuber raj kunal" userId="ff53f78b27f9dcad" providerId="Windows Live" clId="Web-{94897EAA-E32A-44E7-9FA8-FA3FA9692CC4}" dt="2021-10-30T05:05:04.581" v="11"/>
          <ac:picMkLst>
            <pc:docMk/>
            <pc:sldMk cId="2921118165" sldId="260"/>
            <ac:picMk id="2" creationId="{A62FE7CA-65CB-40C0-8EFB-9836ABF75878}"/>
          </ac:picMkLst>
        </pc:picChg>
      </pc:sldChg>
      <pc:sldChg chg="addSp">
        <pc:chgData name="kuber raj kunal" userId="ff53f78b27f9dcad" providerId="Windows Live" clId="Web-{94897EAA-E32A-44E7-9FA8-FA3FA9692CC4}" dt="2021-10-30T05:05:06.565" v="12"/>
        <pc:sldMkLst>
          <pc:docMk/>
          <pc:sldMk cId="1479323494" sldId="261"/>
        </pc:sldMkLst>
        <pc:picChg chg="add">
          <ac:chgData name="kuber raj kunal" userId="ff53f78b27f9dcad" providerId="Windows Live" clId="Web-{94897EAA-E32A-44E7-9FA8-FA3FA9692CC4}" dt="2021-10-30T05:05:06.565" v="12"/>
          <ac:picMkLst>
            <pc:docMk/>
            <pc:sldMk cId="1479323494" sldId="261"/>
            <ac:picMk id="5" creationId="{38E3796A-9284-4AF5-9319-5E2DB65DB58D}"/>
          </ac:picMkLst>
        </pc:picChg>
      </pc:sldChg>
      <pc:sldChg chg="addSp">
        <pc:chgData name="kuber raj kunal" userId="ff53f78b27f9dcad" providerId="Windows Live" clId="Web-{94897EAA-E32A-44E7-9FA8-FA3FA9692CC4}" dt="2021-10-30T05:04:57.846" v="8"/>
        <pc:sldMkLst>
          <pc:docMk/>
          <pc:sldMk cId="3756383196" sldId="262"/>
        </pc:sldMkLst>
        <pc:picChg chg="add">
          <ac:chgData name="kuber raj kunal" userId="ff53f78b27f9dcad" providerId="Windows Live" clId="Web-{94897EAA-E32A-44E7-9FA8-FA3FA9692CC4}" dt="2021-10-30T05:04:57.846" v="8"/>
          <ac:picMkLst>
            <pc:docMk/>
            <pc:sldMk cId="3756383196" sldId="262"/>
            <ac:picMk id="2" creationId="{8661C3AA-730A-4841-9276-D3598AEBC8CF}"/>
          </ac:picMkLst>
        </pc:picChg>
      </pc:sldChg>
      <pc:sldChg chg="addSp">
        <pc:chgData name="kuber raj kunal" userId="ff53f78b27f9dcad" providerId="Windows Live" clId="Web-{94897EAA-E32A-44E7-9FA8-FA3FA9692CC4}" dt="2021-10-30T05:05:02.018" v="10"/>
        <pc:sldMkLst>
          <pc:docMk/>
          <pc:sldMk cId="4034478543" sldId="263"/>
        </pc:sldMkLst>
        <pc:picChg chg="add">
          <ac:chgData name="kuber raj kunal" userId="ff53f78b27f9dcad" providerId="Windows Live" clId="Web-{94897EAA-E32A-44E7-9FA8-FA3FA9692CC4}" dt="2021-10-30T05:05:02.018" v="10"/>
          <ac:picMkLst>
            <pc:docMk/>
            <pc:sldMk cId="4034478543" sldId="263"/>
            <ac:picMk id="2" creationId="{BC4247CB-1487-4330-A6D0-7D68B1EE7876}"/>
          </ac:picMkLst>
        </pc:picChg>
      </pc:sldChg>
      <pc:sldChg chg="addSp">
        <pc:chgData name="kuber raj kunal" userId="ff53f78b27f9dcad" providerId="Windows Live" clId="Web-{94897EAA-E32A-44E7-9FA8-FA3FA9692CC4}" dt="2021-10-30T05:04:55.581" v="7"/>
        <pc:sldMkLst>
          <pc:docMk/>
          <pc:sldMk cId="1454452042" sldId="264"/>
        </pc:sldMkLst>
        <pc:picChg chg="add">
          <ac:chgData name="kuber raj kunal" userId="ff53f78b27f9dcad" providerId="Windows Live" clId="Web-{94897EAA-E32A-44E7-9FA8-FA3FA9692CC4}" dt="2021-10-30T05:04:55.581" v="7"/>
          <ac:picMkLst>
            <pc:docMk/>
            <pc:sldMk cId="1454452042" sldId="264"/>
            <ac:picMk id="4" creationId="{CA172E13-D23E-4B0D-9431-2422B2940A50}"/>
          </ac:picMkLst>
        </pc:picChg>
      </pc:sldChg>
      <pc:sldChg chg="add">
        <pc:chgData name="kuber raj kunal" userId="ff53f78b27f9dcad" providerId="Windows Live" clId="Web-{94897EAA-E32A-44E7-9FA8-FA3FA9692CC4}" dt="2021-10-30T04:58:16.165" v="0"/>
        <pc:sldMkLst>
          <pc:docMk/>
          <pc:sldMk cId="1107542832" sldId="265"/>
        </pc:sldMkLst>
      </pc:sldChg>
      <pc:sldChg chg="addSp delSp add">
        <pc:chgData name="kuber raj kunal" userId="ff53f78b27f9dcad" providerId="Windows Live" clId="Web-{94897EAA-E32A-44E7-9FA8-FA3FA9692CC4}" dt="2021-10-30T05:30:51.961" v="99"/>
        <pc:sldMkLst>
          <pc:docMk/>
          <pc:sldMk cId="1642454820" sldId="266"/>
        </pc:sldMkLst>
        <pc:spChg chg="add">
          <ac:chgData name="kuber raj kunal" userId="ff53f78b27f9dcad" providerId="Windows Live" clId="Web-{94897EAA-E32A-44E7-9FA8-FA3FA9692CC4}" dt="2021-10-30T05:30:51.961" v="99"/>
          <ac:spMkLst>
            <pc:docMk/>
            <pc:sldMk cId="1642454820" sldId="266"/>
            <ac:spMk id="3" creationId="{A70E9AAC-8C33-4708-8722-86E60FAA7CC3}"/>
          </ac:spMkLst>
        </pc:spChg>
        <pc:spChg chg="del">
          <ac:chgData name="kuber raj kunal" userId="ff53f78b27f9dcad" providerId="Windows Live" clId="Web-{94897EAA-E32A-44E7-9FA8-FA3FA9692CC4}" dt="2021-10-30T05:13:25.436" v="20"/>
          <ac:spMkLst>
            <pc:docMk/>
            <pc:sldMk cId="1642454820" sldId="266"/>
            <ac:spMk id="6" creationId="{71DB2977-CC81-4F97-994F-BDF26F76C8C4}"/>
          </ac:spMkLst>
        </pc:spChg>
      </pc:sldChg>
      <pc:sldChg chg="modSp add">
        <pc:chgData name="kuber raj kunal" userId="ff53f78b27f9dcad" providerId="Windows Live" clId="Web-{94897EAA-E32A-44E7-9FA8-FA3FA9692CC4}" dt="2021-10-30T05:30:46.398" v="98" actId="20577"/>
        <pc:sldMkLst>
          <pc:docMk/>
          <pc:sldMk cId="2044814" sldId="267"/>
        </pc:sldMkLst>
        <pc:spChg chg="mod">
          <ac:chgData name="kuber raj kunal" userId="ff53f78b27f9dcad" providerId="Windows Live" clId="Web-{94897EAA-E32A-44E7-9FA8-FA3FA9692CC4}" dt="2021-10-30T05:30:46.398" v="98" actId="20577"/>
          <ac:spMkLst>
            <pc:docMk/>
            <pc:sldMk cId="2044814" sldId="267"/>
            <ac:spMk id="5" creationId="{DDEDEA87-4664-4CDE-BC0B-1E9E75B410C0}"/>
          </ac:spMkLst>
        </pc:spChg>
      </pc:sldChg>
      <pc:sldChg chg="addSp delSp add">
        <pc:chgData name="kuber raj kunal" userId="ff53f78b27f9dcad" providerId="Windows Live" clId="Web-{94897EAA-E32A-44E7-9FA8-FA3FA9692CC4}" dt="2021-10-30T05:27:39.972" v="21"/>
        <pc:sldMkLst>
          <pc:docMk/>
          <pc:sldMk cId="4049107325" sldId="268"/>
        </pc:sldMkLst>
        <pc:spChg chg="del">
          <ac:chgData name="kuber raj kunal" userId="ff53f78b27f9dcad" providerId="Windows Live" clId="Web-{94897EAA-E32A-44E7-9FA8-FA3FA9692CC4}" dt="2021-10-30T05:12:56.748" v="16"/>
          <ac:spMkLst>
            <pc:docMk/>
            <pc:sldMk cId="4049107325" sldId="268"/>
            <ac:spMk id="5" creationId="{DDEDEA87-4664-4CDE-BC0B-1E9E75B410C0}"/>
          </ac:spMkLst>
        </pc:spChg>
        <pc:spChg chg="add">
          <ac:chgData name="kuber raj kunal" userId="ff53f78b27f9dcad" providerId="Windows Live" clId="Web-{94897EAA-E32A-44E7-9FA8-FA3FA9692CC4}" dt="2021-10-30T05:27:39.972" v="21"/>
          <ac:spMkLst>
            <pc:docMk/>
            <pc:sldMk cId="4049107325" sldId="268"/>
            <ac:spMk id="6" creationId="{B37DF711-07A4-40B4-BA8C-44184E81A263}"/>
          </ac:spMkLst>
        </pc:spChg>
      </pc:sldChg>
      <pc:sldChg chg="modSp add">
        <pc:chgData name="kuber raj kunal" userId="ff53f78b27f9dcad" providerId="Windows Live" clId="Web-{94897EAA-E32A-44E7-9FA8-FA3FA9692CC4}" dt="2021-10-30T05:31:54.962" v="154" actId="20577"/>
        <pc:sldMkLst>
          <pc:docMk/>
          <pc:sldMk cId="2388389256" sldId="269"/>
        </pc:sldMkLst>
        <pc:spChg chg="mod">
          <ac:chgData name="kuber raj kunal" userId="ff53f78b27f9dcad" providerId="Windows Live" clId="Web-{94897EAA-E32A-44E7-9FA8-FA3FA9692CC4}" dt="2021-10-30T05:31:54.962" v="154" actId="20577"/>
          <ac:spMkLst>
            <pc:docMk/>
            <pc:sldMk cId="2388389256" sldId="269"/>
            <ac:spMk id="7" creationId="{82ACF3E8-E7E5-41E8-890B-4074DB6C1217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RANDOM</a:t>
            </a:r>
            <a:r>
              <a:rPr lang="en-IN" sz="4000" b="1" spc="-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ACCESS</a:t>
            </a:r>
            <a:r>
              <a:rPr lang="en-IN" sz="4000" b="1" spc="-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en-IN" sz="4000" b="1" spc="-6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FILES</a:t>
            </a:r>
            <a:r>
              <a:rPr lang="en-IN" sz="4000" b="1" spc="-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USING</a:t>
            </a:r>
            <a:r>
              <a:rPr lang="en-IN" sz="4000" b="1" spc="-6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tell()</a:t>
            </a:r>
            <a:r>
              <a:rPr lang="en-IN" sz="4000" b="1" spc="-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IN" sz="4000" b="1" spc="-6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seek()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>
                <a:latin typeface="Calibri"/>
                <a:ea typeface="Calibri"/>
                <a:cs typeface="Calibri"/>
                <a:sym typeface="Calibri"/>
              </a:rPr>
              <a:t>PERIOD-9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853232" y="3932192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99E19BF-C999-4C4E-B9DE-57FD94490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05437-AC69-4155-AA7A-8A1A1D8501A6}"/>
              </a:ext>
            </a:extLst>
          </p:cNvPr>
          <p:cNvSpPr txBox="1"/>
          <p:nvPr/>
        </p:nvSpPr>
        <p:spPr>
          <a:xfrm>
            <a:off x="381000" y="685800"/>
            <a:ext cx="10591800" cy="46285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tell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():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Palatino Linotype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714500" marR="0" lvl="3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tell() returns the current position of the file read/write pointer within the file. Its syntax is:</a:t>
            </a:r>
            <a:endParaRPr lang="en-US" sz="2400" dirty="0">
              <a:effectLst/>
              <a:latin typeface="Palatino Linotype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lvl="6">
              <a:lnSpc>
                <a:spcPct val="115000"/>
              </a:lnSpc>
              <a:spcBef>
                <a:spcPts val="835"/>
              </a:spcBef>
              <a:spcAft>
                <a:spcPts val="1000"/>
              </a:spcAft>
              <a:tabLst>
                <a:tab pos="809625" algn="l"/>
                <a:tab pos="1684655" algn="l"/>
              </a:tabLst>
            </a:pPr>
            <a:r>
              <a:rPr lang="en-IN" sz="2400" b="1" dirty="0" err="1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f.tell</a:t>
            </a:r>
            <a:r>
              <a:rPr lang="en-IN" sz="2400" b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()</a:t>
            </a:r>
            <a:r>
              <a:rPr lang="en-IN" sz="2400" b="1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               </a:t>
            </a:r>
            <a:r>
              <a:rPr lang="en-IN" sz="2400" b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#where f is file</a:t>
            </a:r>
            <a:r>
              <a:rPr lang="en-IN" sz="2400" b="1" spc="-9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b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pointer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When you open a file in reading/writing mode, the file pointer rests at 0th byte.</a:t>
            </a:r>
            <a:endParaRPr lang="en-US" sz="2400" dirty="0"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714500" lvl="3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When you open a file in append mode, the file pointer rests at last byte.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R="1949450" lvl="3">
              <a:lnSpc>
                <a:spcPct val="151000"/>
              </a:lnSpc>
              <a:spcBef>
                <a:spcPts val="600"/>
              </a:spcBef>
              <a:spcAft>
                <a:spcPts val="0"/>
              </a:spcAft>
            </a:pPr>
            <a:endParaRPr lang="en-US" sz="2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2FE7CA-65CB-40C0-8EFB-9836ABF75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18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38E3796A-9284-4AF5-9319-5E2DB65DB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CCC909-B7B5-4380-A27A-A39BD5BC5932}"/>
              </a:ext>
            </a:extLst>
          </p:cNvPr>
          <p:cNvSpPr txBox="1"/>
          <p:nvPr/>
        </p:nvSpPr>
        <p:spPr>
          <a:xfrm>
            <a:off x="1371600" y="516824"/>
            <a:ext cx="6121879" cy="58243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f = open("D:/test.txt")</a:t>
            </a:r>
            <a:endParaRPr lang="en-US" b="1" dirty="0"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print("Before reading:",</a:t>
            </a:r>
            <a:r>
              <a:rPr lang="en-US" sz="2400" b="1" dirty="0" err="1">
                <a:cs typeface="Calibri"/>
              </a:rPr>
              <a:t>f.tell</a:t>
            </a:r>
            <a:r>
              <a:rPr lang="en-US" sz="2400" b="1" dirty="0">
                <a:cs typeface="Calibri"/>
              </a:rPr>
              <a:t>())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s = </a:t>
            </a:r>
            <a:r>
              <a:rPr lang="en-US" sz="2400" b="1" dirty="0" err="1">
                <a:cs typeface="Calibri"/>
              </a:rPr>
              <a:t>f.read</a:t>
            </a:r>
            <a:r>
              <a:rPr lang="en-US" sz="2400" b="1" dirty="0">
                <a:cs typeface="Calibri"/>
              </a:rPr>
              <a:t>()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print("After reading:",</a:t>
            </a:r>
            <a:r>
              <a:rPr lang="en-US" sz="2400" b="1" dirty="0" err="1">
                <a:cs typeface="Calibri"/>
              </a:rPr>
              <a:t>f.tell</a:t>
            </a:r>
            <a:r>
              <a:rPr lang="en-US" sz="2400" b="1" dirty="0">
                <a:cs typeface="Calibri"/>
              </a:rPr>
              <a:t>())</a:t>
            </a:r>
          </a:p>
          <a:p>
            <a:pPr>
              <a:lnSpc>
                <a:spcPct val="120000"/>
              </a:lnSpc>
            </a:pPr>
            <a:r>
              <a:rPr lang="en-US" sz="2400" b="1" dirty="0" err="1">
                <a:cs typeface="Calibri"/>
              </a:rPr>
              <a:t>f.seek</a:t>
            </a:r>
            <a:r>
              <a:rPr lang="en-US" sz="2400" b="1" dirty="0">
                <a:cs typeface="Calibri"/>
              </a:rPr>
              <a:t>(0)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print("From beginning again:",</a:t>
            </a:r>
            <a:r>
              <a:rPr lang="en-US" sz="2400" b="1" dirty="0" err="1">
                <a:cs typeface="Calibri"/>
              </a:rPr>
              <a:t>f.tell</a:t>
            </a:r>
            <a:r>
              <a:rPr lang="en-US" sz="2400" b="1" dirty="0">
                <a:cs typeface="Calibri"/>
              </a:rPr>
              <a:t>())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s = </a:t>
            </a:r>
            <a:r>
              <a:rPr lang="en-US" sz="2400" b="1" dirty="0" err="1">
                <a:cs typeface="Calibri"/>
              </a:rPr>
              <a:t>f.read</a:t>
            </a:r>
            <a:r>
              <a:rPr lang="en-US" sz="2400" b="1" dirty="0">
                <a:cs typeface="Calibri"/>
              </a:rPr>
              <a:t>(4)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print("First 4 bytes </a:t>
            </a:r>
            <a:r>
              <a:rPr lang="en-US" sz="2400" b="1" dirty="0" err="1">
                <a:cs typeface="Calibri"/>
              </a:rPr>
              <a:t>are:",s</a:t>
            </a:r>
            <a:r>
              <a:rPr lang="en-US" sz="2400" b="1" dirty="0">
                <a:cs typeface="Calibri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</a:t>
            </a:r>
            <a:r>
              <a:rPr lang="en-US" sz="2400" b="1" dirty="0" err="1">
                <a:cs typeface="Calibri"/>
              </a:rPr>
              <a:t>f.tell</a:t>
            </a:r>
            <a:r>
              <a:rPr lang="en-US" sz="2400" b="1" dirty="0">
                <a:cs typeface="Calibri"/>
              </a:rPr>
              <a:t>())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s = </a:t>
            </a:r>
            <a:r>
              <a:rPr lang="en-US" sz="2400" b="1" dirty="0" err="1">
                <a:cs typeface="Calibri"/>
              </a:rPr>
              <a:t>f.read</a:t>
            </a:r>
            <a:r>
              <a:rPr lang="en-US" sz="2400" b="1" dirty="0">
                <a:cs typeface="Calibri"/>
              </a:rPr>
              <a:t>(3)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print("next 3 </a:t>
            </a:r>
            <a:r>
              <a:rPr lang="en-US" sz="2400" b="1" dirty="0" err="1">
                <a:cs typeface="Calibri"/>
              </a:rPr>
              <a:t>bytes",s</a:t>
            </a:r>
            <a:r>
              <a:rPr lang="en-US" sz="2400" b="1" dirty="0">
                <a:cs typeface="Calibri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cs typeface="Calibri"/>
              </a:rPr>
              <a:t>print(</a:t>
            </a:r>
            <a:r>
              <a:rPr lang="en-US" sz="2400" b="1" dirty="0" err="1">
                <a:cs typeface="Calibri"/>
              </a:rPr>
              <a:t>f.tell</a:t>
            </a:r>
            <a:r>
              <a:rPr lang="en-US" sz="2400" b="1" dirty="0">
                <a:cs typeface="Calibri"/>
              </a:rPr>
              <a:t>())</a:t>
            </a:r>
          </a:p>
          <a:p>
            <a:pPr>
              <a:lnSpc>
                <a:spcPct val="120000"/>
              </a:lnSpc>
            </a:pPr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96FB62-D035-4DF4-AAFB-C65CFF5239A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140" y="1828800"/>
            <a:ext cx="3512260" cy="12810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9323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E5E4C5-A1E9-41F6-805F-D61FB1C814B7}"/>
              </a:ext>
            </a:extLst>
          </p:cNvPr>
          <p:cNvSpPr txBox="1"/>
          <p:nvPr/>
        </p:nvSpPr>
        <p:spPr>
          <a:xfrm>
            <a:off x="2087593" y="852757"/>
            <a:ext cx="4008407" cy="304698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&gt;&gt;&gt;</a:t>
            </a:r>
          </a:p>
          <a:p>
            <a:r>
              <a:rPr lang="en-US" sz="2400" b="1" dirty="0">
                <a:cs typeface="Calibri"/>
              </a:rPr>
              <a:t>Before reading: 0</a:t>
            </a:r>
          </a:p>
          <a:p>
            <a:r>
              <a:rPr lang="en-US" sz="2400" b="1" dirty="0">
                <a:cs typeface="Calibri"/>
              </a:rPr>
              <a:t>After reading: 48</a:t>
            </a:r>
          </a:p>
          <a:p>
            <a:r>
              <a:rPr lang="en-US" sz="2400" b="1" dirty="0">
                <a:cs typeface="Calibri"/>
              </a:rPr>
              <a:t>From beginning again: 0</a:t>
            </a:r>
          </a:p>
          <a:p>
            <a:r>
              <a:rPr lang="en-US" sz="2400" b="1" dirty="0">
                <a:cs typeface="Calibri"/>
              </a:rPr>
              <a:t>First 4 bytes are: This</a:t>
            </a:r>
          </a:p>
          <a:p>
            <a:r>
              <a:rPr lang="en-US" sz="2400" b="1" dirty="0">
                <a:cs typeface="Calibri"/>
              </a:rPr>
              <a:t>4</a:t>
            </a:r>
          </a:p>
          <a:p>
            <a:r>
              <a:rPr lang="en-US" sz="2400" b="1" dirty="0">
                <a:cs typeface="Calibri"/>
              </a:rPr>
              <a:t>next 3 bytes is </a:t>
            </a:r>
          </a:p>
          <a:p>
            <a:r>
              <a:rPr lang="en-US" sz="2400" b="1" dirty="0">
                <a:cs typeface="Calibri"/>
              </a:rPr>
              <a:t>7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64BD42AB-1019-47EB-BB5E-A168D9C86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386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0E9AAC-8C33-4708-8722-86E60FAA7CC3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Random accessing with tell() &amp; seek()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Absolute positioning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Relative positioning</a:t>
            </a:r>
          </a:p>
        </p:txBody>
      </p:sp>
    </p:spTree>
    <p:extLst>
      <p:ext uri="{BB962C8B-B14F-4D97-AF65-F5344CB8AC3E}">
        <p14:creationId xmlns:p14="http://schemas.microsoft.com/office/powerpoint/2010/main" val="1642454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C96E-5581-41A2-830B-14725D2B1106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F2F9F4E-6E6F-4357-9531-63F3B20A9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C3F8F-4AAB-4537-B86D-4D1EB585E718}"/>
              </a:ext>
            </a:extLst>
          </p:cNvPr>
          <p:cNvSpPr txBox="1"/>
          <p:nvPr/>
        </p:nvSpPr>
        <p:spPr>
          <a:xfrm>
            <a:off x="3142890" y="1791420"/>
            <a:ext cx="7601309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do we use seek() and tell()?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do you mean by relative and absolute positioning?</a:t>
            </a:r>
          </a:p>
        </p:txBody>
      </p:sp>
    </p:spTree>
    <p:extLst>
      <p:ext uri="{BB962C8B-B14F-4D97-AF65-F5344CB8AC3E}">
        <p14:creationId xmlns:p14="http://schemas.microsoft.com/office/powerpoint/2010/main" val="1107542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C5CD27A-BCE2-496E-AFB0-CB3AEA203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/>
              <a:t>Students will learn how to use tell() and seek()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Know what is relative and absolute positioning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838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B37DF711-07A4-40B4-BA8C-44184E81A263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Updating records in binary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Practical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404910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Random accessing with tell() &amp; seek()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Absolute positioning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Relative positioning</a:t>
            </a:r>
          </a:p>
        </p:txBody>
      </p:sp>
    </p:spTree>
    <p:extLst>
      <p:ext uri="{BB962C8B-B14F-4D97-AF65-F5344CB8AC3E}">
        <p14:creationId xmlns:p14="http://schemas.microsoft.com/office/powerpoint/2010/main" val="204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A6C8F26-EC37-489F-8B0C-AC4705B69D06}"/>
              </a:ext>
            </a:extLst>
          </p:cNvPr>
          <p:cNvSpPr txBox="1"/>
          <p:nvPr/>
        </p:nvSpPr>
        <p:spPr>
          <a:xfrm>
            <a:off x="508759" y="586596"/>
            <a:ext cx="11171207" cy="434548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Bef>
                <a:spcPts val="520"/>
              </a:spcBef>
              <a:tabLst>
                <a:tab pos="624840" algn="l"/>
              </a:tabLs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Random</a:t>
            </a:r>
            <a:r>
              <a:rPr lang="en-IN" sz="3200" b="1" spc="-6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Access</a:t>
            </a:r>
            <a:r>
              <a:rPr lang="en-IN" sz="3200" b="1" spc="-6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In</a:t>
            </a:r>
            <a:r>
              <a:rPr lang="en-IN" sz="3200" b="1" spc="-60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Files</a:t>
            </a:r>
            <a:r>
              <a:rPr lang="en-IN" sz="3200" b="1" spc="-6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Using</a:t>
            </a:r>
            <a:r>
              <a:rPr lang="en-IN" sz="3200" b="1" spc="-60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tell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()</a:t>
            </a:r>
            <a:r>
              <a:rPr lang="en-IN" sz="3200" b="1" spc="-6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 &amp;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seek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():</a:t>
            </a:r>
            <a:endParaRPr lang="en-IN" sz="3200" b="1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>
              <a:lnSpc>
                <a:spcPct val="114999"/>
              </a:lnSpc>
              <a:spcBef>
                <a:spcPts val="520"/>
              </a:spcBef>
            </a:pPr>
            <a:endParaRPr lang="en-IN" sz="3200" b="1" dirty="0">
              <a:solidFill>
                <a:srgbClr val="FF0000"/>
              </a:solidFill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1714500" marR="696595" lvl="3" indent="-342900" algn="just">
              <a:lnSpc>
                <a:spcPct val="200000"/>
              </a:lnSpc>
              <a:spcBef>
                <a:spcPts val="760"/>
              </a:spcBef>
              <a:spcAft>
                <a:spcPts val="0"/>
              </a:spcAft>
              <a:buFont typeface="Wingdings"/>
              <a:buChar char="Ø"/>
            </a:pP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Till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now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all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our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programs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we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laid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stress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on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sequential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processing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of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data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text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and</a:t>
            </a:r>
            <a:r>
              <a:rPr lang="en-US" sz="2400" spc="-4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binary file.</a:t>
            </a:r>
          </a:p>
          <a:p>
            <a:pPr marL="1714500" marR="696595" lvl="3" indent="-342900" algn="just">
              <a:lnSpc>
                <a:spcPct val="200000"/>
              </a:lnSpc>
              <a:spcBef>
                <a:spcPts val="760"/>
              </a:spcBef>
              <a:spcAft>
                <a:spcPts val="0"/>
              </a:spcAft>
              <a:buFont typeface="Wingdings"/>
              <a:buChar char="Ø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But files in Python allow random access of the data as well using built-in methods seek() and tell().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268406D9-C2E9-4E4F-B2D0-55BD92F9C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6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FB22F6-B493-41AD-8A87-AB78246C5887}"/>
              </a:ext>
            </a:extLst>
          </p:cNvPr>
          <p:cNvSpPr txBox="1"/>
          <p:nvPr/>
        </p:nvSpPr>
        <p:spPr>
          <a:xfrm>
            <a:off x="526211" y="454325"/>
            <a:ext cx="11053312" cy="6067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cs typeface="Segoe UI"/>
              </a:rPr>
              <a:t>seek():</a:t>
            </a:r>
            <a:endParaRPr lang="en-US" sz="3200" dirty="0">
              <a:cs typeface="Segoe UI"/>
            </a:endParaRP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seek() function is used to change the position of the file handle (file pointer) to a given specific position.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File pointer is like a cursor,  which defines from where the data has to be read  or written in the file.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Python file method seek() sets the file’s current position at the offset.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ea typeface="+mn-lt"/>
                <a:cs typeface="Arial"/>
              </a:rPr>
              <a:t>This argument is optional and defaults to 0, which means absolute file positioning.</a:t>
            </a: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Other values are: 1, which signifies seek is relative (may change) to the current position 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2 means seek is relative to the end of file. There is no return value.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CA172E13-D23E-4B0D-9431-2422B2940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5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484CCC-4F03-4706-8C4B-696592519CDD}"/>
              </a:ext>
            </a:extLst>
          </p:cNvPr>
          <p:cNvSpPr txBox="1"/>
          <p:nvPr/>
        </p:nvSpPr>
        <p:spPr>
          <a:xfrm>
            <a:off x="1991264" y="577972"/>
            <a:ext cx="9798169" cy="56493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685165">
              <a:lnSpc>
                <a:spcPct val="151000"/>
              </a:lnSpc>
              <a:spcBef>
                <a:spcPts val="500"/>
              </a:spcBef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 reference point is defined by the "</a:t>
            </a:r>
            <a:r>
              <a:rPr lang="en-US" sz="2400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from_what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" argument. </a:t>
            </a:r>
            <a:endParaRPr lang="en-US" sz="2400" dirty="0">
              <a:solidFill>
                <a:srgbClr val="000000"/>
              </a:solidFill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R="685165">
              <a:lnSpc>
                <a:spcPct val="151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It can have any of the three values.</a:t>
            </a:r>
            <a:endParaRPr lang="en-US" sz="240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R="685165">
              <a:lnSpc>
                <a:spcPct val="151000"/>
              </a:lnSpc>
              <a:spcBef>
                <a:spcPts val="500"/>
              </a:spcBef>
              <a:spcAft>
                <a:spcPts val="0"/>
              </a:spcAft>
            </a:pPr>
            <a:endParaRPr lang="en-US" sz="2400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285750" marR="685165" indent="-285750">
              <a:lnSpc>
                <a:spcPct val="170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0: sets the reference point at the beginning of the file, which is by default.</a:t>
            </a:r>
            <a:endParaRPr lang="en-US" sz="2400" b="1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285750" marR="3454400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1: sets the reference point at the current file</a:t>
            </a:r>
            <a:r>
              <a:rPr lang="en-US" sz="2400" b="1" spc="-18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position. </a:t>
            </a:r>
            <a:endParaRPr lang="en-US" sz="2400" b="1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285750" marR="3454400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2: sets the reference point at the end of the file. </a:t>
            </a:r>
            <a:endParaRPr lang="en-US" sz="2400" b="1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661C3AA-730A-4841-9276-D3598AEBC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38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A5BA4B-DF45-49C6-B331-2F6ECD16F124}"/>
              </a:ext>
            </a:extLst>
          </p:cNvPr>
          <p:cNvSpPr txBox="1"/>
          <p:nvPr/>
        </p:nvSpPr>
        <p:spPr>
          <a:xfrm>
            <a:off x="761381" y="388189"/>
            <a:ext cx="10668619" cy="63691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3454400" lvl="3">
              <a:lnSpc>
                <a:spcPct val="151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seek() can be used in two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ways:</a:t>
            </a:r>
            <a:endParaRPr lang="en-US" dirty="0">
              <a:cs typeface="Calibri"/>
            </a:endParaRPr>
          </a:p>
          <a:p>
            <a:pPr marR="3454400" lvl="3">
              <a:lnSpc>
                <a:spcPct val="151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2628900" marR="0" lvl="5" indent="-342900">
              <a:lnSpc>
                <a:spcPts val="1245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481965" algn="l"/>
                <a:tab pos="482600" algn="l"/>
              </a:tabLst>
            </a:pPr>
            <a:r>
              <a:rPr lang="en-IN" sz="2400" spc="-25" dirty="0">
                <a:effectLst/>
                <a:latin typeface="Calibri"/>
                <a:ea typeface="Cambria"/>
                <a:cs typeface="Calibri"/>
              </a:rPr>
              <a:t>Absolute</a:t>
            </a:r>
            <a:r>
              <a:rPr lang="en-IN" sz="2400" spc="-70" dirty="0"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spc="-25" dirty="0">
                <a:effectLst/>
                <a:latin typeface="Calibri"/>
                <a:ea typeface="Cambria"/>
                <a:cs typeface="Calibri"/>
              </a:rPr>
              <a:t>Positioning		</a:t>
            </a:r>
            <a:endParaRPr lang="en-US" sz="2000" spc="-25" dirty="0">
              <a:effectLst/>
              <a:latin typeface="Calibri"/>
              <a:ea typeface="Cambria"/>
              <a:cs typeface="Calibri"/>
            </a:endParaRPr>
          </a:p>
          <a:p>
            <a:pPr marL="2628900" marR="0" lvl="5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481965" algn="l"/>
                <a:tab pos="482600" algn="l"/>
              </a:tabLst>
            </a:pPr>
            <a:r>
              <a:rPr lang="en-IN" sz="2400" spc="-25" dirty="0">
                <a:effectLst/>
                <a:latin typeface="Calibri"/>
                <a:ea typeface="Cambria"/>
                <a:cs typeface="Calibri"/>
              </a:rPr>
              <a:t>Relative</a:t>
            </a:r>
            <a:r>
              <a:rPr lang="en-IN" sz="2400" spc="-100" dirty="0"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spc="-25" dirty="0">
                <a:effectLst/>
                <a:latin typeface="Calibri"/>
                <a:ea typeface="Cambria"/>
                <a:cs typeface="Calibri"/>
              </a:rPr>
              <a:t>Positioning</a:t>
            </a:r>
            <a:endParaRPr lang="en-US" sz="2000" spc="-25" dirty="0">
              <a:effectLst/>
              <a:latin typeface="Calibri"/>
              <a:ea typeface="Cambria"/>
              <a:cs typeface="Calibri"/>
            </a:endParaRPr>
          </a:p>
          <a:p>
            <a:pPr marL="0" marR="685165">
              <a:lnSpc>
                <a:spcPct val="115000"/>
              </a:lnSpc>
              <a:spcBef>
                <a:spcPts val="705"/>
              </a:spcBef>
              <a:spcAft>
                <a:spcPts val="0"/>
              </a:spcAft>
            </a:pPr>
            <a:endParaRPr lang="en-US" sz="3200" spc="-25" dirty="0">
              <a:solidFill>
                <a:srgbClr val="FF0000"/>
              </a:solidFill>
              <a:latin typeface="Calibri"/>
              <a:ea typeface="Cambria" panose="02040503050406030204" pitchFamily="18" charset="0"/>
              <a:cs typeface="Calibri"/>
            </a:endParaRPr>
          </a:p>
          <a:p>
            <a:pPr marR="0" lvl="0">
              <a:lnSpc>
                <a:spcPts val="1245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50"/>
              <a:tabLst>
                <a:tab pos="481965" algn="l"/>
                <a:tab pos="482600" algn="l"/>
              </a:tabLst>
            </a:pPr>
            <a:r>
              <a:rPr lang="en-IN" sz="3200" b="1" spc="-25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Absolute</a:t>
            </a:r>
            <a:r>
              <a:rPr lang="en-IN" sz="3200" b="1" spc="-70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3200" b="1" spc="-25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Positioning</a:t>
            </a:r>
            <a:r>
              <a:rPr lang="en-IN" sz="3200" b="1" spc="-25" dirty="0">
                <a:solidFill>
                  <a:srgbClr val="FF0000"/>
                </a:solidFill>
                <a:latin typeface="Calibri"/>
                <a:ea typeface="Cambria"/>
                <a:cs typeface="Calibri"/>
              </a:rPr>
              <a:t>:</a:t>
            </a:r>
            <a:endParaRPr lang="en-IN" sz="3200" b="1" spc="-25" dirty="0">
              <a:solidFill>
                <a:srgbClr val="FF0000"/>
              </a:solidFill>
              <a:effectLst/>
              <a:latin typeface="Calibri"/>
              <a:ea typeface="Cambria" panose="02040503050406030204" pitchFamily="18" charset="0"/>
              <a:cs typeface="Calibri"/>
            </a:endParaRPr>
          </a:p>
          <a:p>
            <a:pPr marR="0" lvl="0">
              <a:lnSpc>
                <a:spcPts val="1245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50"/>
              <a:tabLst>
                <a:tab pos="481965" algn="l"/>
                <a:tab pos="482600" algn="l"/>
              </a:tabLst>
            </a:pPr>
            <a:endParaRPr lang="en-US" sz="2000" spc="-25" dirty="0">
              <a:solidFill>
                <a:srgbClr val="FF0000"/>
              </a:solidFill>
              <a:latin typeface="Calibri"/>
              <a:ea typeface="Cambria" panose="02040503050406030204" pitchFamily="18" charset="0"/>
              <a:cs typeface="Calibri"/>
            </a:endParaRPr>
          </a:p>
          <a:p>
            <a:pPr marR="685165" lvl="3">
              <a:lnSpc>
                <a:spcPct val="115000"/>
              </a:lnSpc>
              <a:spcBef>
                <a:spcPts val="705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Absolute referencing using seek()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gives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 file number on which the file pointer has to position itself. </a:t>
            </a:r>
          </a:p>
          <a:p>
            <a:pPr marR="685165" lvl="3">
              <a:lnSpc>
                <a:spcPct val="115000"/>
              </a:lnSpc>
              <a:spcBef>
                <a:spcPts val="705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 syntax for seek()</a:t>
            </a:r>
            <a:r>
              <a:rPr lang="en-US" sz="2400" spc="-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is—</a:t>
            </a:r>
            <a:endParaRPr lang="en-US" sz="1600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lvl="5">
              <a:spcBef>
                <a:spcPts val="635"/>
              </a:spcBef>
              <a:tabLst>
                <a:tab pos="2780665" algn="l"/>
              </a:tabLst>
            </a:pPr>
            <a:r>
              <a:rPr lang="en-US" sz="2400" b="1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f.seek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(</a:t>
            </a:r>
            <a:r>
              <a:rPr lang="en-US" sz="2400" b="1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file_location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)</a:t>
            </a:r>
            <a:r>
              <a:rPr lang="en-US" sz="2400" b="1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Calibri"/>
              </a:rPr>
              <a:t>                 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#where f is the file</a:t>
            </a:r>
            <a:r>
              <a:rPr lang="en-US" sz="2400" b="1" spc="-17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pointer</a:t>
            </a:r>
          </a:p>
          <a:p>
            <a:pPr marR="685165" lvl="3">
              <a:lnSpc>
                <a:spcPct val="115000"/>
              </a:lnSpc>
              <a:spcBef>
                <a:spcPts val="61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For</a:t>
            </a:r>
            <a:r>
              <a:rPr lang="en-US" sz="2400" i="1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i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example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,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f.seek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(20)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will</a:t>
            </a:r>
            <a:r>
              <a:rPr lang="en-US" sz="2400" spc="-4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give</a:t>
            </a:r>
            <a:r>
              <a:rPr lang="en-US" sz="2400" spc="-5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position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or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file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number</a:t>
            </a:r>
            <a:r>
              <a:rPr lang="en-US" sz="2400" spc="-5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where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file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pointer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has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been</a:t>
            </a:r>
            <a:r>
              <a:rPr lang="en-US" sz="2400" spc="-5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placed. </a:t>
            </a:r>
          </a:p>
          <a:p>
            <a:pPr marR="685165" lvl="3">
              <a:lnSpc>
                <a:spcPct val="115000"/>
              </a:lnSpc>
              <a:spcBef>
                <a:spcPts val="610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This statement shall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move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the file pointer to 20th byte in the file no matter where you</a:t>
            </a:r>
            <a:r>
              <a:rPr lang="en-US" sz="2400" spc="-10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are.</a:t>
            </a:r>
            <a:endParaRPr lang="en-US" sz="1600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EA2F515F-45BA-43E5-8D7F-9F0F34967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75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3B6548-EA76-4CEF-B6A6-6AA93CF4C8A0}"/>
              </a:ext>
            </a:extLst>
          </p:cNvPr>
          <p:cNvSpPr txBox="1"/>
          <p:nvPr/>
        </p:nvSpPr>
        <p:spPr>
          <a:xfrm>
            <a:off x="799381" y="438782"/>
            <a:ext cx="10726947" cy="58269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685165">
              <a:lnSpc>
                <a:spcPct val="115000"/>
              </a:lnSpc>
              <a:spcBef>
                <a:spcPts val="500"/>
              </a:spcBef>
            </a:pPr>
            <a:r>
              <a:rPr lang="en-IN" sz="3200" b="1" spc="-25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Relative</a:t>
            </a:r>
            <a:r>
              <a:rPr lang="en-IN" sz="3200" b="1" spc="-100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3200" b="1" spc="-25" dirty="0">
                <a:solidFill>
                  <a:srgbClr val="FF0000"/>
                </a:solidFill>
                <a:effectLst/>
                <a:latin typeface="Calibri"/>
                <a:ea typeface="Cambria"/>
                <a:cs typeface="Calibri"/>
              </a:rPr>
              <a:t>Positioning</a:t>
            </a:r>
            <a:r>
              <a:rPr lang="en-IN" sz="3200" b="1" spc="-25" dirty="0">
                <a:solidFill>
                  <a:srgbClr val="FF0000"/>
                </a:solidFill>
                <a:latin typeface="Calibri"/>
                <a:ea typeface="Cambria"/>
                <a:cs typeface="Calibri"/>
              </a:rPr>
              <a:t>:</a:t>
            </a:r>
            <a:endParaRPr lang="en-US" sz="3200" spc="-25" dirty="0">
              <a:solidFill>
                <a:srgbClr val="FF0000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1657350" marR="685165" lvl="3" indent="-285750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Relative referencing/positioning has two arguments, offset and the position from which it has to traverse.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85165" lvl="3" indent="-28575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 syntax for relative referencing is:</a:t>
            </a:r>
          </a:p>
          <a:p>
            <a:pPr lvl="6">
              <a:spcBef>
                <a:spcPts val="635"/>
              </a:spcBef>
              <a:tabLst>
                <a:tab pos="2780665" algn="l"/>
              </a:tabLst>
            </a:pPr>
            <a:r>
              <a:rPr lang="en-US" sz="2400" b="1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f.seek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(offset,</a:t>
            </a:r>
            <a:r>
              <a:rPr lang="en-US" sz="2400" b="1" spc="-3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from_what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)</a:t>
            </a:r>
            <a:r>
              <a:rPr lang="en-US" sz="2400" b="1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              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#where f is file</a:t>
            </a:r>
            <a:r>
              <a:rPr lang="en-US" sz="2400" b="1" spc="-1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pointer</a:t>
            </a:r>
          </a:p>
          <a:p>
            <a:pPr marR="0" lvl="3">
              <a:spcBef>
                <a:spcPts val="635"/>
              </a:spcBef>
              <a:spcAft>
                <a:spcPts val="0"/>
              </a:spcAft>
              <a:tabLst>
                <a:tab pos="2780665" algn="l"/>
              </a:tabLst>
            </a:pPr>
            <a:endParaRPr lang="en-US" sz="16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R="0" lvl="3">
              <a:lnSpc>
                <a:spcPct val="115000"/>
              </a:lnSpc>
              <a:spcBef>
                <a:spcPts val="610"/>
              </a:spcBef>
              <a:spcAft>
                <a:spcPts val="1000"/>
              </a:spcAft>
            </a:pPr>
            <a:r>
              <a:rPr lang="en-IN" sz="2400" i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n-IN" sz="2400" b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For example: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R="0" lvl="3">
              <a:lnSpc>
                <a:spcPct val="115000"/>
              </a:lnSpc>
              <a:spcBef>
                <a:spcPts val="610"/>
              </a:spcBef>
              <a:spcAft>
                <a:spcPts val="1000"/>
              </a:spcAft>
            </a:pPr>
            <a:r>
              <a:rPr lang="en-IN" sz="2400" dirty="0" err="1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f.seek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(–10,1) from current position, move 10 bytes backward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lvl="3">
              <a:lnSpc>
                <a:spcPct val="115000"/>
              </a:lnSpc>
              <a:spcBef>
                <a:spcPts val="610"/>
              </a:spcBef>
              <a:spcAft>
                <a:spcPts val="1000"/>
              </a:spcAft>
            </a:pPr>
            <a:r>
              <a:rPr lang="en-IN" sz="2400" dirty="0" err="1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f.seek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(10,1) from current position, move 10 bytes forward</a:t>
            </a: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15000"/>
              </a:lnSpc>
              <a:spcBef>
                <a:spcPts val="610"/>
              </a:spcBef>
              <a:spcAft>
                <a:spcPts val="1000"/>
              </a:spcAft>
            </a:pPr>
            <a:r>
              <a:rPr lang="en-IN" sz="2400" dirty="0" err="1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f.seek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(–20,1) from current position, move 20 bytes backward</a:t>
            </a: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3">
              <a:lnSpc>
                <a:spcPct val="115000"/>
              </a:lnSpc>
              <a:spcBef>
                <a:spcPts val="610"/>
              </a:spcBef>
              <a:spcAft>
                <a:spcPts val="1000"/>
              </a:spcAft>
            </a:pPr>
            <a:r>
              <a:rPr lang="en-IN" sz="2400" dirty="0" err="1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f.seek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(10,0) from beginning of file, move 10 bytes forward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BC4247CB-1487-4330-A6D0-7D68B1EE7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78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750</Words>
  <Application>Microsoft Office PowerPoint</Application>
  <PresentationFormat>Widescreen</PresentationFormat>
  <Paragraphs>93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Palatino Linotype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297</cp:revision>
  <dcterms:created xsi:type="dcterms:W3CDTF">2006-08-16T00:00:00Z</dcterms:created>
  <dcterms:modified xsi:type="dcterms:W3CDTF">2022-01-21T17:21:23Z</dcterms:modified>
</cp:coreProperties>
</file>