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2"/>
  </p:notesMasterIdLst>
  <p:sldIdLst>
    <p:sldId id="256" r:id="rId2"/>
    <p:sldId id="267" r:id="rId3"/>
    <p:sldId id="266" r:id="rId4"/>
    <p:sldId id="265" r:id="rId5"/>
    <p:sldId id="258" r:id="rId6"/>
    <p:sldId id="268" r:id="rId7"/>
    <p:sldId id="259" r:id="rId8"/>
    <p:sldId id="269" r:id="rId9"/>
    <p:sldId id="272" r:id="rId10"/>
    <p:sldId id="260" r:id="rId11"/>
    <p:sldId id="270" r:id="rId12"/>
    <p:sldId id="261" r:id="rId13"/>
    <p:sldId id="271" r:id="rId14"/>
    <p:sldId id="262" r:id="rId15"/>
    <p:sldId id="273" r:id="rId16"/>
    <p:sldId id="274" r:id="rId17"/>
    <p:sldId id="275" r:id="rId18"/>
    <p:sldId id="264" r:id="rId19"/>
    <p:sldId id="263" r:id="rId20"/>
    <p:sldId id="25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67"/>
            <p14:sldId id="266"/>
            <p14:sldId id="265"/>
            <p14:sldId id="258"/>
            <p14:sldId id="268"/>
            <p14:sldId id="259"/>
            <p14:sldId id="269"/>
            <p14:sldId id="272"/>
            <p14:sldId id="260"/>
            <p14:sldId id="270"/>
            <p14:sldId id="261"/>
            <p14:sldId id="271"/>
            <p14:sldId id="262"/>
            <p14:sldId id="273"/>
            <p14:sldId id="274"/>
            <p14:sldId id="275"/>
            <p14:sldId id="264"/>
            <p14:sldId id="263"/>
          </p14:sldIdLst>
        </p14:section>
        <p14:section name="Untitled Section" id="{07D6D575-7ABE-4916-B85C-423C12E391C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BA9AD7A8-9C55-4191-B23A-F39A15F4F2EE}"/>
    <pc:docChg chg="addSld modSld modSection">
      <pc:chgData name="kuber raj kunal" userId="ff53f78b27f9dcad" providerId="Windows Live" clId="Web-{BA9AD7A8-9C55-4191-B23A-F39A15F4F2EE}" dt="2021-10-30T05:27:35.422" v="144"/>
      <pc:docMkLst>
        <pc:docMk/>
      </pc:docMkLst>
      <pc:sldChg chg="addSp">
        <pc:chgData name="kuber raj kunal" userId="ff53f78b27f9dcad" providerId="Windows Live" clId="Web-{BA9AD7A8-9C55-4191-B23A-F39A15F4F2EE}" dt="2021-10-30T05:03:55.205" v="5"/>
        <pc:sldMkLst>
          <pc:docMk/>
          <pc:sldMk cId="1653987709" sldId="256"/>
        </pc:sldMkLst>
        <pc:picChg chg="add">
          <ac:chgData name="kuber raj kunal" userId="ff53f78b27f9dcad" providerId="Windows Live" clId="Web-{BA9AD7A8-9C55-4191-B23A-F39A15F4F2EE}" dt="2021-10-30T05:03:55.205" v="5"/>
          <ac:picMkLst>
            <pc:docMk/>
            <pc:sldMk cId="1653987709" sldId="256"/>
            <ac:picMk id="2" creationId="{D3559C81-1687-4375-81B3-CC4F013764F5}"/>
          </ac:picMkLst>
        </pc:picChg>
      </pc:sldChg>
      <pc:sldChg chg="addSp">
        <pc:chgData name="kuber raj kunal" userId="ff53f78b27f9dcad" providerId="Windows Live" clId="Web-{BA9AD7A8-9C55-4191-B23A-F39A15F4F2EE}" dt="2021-10-30T05:04:18.159" v="11"/>
        <pc:sldMkLst>
          <pc:docMk/>
          <pc:sldMk cId="3621350876" sldId="257"/>
        </pc:sldMkLst>
        <pc:picChg chg="add">
          <ac:chgData name="kuber raj kunal" userId="ff53f78b27f9dcad" providerId="Windows Live" clId="Web-{BA9AD7A8-9C55-4191-B23A-F39A15F4F2EE}" dt="2021-10-30T05:04:18.159" v="11"/>
          <ac:picMkLst>
            <pc:docMk/>
            <pc:sldMk cId="3621350876" sldId="257"/>
            <ac:picMk id="2" creationId="{00CE4B9F-42FA-4F5D-ABB3-B2ABB29536AD}"/>
          </ac:picMkLst>
        </pc:picChg>
      </pc:sldChg>
      <pc:sldChg chg="addSp">
        <pc:chgData name="kuber raj kunal" userId="ff53f78b27f9dcad" providerId="Windows Live" clId="Web-{BA9AD7A8-9C55-4191-B23A-F39A15F4F2EE}" dt="2021-10-30T05:04:00.986" v="6"/>
        <pc:sldMkLst>
          <pc:docMk/>
          <pc:sldMk cId="2630584804" sldId="258"/>
        </pc:sldMkLst>
        <pc:picChg chg="add">
          <ac:chgData name="kuber raj kunal" userId="ff53f78b27f9dcad" providerId="Windows Live" clId="Web-{BA9AD7A8-9C55-4191-B23A-F39A15F4F2EE}" dt="2021-10-30T05:04:00.986" v="6"/>
          <ac:picMkLst>
            <pc:docMk/>
            <pc:sldMk cId="2630584804" sldId="258"/>
            <ac:picMk id="2" creationId="{5A8AC03A-C975-47D1-97F4-C1296BACEB00}"/>
          </ac:picMkLst>
        </pc:picChg>
      </pc:sldChg>
      <pc:sldChg chg="addSp">
        <pc:chgData name="kuber raj kunal" userId="ff53f78b27f9dcad" providerId="Windows Live" clId="Web-{BA9AD7A8-9C55-4191-B23A-F39A15F4F2EE}" dt="2021-10-30T05:04:05.158" v="7"/>
        <pc:sldMkLst>
          <pc:docMk/>
          <pc:sldMk cId="3205939624" sldId="259"/>
        </pc:sldMkLst>
        <pc:picChg chg="add">
          <ac:chgData name="kuber raj kunal" userId="ff53f78b27f9dcad" providerId="Windows Live" clId="Web-{BA9AD7A8-9C55-4191-B23A-F39A15F4F2EE}" dt="2021-10-30T05:04:05.158" v="7"/>
          <ac:picMkLst>
            <pc:docMk/>
            <pc:sldMk cId="3205939624" sldId="259"/>
            <ac:picMk id="2" creationId="{5F83C968-A00A-41DD-B788-A25423407C44}"/>
          </ac:picMkLst>
        </pc:picChg>
      </pc:sldChg>
      <pc:sldChg chg="addSp">
        <pc:chgData name="kuber raj kunal" userId="ff53f78b27f9dcad" providerId="Windows Live" clId="Web-{BA9AD7A8-9C55-4191-B23A-F39A15F4F2EE}" dt="2021-10-30T05:04:11.534" v="8"/>
        <pc:sldMkLst>
          <pc:docMk/>
          <pc:sldMk cId="836727831" sldId="260"/>
        </pc:sldMkLst>
        <pc:picChg chg="add">
          <ac:chgData name="kuber raj kunal" userId="ff53f78b27f9dcad" providerId="Windows Live" clId="Web-{BA9AD7A8-9C55-4191-B23A-F39A15F4F2EE}" dt="2021-10-30T05:04:11.534" v="8"/>
          <ac:picMkLst>
            <pc:docMk/>
            <pc:sldMk cId="836727831" sldId="260"/>
            <ac:picMk id="5" creationId="{1D4BA7E9-4865-49DC-9B3B-C73618C4C7F9}"/>
          </ac:picMkLst>
        </pc:picChg>
      </pc:sldChg>
      <pc:sldChg chg="addSp">
        <pc:chgData name="kuber raj kunal" userId="ff53f78b27f9dcad" providerId="Windows Live" clId="Web-{BA9AD7A8-9C55-4191-B23A-F39A15F4F2EE}" dt="2021-10-30T05:04:15.284" v="9"/>
        <pc:sldMkLst>
          <pc:docMk/>
          <pc:sldMk cId="2403241160" sldId="261"/>
        </pc:sldMkLst>
        <pc:picChg chg="add">
          <ac:chgData name="kuber raj kunal" userId="ff53f78b27f9dcad" providerId="Windows Live" clId="Web-{BA9AD7A8-9C55-4191-B23A-F39A15F4F2EE}" dt="2021-10-30T05:04:15.284" v="9"/>
          <ac:picMkLst>
            <pc:docMk/>
            <pc:sldMk cId="2403241160" sldId="261"/>
            <ac:picMk id="4" creationId="{6E522C5F-3978-4709-98BB-8E53B05B539B}"/>
          </ac:picMkLst>
        </pc:picChg>
      </pc:sldChg>
      <pc:sldChg chg="addSp">
        <pc:chgData name="kuber raj kunal" userId="ff53f78b27f9dcad" providerId="Windows Live" clId="Web-{BA9AD7A8-9C55-4191-B23A-F39A15F4F2EE}" dt="2021-10-30T05:04:16.627" v="10"/>
        <pc:sldMkLst>
          <pc:docMk/>
          <pc:sldMk cId="88342862" sldId="262"/>
        </pc:sldMkLst>
        <pc:picChg chg="add">
          <ac:chgData name="kuber raj kunal" userId="ff53f78b27f9dcad" providerId="Windows Live" clId="Web-{BA9AD7A8-9C55-4191-B23A-F39A15F4F2EE}" dt="2021-10-30T05:04:16.627" v="10"/>
          <ac:picMkLst>
            <pc:docMk/>
            <pc:sldMk cId="88342862" sldId="262"/>
            <ac:picMk id="4" creationId="{B8667723-667F-4FFC-A0C7-9F6A59BD8A76}"/>
          </ac:picMkLst>
        </pc:picChg>
      </pc:sldChg>
      <pc:sldChg chg="add">
        <pc:chgData name="kuber raj kunal" userId="ff53f78b27f9dcad" providerId="Windows Live" clId="Web-{BA9AD7A8-9C55-4191-B23A-F39A15F4F2EE}" dt="2021-10-30T04:58:11.651" v="0"/>
        <pc:sldMkLst>
          <pc:docMk/>
          <pc:sldMk cId="4185253006" sldId="263"/>
        </pc:sldMkLst>
      </pc:sldChg>
      <pc:sldChg chg="addSp delSp add">
        <pc:chgData name="kuber raj kunal" userId="ff53f78b27f9dcad" providerId="Windows Live" clId="Web-{BA9AD7A8-9C55-4191-B23A-F39A15F4F2EE}" dt="2021-10-30T05:27:35.422" v="144"/>
        <pc:sldMkLst>
          <pc:docMk/>
          <pc:sldMk cId="1579396437" sldId="264"/>
        </pc:sldMkLst>
        <pc:spChg chg="add">
          <ac:chgData name="kuber raj kunal" userId="ff53f78b27f9dcad" providerId="Windows Live" clId="Web-{BA9AD7A8-9C55-4191-B23A-F39A15F4F2EE}" dt="2021-10-30T05:27:35.422" v="144"/>
          <ac:spMkLst>
            <pc:docMk/>
            <pc:sldMk cId="1579396437" sldId="264"/>
            <ac:spMk id="3" creationId="{295CF211-4CF1-42A3-B915-A48AEFAB1062}"/>
          </ac:spMkLst>
        </pc:spChg>
        <pc:spChg chg="del">
          <ac:chgData name="kuber raj kunal" userId="ff53f78b27f9dcad" providerId="Windows Live" clId="Web-{BA9AD7A8-9C55-4191-B23A-F39A15F4F2EE}" dt="2021-10-30T05:12:29.653" v="17"/>
          <ac:spMkLst>
            <pc:docMk/>
            <pc:sldMk cId="1579396437" sldId="264"/>
            <ac:spMk id="6" creationId="{71DB2977-CC81-4F97-994F-BDF26F76C8C4}"/>
          </ac:spMkLst>
        </pc:spChg>
      </pc:sldChg>
      <pc:sldChg chg="modSp add">
        <pc:chgData name="kuber raj kunal" userId="ff53f78b27f9dcad" providerId="Windows Live" clId="Web-{BA9AD7A8-9C55-4191-B23A-F39A15F4F2EE}" dt="2021-10-30T05:27:31.735" v="143" actId="20577"/>
        <pc:sldMkLst>
          <pc:docMk/>
          <pc:sldMk cId="1864306860" sldId="265"/>
        </pc:sldMkLst>
        <pc:spChg chg="mod">
          <ac:chgData name="kuber raj kunal" userId="ff53f78b27f9dcad" providerId="Windows Live" clId="Web-{BA9AD7A8-9C55-4191-B23A-F39A15F4F2EE}" dt="2021-10-30T05:27:31.735" v="143" actId="20577"/>
          <ac:spMkLst>
            <pc:docMk/>
            <pc:sldMk cId="1864306860" sldId="265"/>
            <ac:spMk id="5" creationId="{DDEDEA87-4664-4CDE-BC0B-1E9E75B410C0}"/>
          </ac:spMkLst>
        </pc:spChg>
      </pc:sldChg>
      <pc:sldChg chg="addSp delSp add">
        <pc:chgData name="kuber raj kunal" userId="ff53f78b27f9dcad" providerId="Windows Live" clId="Web-{BA9AD7A8-9C55-4191-B23A-F39A15F4F2EE}" dt="2021-10-30T05:25:20.122" v="18"/>
        <pc:sldMkLst>
          <pc:docMk/>
          <pc:sldMk cId="1503805660" sldId="266"/>
        </pc:sldMkLst>
        <pc:spChg chg="del">
          <ac:chgData name="kuber raj kunal" userId="ff53f78b27f9dcad" providerId="Windows Live" clId="Web-{BA9AD7A8-9C55-4191-B23A-F39A15F4F2EE}" dt="2021-10-30T05:12:17.356" v="14"/>
          <ac:spMkLst>
            <pc:docMk/>
            <pc:sldMk cId="1503805660" sldId="266"/>
            <ac:spMk id="5" creationId="{DDEDEA87-4664-4CDE-BC0B-1E9E75B410C0}"/>
          </ac:spMkLst>
        </pc:spChg>
        <pc:spChg chg="add">
          <ac:chgData name="kuber raj kunal" userId="ff53f78b27f9dcad" providerId="Windows Live" clId="Web-{BA9AD7A8-9C55-4191-B23A-F39A15F4F2EE}" dt="2021-10-30T05:25:20.122" v="18"/>
          <ac:spMkLst>
            <pc:docMk/>
            <pc:sldMk cId="1503805660" sldId="266"/>
            <ac:spMk id="6" creationId="{E53B762D-BEE6-4B54-829C-5D6A6A1E636F}"/>
          </ac:spMkLst>
        </pc:spChg>
      </pc:sldChg>
      <pc:sldChg chg="modSp add">
        <pc:chgData name="kuber raj kunal" userId="ff53f78b27f9dcad" providerId="Windows Live" clId="Web-{BA9AD7A8-9C55-4191-B23A-F39A15F4F2EE}" dt="2021-10-30T05:27:05.234" v="91" actId="20577"/>
        <pc:sldMkLst>
          <pc:docMk/>
          <pc:sldMk cId="1399633876" sldId="267"/>
        </pc:sldMkLst>
        <pc:spChg chg="mod">
          <ac:chgData name="kuber raj kunal" userId="ff53f78b27f9dcad" providerId="Windows Live" clId="Web-{BA9AD7A8-9C55-4191-B23A-F39A15F4F2EE}" dt="2021-10-30T05:27:05.234" v="91" actId="20577"/>
          <ac:spMkLst>
            <pc:docMk/>
            <pc:sldMk cId="1399633876" sldId="267"/>
            <ac:spMk id="7" creationId="{82ACF3E8-E7E5-41E8-890B-4074DB6C1217}"/>
          </ac:spMkLst>
        </pc:spChg>
      </pc:sldChg>
    </pc:docChg>
  </pc:docChgLst>
  <pc:docChgLst>
    <pc:chgData name="NIBEDITA MOHARANA" userId="d15fb9d92a785655" providerId="LiveId" clId="{2EE23AA3-711E-4FAE-9FF7-0DA0E7791190}"/>
    <pc:docChg chg="modSld">
      <pc:chgData name="NIBEDITA MOHARANA" userId="d15fb9d92a785655" providerId="LiveId" clId="{2EE23AA3-711E-4FAE-9FF7-0DA0E7791190}" dt="2022-01-21T17:13:07.449" v="38" actId="14100"/>
      <pc:docMkLst>
        <pc:docMk/>
      </pc:docMkLst>
      <pc:sldChg chg="modSp mod">
        <pc:chgData name="NIBEDITA MOHARANA" userId="d15fb9d92a785655" providerId="LiveId" clId="{2EE23AA3-711E-4FAE-9FF7-0DA0E7791190}" dt="2022-01-21T17:12:56.330" v="36" actId="20577"/>
        <pc:sldMkLst>
          <pc:docMk/>
          <pc:sldMk cId="1653987709" sldId="256"/>
        </pc:sldMkLst>
        <pc:spChg chg="mod">
          <ac:chgData name="NIBEDITA MOHARANA" userId="d15fb9d92a785655" providerId="LiveId" clId="{2EE23AA3-711E-4FAE-9FF7-0DA0E7791190}" dt="2022-01-21T17:12:56.330" v="36" actId="20577"/>
          <ac:spMkLst>
            <pc:docMk/>
            <pc:sldMk cId="1653987709" sldId="256"/>
            <ac:spMk id="56" creationId="{00000000-0000-0000-0000-000000000000}"/>
          </ac:spMkLst>
        </pc:spChg>
      </pc:sldChg>
      <pc:sldChg chg="modSp mod">
        <pc:chgData name="NIBEDITA MOHARANA" userId="d15fb9d92a785655" providerId="LiveId" clId="{2EE23AA3-711E-4FAE-9FF7-0DA0E7791190}" dt="2022-01-21T12:40:57.310" v="1" actId="207"/>
        <pc:sldMkLst>
          <pc:docMk/>
          <pc:sldMk cId="3205939624" sldId="259"/>
        </pc:sldMkLst>
        <pc:spChg chg="mod">
          <ac:chgData name="NIBEDITA MOHARANA" userId="d15fb9d92a785655" providerId="LiveId" clId="{2EE23AA3-711E-4FAE-9FF7-0DA0E7791190}" dt="2022-01-21T12:40:57.310" v="1" actId="207"/>
          <ac:spMkLst>
            <pc:docMk/>
            <pc:sldMk cId="3205939624" sldId="259"/>
            <ac:spMk id="5" creationId="{E74F0859-936F-479E-917B-09C17965D482}"/>
          </ac:spMkLst>
        </pc:spChg>
      </pc:sldChg>
      <pc:sldChg chg="modSp mod">
        <pc:chgData name="NIBEDITA MOHARANA" userId="d15fb9d92a785655" providerId="LiveId" clId="{2EE23AA3-711E-4FAE-9FF7-0DA0E7791190}" dt="2022-01-21T12:42:03.839" v="6" actId="207"/>
        <pc:sldMkLst>
          <pc:docMk/>
          <pc:sldMk cId="836727831" sldId="260"/>
        </pc:sldMkLst>
        <pc:spChg chg="mod">
          <ac:chgData name="NIBEDITA MOHARANA" userId="d15fb9d92a785655" providerId="LiveId" clId="{2EE23AA3-711E-4FAE-9FF7-0DA0E7791190}" dt="2022-01-21T12:42:03.839" v="6" actId="207"/>
          <ac:spMkLst>
            <pc:docMk/>
            <pc:sldMk cId="836727831" sldId="260"/>
            <ac:spMk id="4" creationId="{BC837140-AD7F-40D1-ACB3-CA7BE30D7C3E}"/>
          </ac:spMkLst>
        </pc:spChg>
      </pc:sldChg>
      <pc:sldChg chg="modSp mod">
        <pc:chgData name="NIBEDITA MOHARANA" userId="d15fb9d92a785655" providerId="LiveId" clId="{2EE23AA3-711E-4FAE-9FF7-0DA0E7791190}" dt="2022-01-21T12:42:43.364" v="8" actId="1076"/>
        <pc:sldMkLst>
          <pc:docMk/>
          <pc:sldMk cId="2403241160" sldId="261"/>
        </pc:sldMkLst>
        <pc:spChg chg="mod">
          <ac:chgData name="NIBEDITA MOHARANA" userId="d15fb9d92a785655" providerId="LiveId" clId="{2EE23AA3-711E-4FAE-9FF7-0DA0E7791190}" dt="2022-01-21T12:42:43.364" v="8" actId="1076"/>
          <ac:spMkLst>
            <pc:docMk/>
            <pc:sldMk cId="2403241160" sldId="261"/>
            <ac:spMk id="3" creationId="{87BB9CC9-B7A8-4BB9-8984-80786A88CB5B}"/>
          </ac:spMkLst>
        </pc:spChg>
      </pc:sldChg>
      <pc:sldChg chg="addSp modSp mod">
        <pc:chgData name="NIBEDITA MOHARANA" userId="d15fb9d92a785655" providerId="LiveId" clId="{2EE23AA3-711E-4FAE-9FF7-0DA0E7791190}" dt="2022-01-21T12:44:26.709" v="32" actId="20577"/>
        <pc:sldMkLst>
          <pc:docMk/>
          <pc:sldMk cId="88342862" sldId="262"/>
        </pc:sldMkLst>
        <pc:spChg chg="add mod">
          <ac:chgData name="NIBEDITA MOHARANA" userId="d15fb9d92a785655" providerId="LiveId" clId="{2EE23AA3-711E-4FAE-9FF7-0DA0E7791190}" dt="2022-01-21T12:44:26.709" v="32" actId="20577"/>
          <ac:spMkLst>
            <pc:docMk/>
            <pc:sldMk cId="88342862" sldId="262"/>
            <ac:spMk id="2" creationId="{0BFE1210-126D-4B3B-AFFF-6BA09295FEC8}"/>
          </ac:spMkLst>
        </pc:spChg>
      </pc:sldChg>
      <pc:sldChg chg="modSp mod">
        <pc:chgData name="NIBEDITA MOHARANA" userId="d15fb9d92a785655" providerId="LiveId" clId="{2EE23AA3-711E-4FAE-9FF7-0DA0E7791190}" dt="2022-01-21T12:44:45.320" v="34" actId="14100"/>
        <pc:sldMkLst>
          <pc:docMk/>
          <pc:sldMk cId="4185253006" sldId="263"/>
        </pc:sldMkLst>
        <pc:spChg chg="mod">
          <ac:chgData name="NIBEDITA MOHARANA" userId="d15fb9d92a785655" providerId="LiveId" clId="{2EE23AA3-711E-4FAE-9FF7-0DA0E7791190}" dt="2022-01-21T12:44:45.320" v="34" actId="14100"/>
          <ac:spMkLst>
            <pc:docMk/>
            <pc:sldMk cId="4185253006" sldId="263"/>
            <ac:spMk id="6" creationId="{D04C3F8F-4AAB-4537-B86D-4D1EB585E718}"/>
          </ac:spMkLst>
        </pc:spChg>
      </pc:sldChg>
      <pc:sldChg chg="modSp mod">
        <pc:chgData name="NIBEDITA MOHARANA" userId="d15fb9d92a785655" providerId="LiveId" clId="{2EE23AA3-711E-4FAE-9FF7-0DA0E7791190}" dt="2022-01-21T17:13:07.449" v="38" actId="14100"/>
        <pc:sldMkLst>
          <pc:docMk/>
          <pc:sldMk cId="1503805660" sldId="266"/>
        </pc:sldMkLst>
        <pc:spChg chg="mod">
          <ac:chgData name="NIBEDITA MOHARANA" userId="d15fb9d92a785655" providerId="LiveId" clId="{2EE23AA3-711E-4FAE-9FF7-0DA0E7791190}" dt="2022-01-21T17:13:07.449" v="38" actId="14100"/>
          <ac:spMkLst>
            <pc:docMk/>
            <pc:sldMk cId="1503805660" sldId="266"/>
            <ac:spMk id="6" creationId="{E53B762D-BEE6-4B54-829C-5D6A6A1E636F}"/>
          </ac:spMkLst>
        </pc:spChg>
      </pc:sldChg>
      <pc:sldChg chg="modSp mod">
        <pc:chgData name="NIBEDITA MOHARANA" userId="d15fb9d92a785655" providerId="LiveId" clId="{2EE23AA3-711E-4FAE-9FF7-0DA0E7791190}" dt="2022-01-21T12:41:04.038" v="2" actId="207"/>
        <pc:sldMkLst>
          <pc:docMk/>
          <pc:sldMk cId="3230990703" sldId="269"/>
        </pc:sldMkLst>
        <pc:spChg chg="mod">
          <ac:chgData name="NIBEDITA MOHARANA" userId="d15fb9d92a785655" providerId="LiveId" clId="{2EE23AA3-711E-4FAE-9FF7-0DA0E7791190}" dt="2022-01-21T12:41:04.038" v="2" actId="207"/>
          <ac:spMkLst>
            <pc:docMk/>
            <pc:sldMk cId="3230990703" sldId="269"/>
            <ac:spMk id="3" creationId="{C71A64D9-7DC7-4CAD-B542-FBB3D23F28F5}"/>
          </ac:spMkLst>
        </pc:spChg>
      </pc:sldChg>
      <pc:sldChg chg="modSp mod">
        <pc:chgData name="NIBEDITA MOHARANA" userId="d15fb9d92a785655" providerId="LiveId" clId="{2EE23AA3-711E-4FAE-9FF7-0DA0E7791190}" dt="2022-01-21T12:42:26.117" v="7" actId="207"/>
        <pc:sldMkLst>
          <pc:docMk/>
          <pc:sldMk cId="1961985947" sldId="270"/>
        </pc:sldMkLst>
        <pc:spChg chg="mod">
          <ac:chgData name="NIBEDITA MOHARANA" userId="d15fb9d92a785655" providerId="LiveId" clId="{2EE23AA3-711E-4FAE-9FF7-0DA0E7791190}" dt="2022-01-21T12:42:26.117" v="7" actId="207"/>
          <ac:spMkLst>
            <pc:docMk/>
            <pc:sldMk cId="1961985947" sldId="270"/>
            <ac:spMk id="4" creationId="{A9828F63-8F3F-42A9-AB3B-9DD7689FD924}"/>
          </ac:spMkLst>
        </pc:spChg>
      </pc:sldChg>
      <pc:sldChg chg="modSp mod">
        <pc:chgData name="NIBEDITA MOHARANA" userId="d15fb9d92a785655" providerId="LiveId" clId="{2EE23AA3-711E-4FAE-9FF7-0DA0E7791190}" dt="2022-01-21T12:43:16.668" v="19" actId="20577"/>
        <pc:sldMkLst>
          <pc:docMk/>
          <pc:sldMk cId="3548409188" sldId="271"/>
        </pc:sldMkLst>
        <pc:spChg chg="mod">
          <ac:chgData name="NIBEDITA MOHARANA" userId="d15fb9d92a785655" providerId="LiveId" clId="{2EE23AA3-711E-4FAE-9FF7-0DA0E7791190}" dt="2022-01-21T12:43:16.668" v="19" actId="20577"/>
          <ac:spMkLst>
            <pc:docMk/>
            <pc:sldMk cId="3548409188" sldId="271"/>
            <ac:spMk id="2" creationId="{C4B57D23-AF0A-4D0F-880D-9C28F0FF038A}"/>
          </ac:spMkLst>
        </pc:spChg>
      </pc:sldChg>
      <pc:sldChg chg="modSp mod">
        <pc:chgData name="NIBEDITA MOHARANA" userId="d15fb9d92a785655" providerId="LiveId" clId="{2EE23AA3-711E-4FAE-9FF7-0DA0E7791190}" dt="2022-01-21T12:41:37.198" v="3" actId="207"/>
        <pc:sldMkLst>
          <pc:docMk/>
          <pc:sldMk cId="288961843" sldId="272"/>
        </pc:sldMkLst>
        <pc:spChg chg="mod">
          <ac:chgData name="NIBEDITA MOHARANA" userId="d15fb9d92a785655" providerId="LiveId" clId="{2EE23AA3-711E-4FAE-9FF7-0DA0E7791190}" dt="2022-01-21T12:41:37.198" v="3" actId="207"/>
          <ac:spMkLst>
            <pc:docMk/>
            <pc:sldMk cId="288961843" sldId="272"/>
            <ac:spMk id="4" creationId="{0EFA3572-14E5-41E4-AAAB-467B3774C8B7}"/>
          </ac:spMkLst>
        </pc:spChg>
      </pc:sldChg>
    </pc:docChg>
  </pc:docChgLst>
  <pc:docChgLst>
    <pc:chgData name="kuber raj kunal" userId="ff53f78b27f9dcad" providerId="Windows Live" clId="Web-{6CFC6702-653E-4BB5-B963-47FCDF2137CD}"/>
    <pc:docChg chg="addSld delSld modSld modSection">
      <pc:chgData name="kuber raj kunal" userId="ff53f78b27f9dcad" providerId="Windows Live" clId="Web-{6CFC6702-653E-4BB5-B963-47FCDF2137CD}" dt="2021-10-30T16:35:50.522" v="1510"/>
      <pc:docMkLst>
        <pc:docMk/>
      </pc:docMkLst>
      <pc:sldChg chg="addSp delSp modSp">
        <pc:chgData name="kuber raj kunal" userId="ff53f78b27f9dcad" providerId="Windows Live" clId="Web-{6CFC6702-653E-4BB5-B963-47FCDF2137CD}" dt="2021-10-30T16:35:38.381" v="1505"/>
        <pc:sldMkLst>
          <pc:docMk/>
          <pc:sldMk cId="3205939624" sldId="259"/>
        </pc:sldMkLst>
        <pc:spChg chg="mod">
          <ac:chgData name="kuber raj kunal" userId="ff53f78b27f9dcad" providerId="Windows Live" clId="Web-{6CFC6702-653E-4BB5-B963-47FCDF2137CD}" dt="2021-10-30T15:48:01.460" v="454" actId="1076"/>
          <ac:spMkLst>
            <pc:docMk/>
            <pc:sldMk cId="3205939624" sldId="259"/>
            <ac:spMk id="3" creationId="{30711EE2-8EA1-41C9-8B70-EB5DF8DBE366}"/>
          </ac:spMkLst>
        </pc:spChg>
        <pc:spChg chg="add mod">
          <ac:chgData name="kuber raj kunal" userId="ff53f78b27f9dcad" providerId="Windows Live" clId="Web-{6CFC6702-653E-4BB5-B963-47FCDF2137CD}" dt="2021-10-30T15:48:17.319" v="468" actId="20577"/>
          <ac:spMkLst>
            <pc:docMk/>
            <pc:sldMk cId="3205939624" sldId="259"/>
            <ac:spMk id="5" creationId="{E74F0859-936F-479E-917B-09C17965D482}"/>
          </ac:spMkLst>
        </pc:spChg>
        <pc:spChg chg="add">
          <ac:chgData name="kuber raj kunal" userId="ff53f78b27f9dcad" providerId="Windows Live" clId="Web-{6CFC6702-653E-4BB5-B963-47FCDF2137CD}" dt="2021-10-30T16:35:38.381" v="1505"/>
          <ac:spMkLst>
            <pc:docMk/>
            <pc:sldMk cId="3205939624" sldId="259"/>
            <ac:spMk id="7" creationId="{3CE4803C-C101-45AB-80C3-5586B2D493AC}"/>
          </ac:spMkLst>
        </pc:spChg>
        <pc:picChg chg="del mod">
          <ac:chgData name="kuber raj kunal" userId="ff53f78b27f9dcad" providerId="Windows Live" clId="Web-{6CFC6702-653E-4BB5-B963-47FCDF2137CD}" dt="2021-10-30T15:41:34.403" v="232"/>
          <ac:picMkLst>
            <pc:docMk/>
            <pc:sldMk cId="3205939624" sldId="259"/>
            <ac:picMk id="4" creationId="{ED5F2FCF-47A5-4637-9290-745B4ACD02CE}"/>
          </ac:picMkLst>
        </pc:picChg>
      </pc:sldChg>
      <pc:sldChg chg="addSp delSp modSp">
        <pc:chgData name="kuber raj kunal" userId="ff53f78b27f9dcad" providerId="Windows Live" clId="Web-{6CFC6702-653E-4BB5-B963-47FCDF2137CD}" dt="2021-10-30T16:35:43.772" v="1508"/>
        <pc:sldMkLst>
          <pc:docMk/>
          <pc:sldMk cId="836727831" sldId="260"/>
        </pc:sldMkLst>
        <pc:spChg chg="add mod">
          <ac:chgData name="kuber raj kunal" userId="ff53f78b27f9dcad" providerId="Windows Live" clId="Web-{6CFC6702-653E-4BB5-B963-47FCDF2137CD}" dt="2021-10-30T16:00:29.624" v="852" actId="20577"/>
          <ac:spMkLst>
            <pc:docMk/>
            <pc:sldMk cId="836727831" sldId="260"/>
            <ac:spMk id="4" creationId="{BC837140-AD7F-40D1-ACB3-CA7BE30D7C3E}"/>
          </ac:spMkLst>
        </pc:spChg>
        <pc:spChg chg="add">
          <ac:chgData name="kuber raj kunal" userId="ff53f78b27f9dcad" providerId="Windows Live" clId="Web-{6CFC6702-653E-4BB5-B963-47FCDF2137CD}" dt="2021-10-30T16:35:43.772" v="1508"/>
          <ac:spMkLst>
            <pc:docMk/>
            <pc:sldMk cId="836727831" sldId="260"/>
            <ac:spMk id="8" creationId="{467F0B27-BEEB-41E8-8ACF-473E6018F777}"/>
          </ac:spMkLst>
        </pc:spChg>
        <pc:picChg chg="del mod">
          <ac:chgData name="kuber raj kunal" userId="ff53f78b27f9dcad" providerId="Windows Live" clId="Web-{6CFC6702-653E-4BB5-B963-47FCDF2137CD}" dt="2021-10-30T15:58:02.042" v="798"/>
          <ac:picMkLst>
            <pc:docMk/>
            <pc:sldMk cId="836727831" sldId="260"/>
            <ac:picMk id="2" creationId="{389E4CF3-3199-407F-B7E2-72BEF22AFC36}"/>
          </ac:picMkLst>
        </pc:picChg>
        <pc:picChg chg="del">
          <ac:chgData name="kuber raj kunal" userId="ff53f78b27f9dcad" providerId="Windows Live" clId="Web-{6CFC6702-653E-4BB5-B963-47FCDF2137CD}" dt="2021-10-30T15:53:18.046" v="610"/>
          <ac:picMkLst>
            <pc:docMk/>
            <pc:sldMk cId="836727831" sldId="260"/>
            <ac:picMk id="3" creationId="{9E120981-1290-491E-AA4D-3D65B4875C99}"/>
          </ac:picMkLst>
        </pc:picChg>
      </pc:sldChg>
      <pc:sldChg chg="addSp delSp modSp">
        <pc:chgData name="kuber raj kunal" userId="ff53f78b27f9dcad" providerId="Windows Live" clId="Web-{6CFC6702-653E-4BB5-B963-47FCDF2137CD}" dt="2021-10-30T16:35:50.522" v="1510"/>
        <pc:sldMkLst>
          <pc:docMk/>
          <pc:sldMk cId="2403241160" sldId="261"/>
        </pc:sldMkLst>
        <pc:spChg chg="add mod">
          <ac:chgData name="kuber raj kunal" userId="ff53f78b27f9dcad" providerId="Windows Live" clId="Web-{6CFC6702-653E-4BB5-B963-47FCDF2137CD}" dt="2021-10-30T16:13:44.176" v="1186" actId="20577"/>
          <ac:spMkLst>
            <pc:docMk/>
            <pc:sldMk cId="2403241160" sldId="261"/>
            <ac:spMk id="3" creationId="{87BB9CC9-B7A8-4BB9-8984-80786A88CB5B}"/>
          </ac:spMkLst>
        </pc:spChg>
        <pc:spChg chg="add">
          <ac:chgData name="kuber raj kunal" userId="ff53f78b27f9dcad" providerId="Windows Live" clId="Web-{6CFC6702-653E-4BB5-B963-47FCDF2137CD}" dt="2021-10-30T16:35:50.522" v="1510"/>
          <ac:spMkLst>
            <pc:docMk/>
            <pc:sldMk cId="2403241160" sldId="261"/>
            <ac:spMk id="6" creationId="{E825F08D-342A-455E-8AC8-D48D8CA0BE3A}"/>
          </ac:spMkLst>
        </pc:spChg>
        <pc:picChg chg="del mod">
          <ac:chgData name="kuber raj kunal" userId="ff53f78b27f9dcad" providerId="Windows Live" clId="Web-{6CFC6702-653E-4BB5-B963-47FCDF2137CD}" dt="2021-10-30T16:13:41.488" v="1180"/>
          <ac:picMkLst>
            <pc:docMk/>
            <pc:sldMk cId="2403241160" sldId="261"/>
            <ac:picMk id="2" creationId="{D27E3AB9-18B0-44B1-A937-60629D6F1DF8}"/>
          </ac:picMkLst>
        </pc:picChg>
      </pc:sldChg>
      <pc:sldChg chg="addSp delSp modSp">
        <pc:chgData name="kuber raj kunal" userId="ff53f78b27f9dcad" providerId="Windows Live" clId="Web-{6CFC6702-653E-4BB5-B963-47FCDF2137CD}" dt="2021-10-30T16:35:23.053" v="1502" actId="1076"/>
        <pc:sldMkLst>
          <pc:docMk/>
          <pc:sldMk cId="88342862" sldId="262"/>
        </pc:sldMkLst>
        <pc:spChg chg="add mod">
          <ac:chgData name="kuber raj kunal" userId="ff53f78b27f9dcad" providerId="Windows Live" clId="Web-{6CFC6702-653E-4BB5-B963-47FCDF2137CD}" dt="2021-10-30T16:34:29.833" v="1483" actId="20577"/>
          <ac:spMkLst>
            <pc:docMk/>
            <pc:sldMk cId="88342862" sldId="262"/>
            <ac:spMk id="3" creationId="{D867F3C2-7332-49D5-9E27-A96552408394}"/>
          </ac:spMkLst>
        </pc:spChg>
        <pc:spChg chg="add mod">
          <ac:chgData name="kuber raj kunal" userId="ff53f78b27f9dcad" providerId="Windows Live" clId="Web-{6CFC6702-653E-4BB5-B963-47FCDF2137CD}" dt="2021-10-30T16:35:23.053" v="1502" actId="1076"/>
          <ac:spMkLst>
            <pc:docMk/>
            <pc:sldMk cId="88342862" sldId="262"/>
            <ac:spMk id="5" creationId="{20AE871B-EA23-4B00-9B73-A40F6E27C58C}"/>
          </ac:spMkLst>
        </pc:spChg>
        <pc:picChg chg="del mod">
          <ac:chgData name="kuber raj kunal" userId="ff53f78b27f9dcad" providerId="Windows Live" clId="Web-{6CFC6702-653E-4BB5-B963-47FCDF2137CD}" dt="2021-10-30T16:26:47.555" v="1405"/>
          <ac:picMkLst>
            <pc:docMk/>
            <pc:sldMk cId="88342862" sldId="262"/>
            <ac:picMk id="2" creationId="{E2E1F88F-8215-4A0D-B4A8-3EE6AF788B3E}"/>
          </ac:picMkLst>
        </pc:picChg>
      </pc:sldChg>
      <pc:sldChg chg="addSp delSp modSp new">
        <pc:chgData name="kuber raj kunal" userId="ff53f78b27f9dcad" providerId="Windows Live" clId="Web-{6CFC6702-653E-4BB5-B963-47FCDF2137CD}" dt="2021-10-30T16:35:39.678" v="1506"/>
        <pc:sldMkLst>
          <pc:docMk/>
          <pc:sldMk cId="3230990703" sldId="269"/>
        </pc:sldMkLst>
        <pc:spChg chg="add mod">
          <ac:chgData name="kuber raj kunal" userId="ff53f78b27f9dcad" providerId="Windows Live" clId="Web-{6CFC6702-653E-4BB5-B963-47FCDF2137CD}" dt="2021-10-30T15:47:48.006" v="450" actId="1076"/>
          <ac:spMkLst>
            <pc:docMk/>
            <pc:sldMk cId="3230990703" sldId="269"/>
            <ac:spMk id="3" creationId="{C71A64D9-7DC7-4CAD-B542-FBB3D23F28F5}"/>
          </ac:spMkLst>
        </pc:spChg>
        <pc:spChg chg="add">
          <ac:chgData name="kuber raj kunal" userId="ff53f78b27f9dcad" providerId="Windows Live" clId="Web-{6CFC6702-653E-4BB5-B963-47FCDF2137CD}" dt="2021-10-30T16:35:39.678" v="1506"/>
          <ac:spMkLst>
            <pc:docMk/>
            <pc:sldMk cId="3230990703" sldId="269"/>
            <ac:spMk id="7" creationId="{766EB3B2-BAC5-441B-B76A-2E526D2AEF1A}"/>
          </ac:spMkLst>
        </pc:spChg>
        <pc:picChg chg="add del mod modCrop">
          <ac:chgData name="kuber raj kunal" userId="ff53f78b27f9dcad" providerId="Windows Live" clId="Web-{6CFC6702-653E-4BB5-B963-47FCDF2137CD}" dt="2021-10-30T15:47:33.678" v="445"/>
          <ac:picMkLst>
            <pc:docMk/>
            <pc:sldMk cId="3230990703" sldId="269"/>
            <ac:picMk id="2" creationId="{A1BB8A5D-EE8B-491A-9CCC-D0883A39B96D}"/>
          </ac:picMkLst>
        </pc:picChg>
        <pc:picChg chg="add">
          <ac:chgData name="kuber raj kunal" userId="ff53f78b27f9dcad" providerId="Windows Live" clId="Web-{6CFC6702-653E-4BB5-B963-47FCDF2137CD}" dt="2021-10-30T16:34:08.020" v="1476"/>
          <ac:picMkLst>
            <pc:docMk/>
            <pc:sldMk cId="3230990703" sldId="269"/>
            <ac:picMk id="5" creationId="{99EC7F52-9338-4CEE-85D9-7FCD1C7364A7}"/>
          </ac:picMkLst>
        </pc:picChg>
      </pc:sldChg>
      <pc:sldChg chg="addSp delSp modSp new">
        <pc:chgData name="kuber raj kunal" userId="ff53f78b27f9dcad" providerId="Windows Live" clId="Web-{6CFC6702-653E-4BB5-B963-47FCDF2137CD}" dt="2021-10-30T16:35:44.850" v="1509"/>
        <pc:sldMkLst>
          <pc:docMk/>
          <pc:sldMk cId="1961985947" sldId="270"/>
        </pc:sldMkLst>
        <pc:spChg chg="add mod">
          <ac:chgData name="kuber raj kunal" userId="ff53f78b27f9dcad" providerId="Windows Live" clId="Web-{6CFC6702-653E-4BB5-B963-47FCDF2137CD}" dt="2021-10-30T16:01:12.985" v="875" actId="20577"/>
          <ac:spMkLst>
            <pc:docMk/>
            <pc:sldMk cId="1961985947" sldId="270"/>
            <ac:spMk id="4" creationId="{A9828F63-8F3F-42A9-AB3B-9DD7689FD924}"/>
          </ac:spMkLst>
        </pc:spChg>
        <pc:spChg chg="add">
          <ac:chgData name="kuber raj kunal" userId="ff53f78b27f9dcad" providerId="Windows Live" clId="Web-{6CFC6702-653E-4BB5-B963-47FCDF2137CD}" dt="2021-10-30T16:35:44.850" v="1509"/>
          <ac:spMkLst>
            <pc:docMk/>
            <pc:sldMk cId="1961985947" sldId="270"/>
            <ac:spMk id="8" creationId="{73A59443-86CC-45E8-8411-13BF4F00B5E2}"/>
          </ac:spMkLst>
        </pc:spChg>
        <pc:picChg chg="add del mod">
          <ac:chgData name="kuber raj kunal" userId="ff53f78b27f9dcad" providerId="Windows Live" clId="Web-{6CFC6702-653E-4BB5-B963-47FCDF2137CD}" dt="2021-10-30T16:01:13.844" v="876"/>
          <ac:picMkLst>
            <pc:docMk/>
            <pc:sldMk cId="1961985947" sldId="270"/>
            <ac:picMk id="2" creationId="{9F390895-8A73-46AD-9996-F07678A1C304}"/>
          </ac:picMkLst>
        </pc:picChg>
        <pc:picChg chg="add">
          <ac:chgData name="kuber raj kunal" userId="ff53f78b27f9dcad" providerId="Windows Live" clId="Web-{6CFC6702-653E-4BB5-B963-47FCDF2137CD}" dt="2021-10-30T16:34:12.895" v="1478"/>
          <ac:picMkLst>
            <pc:docMk/>
            <pc:sldMk cId="1961985947" sldId="270"/>
            <ac:picMk id="6" creationId="{92A0B177-935C-4FB5-B909-A4E3E2581A95}"/>
          </ac:picMkLst>
        </pc:picChg>
      </pc:sldChg>
      <pc:sldChg chg="addSp modSp new">
        <pc:chgData name="kuber raj kunal" userId="ff53f78b27f9dcad" providerId="Windows Live" clId="Web-{6CFC6702-653E-4BB5-B963-47FCDF2137CD}" dt="2021-10-30T16:14:18.598" v="1195"/>
        <pc:sldMkLst>
          <pc:docMk/>
          <pc:sldMk cId="3548409188" sldId="271"/>
        </pc:sldMkLst>
        <pc:spChg chg="add mod">
          <ac:chgData name="kuber raj kunal" userId="ff53f78b27f9dcad" providerId="Windows Live" clId="Web-{6CFC6702-653E-4BB5-B963-47FCDF2137CD}" dt="2021-10-30T16:14:03.770" v="1194" actId="1076"/>
          <ac:spMkLst>
            <pc:docMk/>
            <pc:sldMk cId="3548409188" sldId="271"/>
            <ac:spMk id="2" creationId="{C4B57D23-AF0A-4D0F-880D-9C28F0FF038A}"/>
          </ac:spMkLst>
        </pc:spChg>
        <pc:picChg chg="add">
          <ac:chgData name="kuber raj kunal" userId="ff53f78b27f9dcad" providerId="Windows Live" clId="Web-{6CFC6702-653E-4BB5-B963-47FCDF2137CD}" dt="2021-10-30T16:14:18.598" v="1195"/>
          <ac:picMkLst>
            <pc:docMk/>
            <pc:sldMk cId="3548409188" sldId="271"/>
            <ac:picMk id="4" creationId="{A2B65B14-89AA-4A79-B81F-59994E492C44}"/>
          </ac:picMkLst>
        </pc:picChg>
      </pc:sldChg>
      <pc:sldChg chg="addSp delSp modSp new">
        <pc:chgData name="kuber raj kunal" userId="ff53f78b27f9dcad" providerId="Windows Live" clId="Web-{6CFC6702-653E-4BB5-B963-47FCDF2137CD}" dt="2021-10-30T16:35:41.725" v="1507"/>
        <pc:sldMkLst>
          <pc:docMk/>
          <pc:sldMk cId="288961843" sldId="272"/>
        </pc:sldMkLst>
        <pc:spChg chg="add mod">
          <ac:chgData name="kuber raj kunal" userId="ff53f78b27f9dcad" providerId="Windows Live" clId="Web-{6CFC6702-653E-4BB5-B963-47FCDF2137CD}" dt="2021-10-30T15:53:03.936" v="609" actId="1076"/>
          <ac:spMkLst>
            <pc:docMk/>
            <pc:sldMk cId="288961843" sldId="272"/>
            <ac:spMk id="4" creationId="{0EFA3572-14E5-41E4-AAAB-467B3774C8B7}"/>
          </ac:spMkLst>
        </pc:spChg>
        <pc:spChg chg="add">
          <ac:chgData name="kuber raj kunal" userId="ff53f78b27f9dcad" providerId="Windows Live" clId="Web-{6CFC6702-653E-4BB5-B963-47FCDF2137CD}" dt="2021-10-30T16:35:41.725" v="1507"/>
          <ac:spMkLst>
            <pc:docMk/>
            <pc:sldMk cId="288961843" sldId="272"/>
            <ac:spMk id="8" creationId="{0152A4FD-0338-44FF-86CA-3511C75E112A}"/>
          </ac:spMkLst>
        </pc:spChg>
        <pc:picChg chg="add del mod modCrop">
          <ac:chgData name="kuber raj kunal" userId="ff53f78b27f9dcad" providerId="Windows Live" clId="Web-{6CFC6702-653E-4BB5-B963-47FCDF2137CD}" dt="2021-10-30T15:52:57.045" v="606"/>
          <ac:picMkLst>
            <pc:docMk/>
            <pc:sldMk cId="288961843" sldId="272"/>
            <ac:picMk id="2" creationId="{665D63E3-9B4D-4171-9C99-3488F9AD3D43}"/>
          </ac:picMkLst>
        </pc:picChg>
        <pc:picChg chg="add">
          <ac:chgData name="kuber raj kunal" userId="ff53f78b27f9dcad" providerId="Windows Live" clId="Web-{6CFC6702-653E-4BB5-B963-47FCDF2137CD}" dt="2021-10-30T16:34:09.645" v="1477"/>
          <ac:picMkLst>
            <pc:docMk/>
            <pc:sldMk cId="288961843" sldId="272"/>
            <ac:picMk id="6" creationId="{D838B5F5-7496-4128-A6A8-0D59BC55BE44}"/>
          </ac:picMkLst>
        </pc:picChg>
      </pc:sldChg>
      <pc:sldChg chg="new del">
        <pc:chgData name="kuber raj kunal" userId="ff53f78b27f9dcad" providerId="Windows Live" clId="Web-{6CFC6702-653E-4BB5-B963-47FCDF2137CD}" dt="2021-10-30T16:29:34.122" v="1422"/>
        <pc:sldMkLst>
          <pc:docMk/>
          <pc:sldMk cId="799959518" sldId="273"/>
        </pc:sldMkLst>
      </pc:sldChg>
      <pc:sldChg chg="addSp modSp new">
        <pc:chgData name="kuber raj kunal" userId="ff53f78b27f9dcad" providerId="Windows Live" clId="Web-{6CFC6702-653E-4BB5-B963-47FCDF2137CD}" dt="2021-10-30T16:35:26.553" v="1503"/>
        <pc:sldMkLst>
          <pc:docMk/>
          <pc:sldMk cId="3024867534" sldId="273"/>
        </pc:sldMkLst>
        <pc:spChg chg="add mod">
          <ac:chgData name="kuber raj kunal" userId="ff53f78b27f9dcad" providerId="Windows Live" clId="Web-{6CFC6702-653E-4BB5-B963-47FCDF2137CD}" dt="2021-10-30T16:32:36.314" v="1464" actId="14100"/>
          <ac:spMkLst>
            <pc:docMk/>
            <pc:sldMk cId="3024867534" sldId="273"/>
            <ac:spMk id="2" creationId="{9B1E49D5-3251-41D4-9C3F-0DD81CBA61E9}"/>
          </ac:spMkLst>
        </pc:spChg>
        <pc:spChg chg="add">
          <ac:chgData name="kuber raj kunal" userId="ff53f78b27f9dcad" providerId="Windows Live" clId="Web-{6CFC6702-653E-4BB5-B963-47FCDF2137CD}" dt="2021-10-30T16:35:26.553" v="1503"/>
          <ac:spMkLst>
            <pc:docMk/>
            <pc:sldMk cId="3024867534" sldId="273"/>
            <ac:spMk id="6" creationId="{ADE539D8-A3A5-4101-90B2-C027B8217F84}"/>
          </ac:spMkLst>
        </pc:spChg>
        <pc:picChg chg="add">
          <ac:chgData name="kuber raj kunal" userId="ff53f78b27f9dcad" providerId="Windows Live" clId="Web-{6CFC6702-653E-4BB5-B963-47FCDF2137CD}" dt="2021-10-30T16:34:17.754" v="1479"/>
          <ac:picMkLst>
            <pc:docMk/>
            <pc:sldMk cId="3024867534" sldId="273"/>
            <ac:picMk id="4" creationId="{A2F7583D-3A1E-4FFD-AF66-DDA36D2FD27C}"/>
          </ac:picMkLst>
        </pc:picChg>
      </pc:sldChg>
      <pc:sldChg chg="new del">
        <pc:chgData name="kuber raj kunal" userId="ff53f78b27f9dcad" providerId="Windows Live" clId="Web-{6CFC6702-653E-4BB5-B963-47FCDF2137CD}" dt="2021-10-30T16:13:49.785" v="1188"/>
        <pc:sldMkLst>
          <pc:docMk/>
          <pc:sldMk cId="3835720138" sldId="273"/>
        </pc:sldMkLst>
      </pc:sldChg>
      <pc:sldChg chg="addSp modSp new">
        <pc:chgData name="kuber raj kunal" userId="ff53f78b27f9dcad" providerId="Windows Live" clId="Web-{6CFC6702-653E-4BB5-B963-47FCDF2137CD}" dt="2021-10-30T16:35:29.162" v="1504"/>
        <pc:sldMkLst>
          <pc:docMk/>
          <pc:sldMk cId="2745777558" sldId="274"/>
        </pc:sldMkLst>
        <pc:spChg chg="add mod">
          <ac:chgData name="kuber raj kunal" userId="ff53f78b27f9dcad" providerId="Windows Live" clId="Web-{6CFC6702-653E-4BB5-B963-47FCDF2137CD}" dt="2021-10-30T16:32:41.705" v="1465" actId="14100"/>
          <ac:spMkLst>
            <pc:docMk/>
            <pc:sldMk cId="2745777558" sldId="274"/>
            <ac:spMk id="3" creationId="{3DFD9142-6CEB-4BED-8DD3-6EE7D6A26E23}"/>
          </ac:spMkLst>
        </pc:spChg>
        <pc:spChg chg="add">
          <ac:chgData name="kuber raj kunal" userId="ff53f78b27f9dcad" providerId="Windows Live" clId="Web-{6CFC6702-653E-4BB5-B963-47FCDF2137CD}" dt="2021-10-30T16:35:29.162" v="1504"/>
          <ac:spMkLst>
            <pc:docMk/>
            <pc:sldMk cId="2745777558" sldId="274"/>
            <ac:spMk id="7" creationId="{22904394-D727-4CA7-90A0-86E3AFB54FC4}"/>
          </ac:spMkLst>
        </pc:spChg>
        <pc:picChg chg="add">
          <ac:chgData name="kuber raj kunal" userId="ff53f78b27f9dcad" providerId="Windows Live" clId="Web-{6CFC6702-653E-4BB5-B963-47FCDF2137CD}" dt="2021-10-30T16:34:18.801" v="1480"/>
          <ac:picMkLst>
            <pc:docMk/>
            <pc:sldMk cId="2745777558" sldId="274"/>
            <ac:picMk id="5" creationId="{4BA0CB72-1397-49AB-83D9-E5FD56743DB5}"/>
          </ac:picMkLst>
        </pc:picChg>
      </pc:sldChg>
      <pc:sldChg chg="new del">
        <pc:chgData name="kuber raj kunal" userId="ff53f78b27f9dcad" providerId="Windows Live" clId="Web-{6CFC6702-653E-4BB5-B963-47FCDF2137CD}" dt="2021-10-30T16:29:20.278" v="1421"/>
        <pc:sldMkLst>
          <pc:docMk/>
          <pc:sldMk cId="4080210911" sldId="274"/>
        </pc:sldMkLst>
      </pc:sldChg>
      <pc:sldChg chg="addSp delSp modSp new">
        <pc:chgData name="kuber raj kunal" userId="ff53f78b27f9dcad" providerId="Windows Live" clId="Web-{6CFC6702-653E-4BB5-B963-47FCDF2137CD}" dt="2021-10-30T16:34:20.645" v="1481"/>
        <pc:sldMkLst>
          <pc:docMk/>
          <pc:sldMk cId="2866279365" sldId="275"/>
        </pc:sldMkLst>
        <pc:spChg chg="add del mod">
          <ac:chgData name="kuber raj kunal" userId="ff53f78b27f9dcad" providerId="Windows Live" clId="Web-{6CFC6702-653E-4BB5-B963-47FCDF2137CD}" dt="2021-10-30T16:33:15.409" v="1469"/>
          <ac:spMkLst>
            <pc:docMk/>
            <pc:sldMk cId="2866279365" sldId="275"/>
            <ac:spMk id="2" creationId="{9F022FB2-273C-432B-95E4-DF3DBE161927}"/>
          </ac:spMkLst>
        </pc:spChg>
        <pc:spChg chg="add mod">
          <ac:chgData name="kuber raj kunal" userId="ff53f78b27f9dcad" providerId="Windows Live" clId="Web-{6CFC6702-653E-4BB5-B963-47FCDF2137CD}" dt="2021-10-30T16:33:48.863" v="1475" actId="20577"/>
          <ac:spMkLst>
            <pc:docMk/>
            <pc:sldMk cId="2866279365" sldId="275"/>
            <ac:spMk id="4" creationId="{CA7CEC40-AA28-46BE-88B8-3C1EADD3A93E}"/>
          </ac:spMkLst>
        </pc:spChg>
        <pc:picChg chg="add">
          <ac:chgData name="kuber raj kunal" userId="ff53f78b27f9dcad" providerId="Windows Live" clId="Web-{6CFC6702-653E-4BB5-B963-47FCDF2137CD}" dt="2021-10-30T16:34:20.645" v="1481"/>
          <ac:picMkLst>
            <pc:docMk/>
            <pc:sldMk cId="2866279365" sldId="275"/>
            <ac:picMk id="6" creationId="{9FC46EEB-E833-4A19-83AE-75E7201EEEDC}"/>
          </ac:picMkLst>
        </pc:picChg>
      </pc:sldChg>
    </pc:docChg>
  </pc:docChgLst>
  <pc:docChgLst>
    <pc:chgData name="kuber raj kunal" userId="ff53f78b27f9dcad" providerId="Windows Live" clId="Web-{27C21853-93D9-4B9B-8F95-9EA0984D9BCA}"/>
    <pc:docChg chg="mod modSld modMainMaster setSldSz">
      <pc:chgData name="kuber raj kunal" userId="ff53f78b27f9dcad" providerId="Windows Live" clId="Web-{27C21853-93D9-4B9B-8F95-9EA0984D9BCA}" dt="2021-10-29T14:29:32.166" v="18"/>
      <pc:docMkLst>
        <pc:docMk/>
      </pc:docMkLst>
      <pc:sldChg chg="delSp modSp">
        <pc:chgData name="kuber raj kunal" userId="ff53f78b27f9dcad" providerId="Windows Live" clId="Web-{27C21853-93D9-4B9B-8F95-9EA0984D9BCA}" dt="2021-10-29T14:28:38.227" v="9"/>
        <pc:sldMkLst>
          <pc:docMk/>
          <pc:sldMk cId="1653987709" sldId="256"/>
        </pc:sldMkLst>
        <pc:spChg chg="mod">
          <ac:chgData name="kuber raj kunal" userId="ff53f78b27f9dcad" providerId="Windows Live" clId="Web-{27C21853-93D9-4B9B-8F95-9EA0984D9BCA}" dt="2021-10-29T14:27:58.164" v="0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27C21853-93D9-4B9B-8F95-9EA0984D9BCA}" dt="2021-10-29T14:28:23.883" v="6" actId="20577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27C21853-93D9-4B9B-8F95-9EA0984D9BCA}" dt="2021-10-29T14:28:38.196" v="8" actId="14100"/>
          <ac:picMkLst>
            <pc:docMk/>
            <pc:sldMk cId="1653987709" sldId="256"/>
            <ac:picMk id="54" creationId="{00000000-0000-0000-0000-000000000000}"/>
          </ac:picMkLst>
        </pc:picChg>
        <pc:picChg chg="del mod">
          <ac:chgData name="kuber raj kunal" userId="ff53f78b27f9dcad" providerId="Windows Live" clId="Web-{27C21853-93D9-4B9B-8F95-9EA0984D9BCA}" dt="2021-10-29T14:28:38.227" v="9"/>
          <ac:picMkLst>
            <pc:docMk/>
            <pc:sldMk cId="1653987709" sldId="256"/>
            <ac:picMk id="55" creationId="{00000000-0000-0000-0000-000000000000}"/>
          </ac:picMkLst>
        </pc:picChg>
      </pc:sldChg>
      <pc:sldChg chg="delSp modSp">
        <pc:chgData name="kuber raj kunal" userId="ff53f78b27f9dcad" providerId="Windows Live" clId="Web-{27C21853-93D9-4B9B-8F95-9EA0984D9BCA}" dt="2021-10-29T14:29:32.166" v="18"/>
        <pc:sldMkLst>
          <pc:docMk/>
          <pc:sldMk cId="3621350876" sldId="257"/>
        </pc:sldMkLst>
        <pc:spChg chg="mod">
          <ac:chgData name="kuber raj kunal" userId="ff53f78b27f9dcad" providerId="Windows Live" clId="Web-{27C21853-93D9-4B9B-8F95-9EA0984D9BCA}" dt="2021-10-29T14:27:58.164" v="0"/>
          <ac:spMkLst>
            <pc:docMk/>
            <pc:sldMk cId="3621350876" sldId="257"/>
            <ac:spMk id="77" creationId="{00000000-0000-0000-0000-000000000000}"/>
          </ac:spMkLst>
        </pc:spChg>
        <pc:picChg chg="del mod">
          <ac:chgData name="kuber raj kunal" userId="ff53f78b27f9dcad" providerId="Windows Live" clId="Web-{27C21853-93D9-4B9B-8F95-9EA0984D9BCA}" dt="2021-10-29T14:29:32.166" v="18"/>
          <ac:picMkLst>
            <pc:docMk/>
            <pc:sldMk cId="3621350876" sldId="257"/>
            <ac:picMk id="76" creationId="{00000000-0000-0000-0000-000000000000}"/>
          </ac:picMkLst>
        </pc:picChg>
      </pc:sldChg>
      <pc:sldChg chg="delSp modSp">
        <pc:chgData name="kuber raj kunal" userId="ff53f78b27f9dcad" providerId="Windows Live" clId="Web-{27C21853-93D9-4B9B-8F95-9EA0984D9BCA}" dt="2021-10-29T14:28:57.228" v="12" actId="1076"/>
        <pc:sldMkLst>
          <pc:docMk/>
          <pc:sldMk cId="2630584804" sldId="258"/>
        </pc:sldMkLst>
        <pc:spChg chg="mod">
          <ac:chgData name="kuber raj kunal" userId="ff53f78b27f9dcad" providerId="Windows Live" clId="Web-{27C21853-93D9-4B9B-8F95-9EA0984D9BCA}" dt="2021-10-29T14:27:58.164" v="0"/>
          <ac:spMkLst>
            <pc:docMk/>
            <pc:sldMk cId="2630584804" sldId="258"/>
            <ac:spMk id="4" creationId="{62AF9B3E-074D-4621-B00B-49B008AC3EA2}"/>
          </ac:spMkLst>
        </pc:spChg>
        <pc:spChg chg="mod">
          <ac:chgData name="kuber raj kunal" userId="ff53f78b27f9dcad" providerId="Windows Live" clId="Web-{27C21853-93D9-4B9B-8F95-9EA0984D9BCA}" dt="2021-10-29T14:27:58.164" v="0"/>
          <ac:spMkLst>
            <pc:docMk/>
            <pc:sldMk cId="2630584804" sldId="258"/>
            <ac:spMk id="5" creationId="{519ECAC7-41F6-44D6-835F-5928C349B404}"/>
          </ac:spMkLst>
        </pc:spChg>
        <pc:picChg chg="del mod">
          <ac:chgData name="kuber raj kunal" userId="ff53f78b27f9dcad" providerId="Windows Live" clId="Web-{27C21853-93D9-4B9B-8F95-9EA0984D9BCA}" dt="2021-10-29T14:28:46.790" v="10"/>
          <ac:picMkLst>
            <pc:docMk/>
            <pc:sldMk cId="2630584804" sldId="258"/>
            <ac:picMk id="6" creationId="{789E12A5-EFFC-4B09-BBED-D0D8555A6C5F}"/>
          </ac:picMkLst>
        </pc:picChg>
        <pc:picChg chg="mod">
          <ac:chgData name="kuber raj kunal" userId="ff53f78b27f9dcad" providerId="Windows Live" clId="Web-{27C21853-93D9-4B9B-8F95-9EA0984D9BCA}" dt="2021-10-29T14:28:57.228" v="12" actId="1076"/>
          <ac:picMkLst>
            <pc:docMk/>
            <pc:sldMk cId="2630584804" sldId="258"/>
            <ac:picMk id="2049" creationId="{519E1EAE-3625-4D71-8719-8C2568B21F7C}"/>
          </ac:picMkLst>
        </pc:picChg>
        <pc:picChg chg="mod">
          <ac:chgData name="kuber raj kunal" userId="ff53f78b27f9dcad" providerId="Windows Live" clId="Web-{27C21853-93D9-4B9B-8F95-9EA0984D9BCA}" dt="2021-10-29T14:28:54.524" v="11" actId="1076"/>
          <ac:picMkLst>
            <pc:docMk/>
            <pc:sldMk cId="2630584804" sldId="258"/>
            <ac:picMk id="2050" creationId="{807EFE56-31CD-4210-8431-70EDDF79D199}"/>
          </ac:picMkLst>
        </pc:picChg>
      </pc:sldChg>
      <pc:sldChg chg="delSp modSp">
        <pc:chgData name="kuber raj kunal" userId="ff53f78b27f9dcad" providerId="Windows Live" clId="Web-{27C21853-93D9-4B9B-8F95-9EA0984D9BCA}" dt="2021-10-29T14:29:02.759" v="13"/>
        <pc:sldMkLst>
          <pc:docMk/>
          <pc:sldMk cId="3205939624" sldId="259"/>
        </pc:sldMkLst>
        <pc:spChg chg="mod">
          <ac:chgData name="kuber raj kunal" userId="ff53f78b27f9dcad" providerId="Windows Live" clId="Web-{27C21853-93D9-4B9B-8F95-9EA0984D9BCA}" dt="2021-10-29T14:27:58.164" v="0"/>
          <ac:spMkLst>
            <pc:docMk/>
            <pc:sldMk cId="3205939624" sldId="259"/>
            <ac:spMk id="3" creationId="{30711EE2-8EA1-41C9-8B70-EB5DF8DBE366}"/>
          </ac:spMkLst>
        </pc:spChg>
        <pc:picChg chg="mod">
          <ac:chgData name="kuber raj kunal" userId="ff53f78b27f9dcad" providerId="Windows Live" clId="Web-{27C21853-93D9-4B9B-8F95-9EA0984D9BCA}" dt="2021-10-29T14:27:58.164" v="0"/>
          <ac:picMkLst>
            <pc:docMk/>
            <pc:sldMk cId="3205939624" sldId="259"/>
            <ac:picMk id="4" creationId="{ED5F2FCF-47A5-4637-9290-745B4ACD02CE}"/>
          </ac:picMkLst>
        </pc:picChg>
        <pc:picChg chg="del mod">
          <ac:chgData name="kuber raj kunal" userId="ff53f78b27f9dcad" providerId="Windows Live" clId="Web-{27C21853-93D9-4B9B-8F95-9EA0984D9BCA}" dt="2021-10-29T14:29:02.759" v="13"/>
          <ac:picMkLst>
            <pc:docMk/>
            <pc:sldMk cId="3205939624" sldId="259"/>
            <ac:picMk id="6" creationId="{99B8528B-4CC0-438D-9C50-AA17490B7C59}"/>
          </ac:picMkLst>
        </pc:picChg>
      </pc:sldChg>
      <pc:sldChg chg="delSp modSp">
        <pc:chgData name="kuber raj kunal" userId="ff53f78b27f9dcad" providerId="Windows Live" clId="Web-{27C21853-93D9-4B9B-8F95-9EA0984D9BCA}" dt="2021-10-29T14:29:14.962" v="15" actId="1076"/>
        <pc:sldMkLst>
          <pc:docMk/>
          <pc:sldMk cId="836727831" sldId="260"/>
        </pc:sldMkLst>
        <pc:picChg chg="mod">
          <ac:chgData name="kuber raj kunal" userId="ff53f78b27f9dcad" providerId="Windows Live" clId="Web-{27C21853-93D9-4B9B-8F95-9EA0984D9BCA}" dt="2021-10-29T14:27:58.164" v="0"/>
          <ac:picMkLst>
            <pc:docMk/>
            <pc:sldMk cId="836727831" sldId="260"/>
            <ac:picMk id="2" creationId="{389E4CF3-3199-407F-B7E2-72BEF22AFC36}"/>
          </ac:picMkLst>
        </pc:picChg>
        <pc:picChg chg="mod">
          <ac:chgData name="kuber raj kunal" userId="ff53f78b27f9dcad" providerId="Windows Live" clId="Web-{27C21853-93D9-4B9B-8F95-9EA0984D9BCA}" dt="2021-10-29T14:29:14.962" v="15" actId="1076"/>
          <ac:picMkLst>
            <pc:docMk/>
            <pc:sldMk cId="836727831" sldId="260"/>
            <ac:picMk id="3" creationId="{9E120981-1290-491E-AA4D-3D65B4875C99}"/>
          </ac:picMkLst>
        </pc:picChg>
        <pc:picChg chg="del mod">
          <ac:chgData name="kuber raj kunal" userId="ff53f78b27f9dcad" providerId="Windows Live" clId="Web-{27C21853-93D9-4B9B-8F95-9EA0984D9BCA}" dt="2021-10-29T14:29:12.119" v="14"/>
          <ac:picMkLst>
            <pc:docMk/>
            <pc:sldMk cId="836727831" sldId="260"/>
            <ac:picMk id="5" creationId="{DC8DBFAE-041C-4D3B-82D8-CD14B5AF1B47}"/>
          </ac:picMkLst>
        </pc:picChg>
      </pc:sldChg>
      <pc:sldChg chg="delSp modSp">
        <pc:chgData name="kuber raj kunal" userId="ff53f78b27f9dcad" providerId="Windows Live" clId="Web-{27C21853-93D9-4B9B-8F95-9EA0984D9BCA}" dt="2021-10-29T14:29:19.697" v="16"/>
        <pc:sldMkLst>
          <pc:docMk/>
          <pc:sldMk cId="2403241160" sldId="261"/>
        </pc:sldMkLst>
        <pc:picChg chg="mod">
          <ac:chgData name="kuber raj kunal" userId="ff53f78b27f9dcad" providerId="Windows Live" clId="Web-{27C21853-93D9-4B9B-8F95-9EA0984D9BCA}" dt="2021-10-29T14:27:58.164" v="0"/>
          <ac:picMkLst>
            <pc:docMk/>
            <pc:sldMk cId="2403241160" sldId="261"/>
            <ac:picMk id="2" creationId="{D27E3AB9-18B0-44B1-A937-60629D6F1DF8}"/>
          </ac:picMkLst>
        </pc:picChg>
        <pc:picChg chg="del mod">
          <ac:chgData name="kuber raj kunal" userId="ff53f78b27f9dcad" providerId="Windows Live" clId="Web-{27C21853-93D9-4B9B-8F95-9EA0984D9BCA}" dt="2021-10-29T14:29:19.697" v="16"/>
          <ac:picMkLst>
            <pc:docMk/>
            <pc:sldMk cId="2403241160" sldId="261"/>
            <ac:picMk id="4" creationId="{D6506105-B5FA-4750-9579-0DE3946EFCCF}"/>
          </ac:picMkLst>
        </pc:picChg>
      </pc:sldChg>
      <pc:sldChg chg="delSp modSp">
        <pc:chgData name="kuber raj kunal" userId="ff53f78b27f9dcad" providerId="Windows Live" clId="Web-{27C21853-93D9-4B9B-8F95-9EA0984D9BCA}" dt="2021-10-29T14:29:31.416" v="17"/>
        <pc:sldMkLst>
          <pc:docMk/>
          <pc:sldMk cId="88342862" sldId="262"/>
        </pc:sldMkLst>
        <pc:picChg chg="mod">
          <ac:chgData name="kuber raj kunal" userId="ff53f78b27f9dcad" providerId="Windows Live" clId="Web-{27C21853-93D9-4B9B-8F95-9EA0984D9BCA}" dt="2021-10-29T14:27:58.164" v="0"/>
          <ac:picMkLst>
            <pc:docMk/>
            <pc:sldMk cId="88342862" sldId="262"/>
            <ac:picMk id="2" creationId="{E2E1F88F-8215-4A0D-B4A8-3EE6AF788B3E}"/>
          </ac:picMkLst>
        </pc:picChg>
        <pc:picChg chg="del mod">
          <ac:chgData name="kuber raj kunal" userId="ff53f78b27f9dcad" providerId="Windows Live" clId="Web-{27C21853-93D9-4B9B-8F95-9EA0984D9BCA}" dt="2021-10-29T14:29:31.416" v="17"/>
          <ac:picMkLst>
            <pc:docMk/>
            <pc:sldMk cId="88342862" sldId="262"/>
            <ac:picMk id="4" creationId="{392A6D44-DB6E-4FD6-8908-552261A3AB88}"/>
          </ac:picMkLst>
        </pc:picChg>
      </pc:sldChg>
      <pc:sldMasterChg chg="modSp modSldLayout">
        <pc:chgData name="kuber raj kunal" userId="ff53f78b27f9dcad" providerId="Windows Live" clId="Web-{27C21853-93D9-4B9B-8F95-9EA0984D9BCA}" dt="2021-10-29T14:27:58.164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27C21853-93D9-4B9B-8F95-9EA0984D9BCA}" dt="2021-10-29T14:27:58.164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27C21853-93D9-4B9B-8F95-9EA0984D9BCA}" dt="2021-10-29T14:27:58.164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27C21853-93D9-4B9B-8F95-9EA0984D9BCA}" dt="2021-10-29T14:27:58.164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27C21853-93D9-4B9B-8F95-9EA0984D9BCA}" dt="2021-10-29T14:27:58.164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27C21853-93D9-4B9B-8F95-9EA0984D9BCA}" dt="2021-10-29T14:27:58.164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27C21853-93D9-4B9B-8F95-9EA0984D9BCA}" dt="2021-10-29T14:27:58.164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27C21853-93D9-4B9B-8F95-9EA0984D9BCA}" dt="2021-10-29T14:27:58.164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27C21853-93D9-4B9B-8F95-9EA0984D9BCA}" dt="2021-10-29T14:27:58.164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27C21853-93D9-4B9B-8F95-9EA0984D9BCA}" dt="2021-10-29T14:27:58.164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27C21853-93D9-4B9B-8F95-9EA0984D9BCA}" dt="2021-10-29T14:27:58.164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27C21853-93D9-4B9B-8F95-9EA0984D9BCA}" dt="2021-10-29T14:27:58.164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27C21853-93D9-4B9B-8F95-9EA0984D9BCA}" dt="2021-10-29T14:27:58.164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27C21853-93D9-4B9B-8F95-9EA0984D9BCA}" dt="2021-10-29T14:27:58.164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D41E304B-1FAA-4110-B3D0-B06DD7C87D06}"/>
    <pc:docChg chg="addSld modSld sldOrd modSection">
      <pc:chgData name="kuber raj kunal" userId="ff53f78b27f9dcad" providerId="Windows Live" clId="Web-{D41E304B-1FAA-4110-B3D0-B06DD7C87D06}" dt="2021-10-30T10:29:22.391" v="268" actId="14100"/>
      <pc:docMkLst>
        <pc:docMk/>
      </pc:docMkLst>
      <pc:sldChg chg="addSp delSp modSp">
        <pc:chgData name="kuber raj kunal" userId="ff53f78b27f9dcad" providerId="Windows Live" clId="Web-{D41E304B-1FAA-4110-B3D0-B06DD7C87D06}" dt="2021-10-30T10:29:22.391" v="268" actId="14100"/>
        <pc:sldMkLst>
          <pc:docMk/>
          <pc:sldMk cId="2630584804" sldId="258"/>
        </pc:sldMkLst>
        <pc:spChg chg="mod">
          <ac:chgData name="kuber raj kunal" userId="ff53f78b27f9dcad" providerId="Windows Live" clId="Web-{D41E304B-1FAA-4110-B3D0-B06DD7C87D06}" dt="2021-10-30T10:25:32.338" v="191" actId="20577"/>
          <ac:spMkLst>
            <pc:docMk/>
            <pc:sldMk cId="2630584804" sldId="258"/>
            <ac:spMk id="4" creationId="{62AF9B3E-074D-4621-B00B-49B008AC3EA2}"/>
          </ac:spMkLst>
        </pc:spChg>
        <pc:spChg chg="del">
          <ac:chgData name="kuber raj kunal" userId="ff53f78b27f9dcad" providerId="Windows Live" clId="Web-{D41E304B-1FAA-4110-B3D0-B06DD7C87D06}" dt="2021-10-30T10:25:29.541" v="189"/>
          <ac:spMkLst>
            <pc:docMk/>
            <pc:sldMk cId="2630584804" sldId="258"/>
            <ac:spMk id="5" creationId="{519ECAC7-41F6-44D6-835F-5928C349B404}"/>
          </ac:spMkLst>
        </pc:spChg>
        <pc:spChg chg="add mod">
          <ac:chgData name="kuber raj kunal" userId="ff53f78b27f9dcad" providerId="Windows Live" clId="Web-{D41E304B-1FAA-4110-B3D0-B06DD7C87D06}" dt="2021-10-30T10:25:36.073" v="192" actId="1076"/>
          <ac:spMkLst>
            <pc:docMk/>
            <pc:sldMk cId="2630584804" sldId="258"/>
            <ac:spMk id="7" creationId="{64EAC0F6-E6DA-469D-A9DA-FC5408A78819}"/>
          </ac:spMkLst>
        </pc:spChg>
        <pc:picChg chg="mod">
          <ac:chgData name="kuber raj kunal" userId="ff53f78b27f9dcad" providerId="Windows Live" clId="Web-{D41E304B-1FAA-4110-B3D0-B06DD7C87D06}" dt="2021-10-30T10:29:22.391" v="268" actId="14100"/>
          <ac:picMkLst>
            <pc:docMk/>
            <pc:sldMk cId="2630584804" sldId="258"/>
            <ac:picMk id="2" creationId="{5A8AC03A-C975-47D1-97F4-C1296BACEB00}"/>
          </ac:picMkLst>
        </pc:picChg>
        <pc:picChg chg="del">
          <ac:chgData name="kuber raj kunal" userId="ff53f78b27f9dcad" providerId="Windows Live" clId="Web-{D41E304B-1FAA-4110-B3D0-B06DD7C87D06}" dt="2021-10-30T10:19:42.656" v="75"/>
          <ac:picMkLst>
            <pc:docMk/>
            <pc:sldMk cId="2630584804" sldId="258"/>
            <ac:picMk id="2049" creationId="{519E1EAE-3625-4D71-8719-8C2568B21F7C}"/>
          </ac:picMkLst>
        </pc:picChg>
        <pc:picChg chg="del mod">
          <ac:chgData name="kuber raj kunal" userId="ff53f78b27f9dcad" providerId="Windows Live" clId="Web-{D41E304B-1FAA-4110-B3D0-B06DD7C87D06}" dt="2021-10-30T10:24:43.165" v="185"/>
          <ac:picMkLst>
            <pc:docMk/>
            <pc:sldMk cId="2630584804" sldId="258"/>
            <ac:picMk id="2050" creationId="{807EFE56-31CD-4210-8431-70EDDF79D199}"/>
          </ac:picMkLst>
        </pc:picChg>
      </pc:sldChg>
      <pc:sldChg chg="modSp">
        <pc:chgData name="kuber raj kunal" userId="ff53f78b27f9dcad" providerId="Windows Live" clId="Web-{D41E304B-1FAA-4110-B3D0-B06DD7C87D06}" dt="2021-10-30T10:17:29.668" v="0" actId="1076"/>
        <pc:sldMkLst>
          <pc:docMk/>
          <pc:sldMk cId="836727831" sldId="260"/>
        </pc:sldMkLst>
        <pc:picChg chg="mod">
          <ac:chgData name="kuber raj kunal" userId="ff53f78b27f9dcad" providerId="Windows Live" clId="Web-{D41E304B-1FAA-4110-B3D0-B06DD7C87D06}" dt="2021-10-30T10:17:29.668" v="0" actId="1076"/>
          <ac:picMkLst>
            <pc:docMk/>
            <pc:sldMk cId="836727831" sldId="260"/>
            <ac:picMk id="3" creationId="{9E120981-1290-491E-AA4D-3D65B4875C99}"/>
          </ac:picMkLst>
        </pc:picChg>
      </pc:sldChg>
      <pc:sldChg chg="modSp ord">
        <pc:chgData name="kuber raj kunal" userId="ff53f78b27f9dcad" providerId="Windows Live" clId="Web-{D41E304B-1FAA-4110-B3D0-B06DD7C87D06}" dt="2021-10-30T10:19:08.124" v="63" actId="20577"/>
        <pc:sldMkLst>
          <pc:docMk/>
          <pc:sldMk cId="4185253006" sldId="263"/>
        </pc:sldMkLst>
        <pc:spChg chg="mod">
          <ac:chgData name="kuber raj kunal" userId="ff53f78b27f9dcad" providerId="Windows Live" clId="Web-{D41E304B-1FAA-4110-B3D0-B06DD7C87D06}" dt="2021-10-30T10:19:08.124" v="63" actId="20577"/>
          <ac:spMkLst>
            <pc:docMk/>
            <pc:sldMk cId="4185253006" sldId="263"/>
            <ac:spMk id="6" creationId="{D04C3F8F-4AAB-4537-B86D-4D1EB585E718}"/>
          </ac:spMkLst>
        </pc:spChg>
      </pc:sldChg>
      <pc:sldChg chg="ord">
        <pc:chgData name="kuber raj kunal" userId="ff53f78b27f9dcad" providerId="Windows Live" clId="Web-{D41E304B-1FAA-4110-B3D0-B06DD7C87D06}" dt="2021-10-30T10:18:04.810" v="2"/>
        <pc:sldMkLst>
          <pc:docMk/>
          <pc:sldMk cId="1579396437" sldId="264"/>
        </pc:sldMkLst>
      </pc:sldChg>
      <pc:sldChg chg="addSp delSp modSp new">
        <pc:chgData name="kuber raj kunal" userId="ff53f78b27f9dcad" providerId="Windows Live" clId="Web-{D41E304B-1FAA-4110-B3D0-B06DD7C87D06}" dt="2021-10-30T10:29:17.156" v="267"/>
        <pc:sldMkLst>
          <pc:docMk/>
          <pc:sldMk cId="1760278414" sldId="268"/>
        </pc:sldMkLst>
        <pc:spChg chg="add mod">
          <ac:chgData name="kuber raj kunal" userId="ff53f78b27f9dcad" providerId="Windows Live" clId="Web-{D41E304B-1FAA-4110-B3D0-B06DD7C87D06}" dt="2021-10-30T10:29:11.047" v="266"/>
          <ac:spMkLst>
            <pc:docMk/>
            <pc:sldMk cId="1760278414" sldId="268"/>
            <ac:spMk id="3" creationId="{8DBDB2B8-1666-4579-98BB-2A80CFA725C3}"/>
          </ac:spMkLst>
        </pc:spChg>
        <pc:picChg chg="add del mod">
          <ac:chgData name="kuber raj kunal" userId="ff53f78b27f9dcad" providerId="Windows Live" clId="Web-{D41E304B-1FAA-4110-B3D0-B06DD7C87D06}" dt="2021-10-30T10:28:59.718" v="261"/>
          <ac:picMkLst>
            <pc:docMk/>
            <pc:sldMk cId="1760278414" sldId="268"/>
            <ac:picMk id="2" creationId="{43BE6F53-AE15-4F77-A6DA-9DCBB4A53CEF}"/>
          </ac:picMkLst>
        </pc:picChg>
        <pc:picChg chg="add">
          <ac:chgData name="kuber raj kunal" userId="ff53f78b27f9dcad" providerId="Windows Live" clId="Web-{D41E304B-1FAA-4110-B3D0-B06DD7C87D06}" dt="2021-10-30T10:29:17.156" v="267"/>
          <ac:picMkLst>
            <pc:docMk/>
            <pc:sldMk cId="1760278414" sldId="268"/>
            <ac:picMk id="5" creationId="{F1FF101D-2129-4593-B02F-6A487F688DD4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670364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UPDATION IN A BINARY FILE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PERIOD-8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669094" y="3741357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800" b="1" dirty="0"/>
              <a:t>SUBJECT: </a:t>
            </a:r>
            <a:r>
              <a:rPr lang="en" b="1" dirty="0"/>
              <a:t>COMPUTER SCIENCE</a:t>
            </a:r>
            <a:endParaRPr lang="en-US" sz="1800" b="1">
              <a:cs typeface="Calibri"/>
            </a:endParaRPr>
          </a:p>
          <a:p>
            <a:r>
              <a:rPr lang="en" sz="1800" b="1" dirty="0"/>
              <a:t>CHAPTER NUMBER:</a:t>
            </a:r>
            <a:r>
              <a:rPr lang="en" b="1" dirty="0"/>
              <a:t> </a:t>
            </a:r>
            <a:r>
              <a:rPr lang="en" sz="1800" b="1" dirty="0"/>
              <a:t>4</a:t>
            </a:r>
            <a:endParaRPr sz="1800" b="1" dirty="0"/>
          </a:p>
          <a:p>
            <a:r>
              <a:rPr lang="en" sz="1800" b="1" dirty="0"/>
              <a:t>CHAPTER NAME:</a:t>
            </a:r>
            <a:r>
              <a:rPr lang="en" b="1" dirty="0"/>
              <a:t> </a:t>
            </a:r>
            <a:r>
              <a:rPr lang="en" sz="1800" b="1" dirty="0"/>
              <a:t>FILE HANDLING</a:t>
            </a:r>
            <a:endParaRPr sz="1800" b="1" dirty="0"/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D3559C81-1687-4375-81B3-CC4F013764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>
            <a:extLst>
              <a:ext uri="{FF2B5EF4-FFF2-40B4-BE49-F238E27FC236}">
                <a16:creationId xmlns:a16="http://schemas.microsoft.com/office/drawing/2014/main" id="{1D4BA7E9-4865-49DC-9B3B-C73618C4C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837140-AD7F-40D1-ACB3-CA7BE30D7C3E}"/>
              </a:ext>
            </a:extLst>
          </p:cNvPr>
          <p:cNvSpPr txBox="1"/>
          <p:nvPr/>
        </p:nvSpPr>
        <p:spPr>
          <a:xfrm>
            <a:off x="2895600" y="468902"/>
            <a:ext cx="6093123" cy="61863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cs typeface="Calibri"/>
              </a:rPr>
              <a:t>#Marks Modification for a </a:t>
            </a:r>
            <a:r>
              <a:rPr lang="en-US" sz="2200" b="1" dirty="0" err="1">
                <a:solidFill>
                  <a:srgbClr val="FF0000"/>
                </a:solidFill>
                <a:cs typeface="Calibri"/>
              </a:rPr>
              <a:t>RollNo</a:t>
            </a:r>
            <a:endParaRPr lang="en-US" sz="2200" dirty="0" err="1">
              <a:solidFill>
                <a:srgbClr val="FF0000"/>
              </a:solidFill>
              <a:cs typeface="Calibri"/>
            </a:endParaRPr>
          </a:p>
          <a:p>
            <a:r>
              <a:rPr lang="en-US" sz="2200" b="1" dirty="0">
                <a:cs typeface="Calibri"/>
              </a:rPr>
              <a:t>def </a:t>
            </a:r>
            <a:r>
              <a:rPr lang="en-US" sz="2200" b="1" dirty="0" err="1">
                <a:cs typeface="Calibri"/>
              </a:rPr>
              <a:t>updateMarks</a:t>
            </a:r>
            <a:r>
              <a:rPr lang="en-US" sz="2200" b="1" dirty="0">
                <a:cs typeface="Calibri"/>
              </a:rPr>
              <a:t>(</a:t>
            </a:r>
            <a:r>
              <a:rPr lang="en-US" sz="2200" b="1" dirty="0" err="1">
                <a:cs typeface="Calibri"/>
              </a:rPr>
              <a:t>r,m</a:t>
            </a:r>
            <a:r>
              <a:rPr lang="en-US" sz="2200" b="1" dirty="0">
                <a:cs typeface="Calibri"/>
              </a:rPr>
              <a:t>):</a:t>
            </a:r>
          </a:p>
          <a:p>
            <a:pPr lvl="1"/>
            <a:r>
              <a:rPr lang="en-US" sz="2200" b="1" dirty="0">
                <a:cs typeface="Calibri"/>
              </a:rPr>
              <a:t>f = open("student.</a:t>
            </a:r>
            <a:r>
              <a:rPr lang="en-US" sz="2200" b="1" dirty="0" err="1">
                <a:cs typeface="Calibri"/>
              </a:rPr>
              <a:t>dat</a:t>
            </a:r>
            <a:r>
              <a:rPr lang="en-US" sz="2200" b="1" dirty="0">
                <a:cs typeface="Calibri"/>
              </a:rPr>
              <a:t>","</a:t>
            </a:r>
            <a:r>
              <a:rPr lang="en-US" sz="2200" b="1" dirty="0" err="1">
                <a:cs typeface="Calibri"/>
              </a:rPr>
              <a:t>rb</a:t>
            </a:r>
            <a:r>
              <a:rPr lang="en-US" sz="2200" b="1" dirty="0">
                <a:cs typeface="Calibri"/>
              </a:rPr>
              <a:t>")</a:t>
            </a:r>
          </a:p>
          <a:p>
            <a:pPr lvl="1"/>
            <a:r>
              <a:rPr lang="en-US" sz="2200" b="1" dirty="0" err="1">
                <a:cs typeface="Calibri"/>
              </a:rPr>
              <a:t>reclst</a:t>
            </a:r>
            <a:r>
              <a:rPr lang="en-US" sz="2200" b="1" dirty="0">
                <a:cs typeface="Calibri"/>
              </a:rPr>
              <a:t> = []</a:t>
            </a:r>
          </a:p>
          <a:p>
            <a:pPr lvl="1"/>
            <a:r>
              <a:rPr lang="en-US" sz="2200" b="1" dirty="0">
                <a:cs typeface="Calibri"/>
              </a:rPr>
              <a:t>while True:</a:t>
            </a:r>
          </a:p>
          <a:p>
            <a:pPr lvl="2"/>
            <a:r>
              <a:rPr lang="en-US" sz="2200" b="1" dirty="0">
                <a:cs typeface="Calibri"/>
              </a:rPr>
              <a:t>try:</a:t>
            </a:r>
          </a:p>
          <a:p>
            <a:pPr lvl="3"/>
            <a:r>
              <a:rPr lang="en-US" sz="2200" b="1" dirty="0">
                <a:cs typeface="Calibri"/>
              </a:rPr>
              <a:t>rec = </a:t>
            </a:r>
            <a:r>
              <a:rPr lang="en-US" sz="2200" b="1" dirty="0" err="1">
                <a:cs typeface="Calibri"/>
              </a:rPr>
              <a:t>pickle.load</a:t>
            </a:r>
            <a:r>
              <a:rPr lang="en-US" sz="2200" b="1" dirty="0">
                <a:cs typeface="Calibri"/>
              </a:rPr>
              <a:t>(f)</a:t>
            </a:r>
          </a:p>
          <a:p>
            <a:pPr lvl="3"/>
            <a:r>
              <a:rPr lang="en-US" sz="2200" b="1" dirty="0" err="1">
                <a:cs typeface="Calibri"/>
              </a:rPr>
              <a:t>reclst.append</a:t>
            </a:r>
            <a:r>
              <a:rPr lang="en-US" sz="2200" b="1" dirty="0">
                <a:cs typeface="Calibri"/>
              </a:rPr>
              <a:t>(rec)</a:t>
            </a:r>
          </a:p>
          <a:p>
            <a:pPr lvl="2"/>
            <a:r>
              <a:rPr lang="en-US" sz="2200" b="1" dirty="0">
                <a:cs typeface="Calibri"/>
              </a:rPr>
              <a:t>except </a:t>
            </a:r>
            <a:r>
              <a:rPr lang="en-US" sz="2200" b="1" dirty="0" err="1">
                <a:cs typeface="Calibri"/>
              </a:rPr>
              <a:t>EOFError</a:t>
            </a:r>
            <a:r>
              <a:rPr lang="en-US" sz="2200" b="1" dirty="0">
                <a:cs typeface="Calibri"/>
              </a:rPr>
              <a:t>:</a:t>
            </a:r>
          </a:p>
          <a:p>
            <a:pPr lvl="3"/>
            <a:r>
              <a:rPr lang="en-US" sz="2200" b="1" dirty="0">
                <a:cs typeface="Calibri"/>
              </a:rPr>
              <a:t>break:</a:t>
            </a:r>
          </a:p>
          <a:p>
            <a:pPr lvl="1"/>
            <a:r>
              <a:rPr lang="en-US" sz="2200" b="1" dirty="0" err="1">
                <a:cs typeface="Calibri"/>
              </a:rPr>
              <a:t>f.close</a:t>
            </a:r>
            <a:r>
              <a:rPr lang="en-US" sz="2200" b="1" dirty="0">
                <a:cs typeface="Calibri"/>
              </a:rPr>
              <a:t>()</a:t>
            </a:r>
          </a:p>
          <a:p>
            <a:pPr lvl="1"/>
            <a:r>
              <a:rPr lang="en-US" sz="2200" b="1" dirty="0">
                <a:cs typeface="Calibri"/>
              </a:rPr>
              <a:t>for </a:t>
            </a:r>
            <a:r>
              <a:rPr lang="en-US" sz="2200" b="1" dirty="0" err="1">
                <a:cs typeface="Calibri"/>
              </a:rPr>
              <a:t>i</a:t>
            </a:r>
            <a:r>
              <a:rPr lang="en-US" sz="2200" b="1" dirty="0">
                <a:cs typeface="Calibri"/>
              </a:rPr>
              <a:t> in range(</a:t>
            </a:r>
            <a:r>
              <a:rPr lang="en-US" sz="2200" b="1" dirty="0" err="1">
                <a:cs typeface="Calibri"/>
              </a:rPr>
              <a:t>len</a:t>
            </a:r>
            <a:r>
              <a:rPr lang="en-US" sz="2200" b="1" dirty="0">
                <a:cs typeface="Calibri"/>
              </a:rPr>
              <a:t>(</a:t>
            </a:r>
            <a:r>
              <a:rPr lang="en-US" sz="2200" b="1" dirty="0" err="1">
                <a:cs typeface="Calibri"/>
              </a:rPr>
              <a:t>reclst</a:t>
            </a:r>
            <a:r>
              <a:rPr lang="en-US" sz="2200" b="1" dirty="0">
                <a:cs typeface="Calibri"/>
              </a:rPr>
              <a:t>)):</a:t>
            </a:r>
          </a:p>
          <a:p>
            <a:pPr lvl="2"/>
            <a:r>
              <a:rPr lang="en-US" sz="2200" b="1" dirty="0">
                <a:cs typeface="Calibri"/>
              </a:rPr>
              <a:t>if </a:t>
            </a:r>
            <a:r>
              <a:rPr lang="en-US" sz="2200" b="1" dirty="0" err="1">
                <a:cs typeface="Calibri"/>
              </a:rPr>
              <a:t>reclst</a:t>
            </a:r>
            <a:r>
              <a:rPr lang="en-US" sz="2200" b="1" dirty="0">
                <a:cs typeface="Calibri"/>
              </a:rPr>
              <a:t>[</a:t>
            </a:r>
            <a:r>
              <a:rPr lang="en-US" sz="2200" b="1" dirty="0" err="1">
                <a:cs typeface="Calibri"/>
              </a:rPr>
              <a:t>i</a:t>
            </a:r>
            <a:r>
              <a:rPr lang="en-US" sz="2200" b="1" dirty="0">
                <a:cs typeface="Calibri"/>
              </a:rPr>
              <a:t>]['</a:t>
            </a:r>
            <a:r>
              <a:rPr lang="en-US" sz="2200" b="1" dirty="0" err="1">
                <a:cs typeface="Calibri"/>
              </a:rPr>
              <a:t>Rollno</a:t>
            </a:r>
            <a:r>
              <a:rPr lang="en-US" sz="2200" b="1" dirty="0">
                <a:cs typeface="Calibri"/>
              </a:rPr>
              <a:t>'] == r:</a:t>
            </a:r>
          </a:p>
          <a:p>
            <a:pPr lvl="3"/>
            <a:r>
              <a:rPr lang="en-US" sz="2200" b="1" dirty="0" err="1">
                <a:cs typeface="Calibri"/>
              </a:rPr>
              <a:t>reclst</a:t>
            </a:r>
            <a:r>
              <a:rPr lang="en-US" sz="2200" b="1" dirty="0">
                <a:cs typeface="Calibri"/>
              </a:rPr>
              <a:t>[</a:t>
            </a:r>
            <a:r>
              <a:rPr lang="en-US" sz="2200" b="1" dirty="0" err="1">
                <a:cs typeface="Calibri"/>
              </a:rPr>
              <a:t>i</a:t>
            </a:r>
            <a:r>
              <a:rPr lang="en-US" sz="2200" b="1" dirty="0">
                <a:cs typeface="Calibri"/>
              </a:rPr>
              <a:t>]['Marks'] = m</a:t>
            </a:r>
          </a:p>
          <a:p>
            <a:pPr lvl="1"/>
            <a:r>
              <a:rPr lang="en-US" sz="2200" b="1" dirty="0">
                <a:ea typeface="+mn-lt"/>
                <a:cs typeface="+mn-lt"/>
              </a:rPr>
              <a:t>f = open("student.</a:t>
            </a:r>
            <a:r>
              <a:rPr lang="en-US" sz="2200" b="1" dirty="0" err="1">
                <a:ea typeface="+mn-lt"/>
                <a:cs typeface="+mn-lt"/>
              </a:rPr>
              <a:t>dat</a:t>
            </a:r>
            <a:r>
              <a:rPr lang="en-US" sz="2200" b="1" dirty="0">
                <a:ea typeface="+mn-lt"/>
                <a:cs typeface="+mn-lt"/>
              </a:rPr>
              <a:t>","</a:t>
            </a:r>
            <a:r>
              <a:rPr lang="en-US" sz="2200" b="1" dirty="0" err="1">
                <a:ea typeface="+mn-lt"/>
                <a:cs typeface="+mn-lt"/>
              </a:rPr>
              <a:t>wb</a:t>
            </a:r>
            <a:r>
              <a:rPr lang="en-US" sz="2200" b="1" dirty="0">
                <a:ea typeface="+mn-lt"/>
                <a:cs typeface="+mn-lt"/>
              </a:rPr>
              <a:t>")</a:t>
            </a:r>
            <a:endParaRPr lang="en-US" sz="2200" dirty="0">
              <a:ea typeface="+mn-lt"/>
              <a:cs typeface="+mn-lt"/>
            </a:endParaRPr>
          </a:p>
          <a:p>
            <a:pPr lvl="1"/>
            <a:r>
              <a:rPr lang="en-US" sz="2200" b="1" dirty="0">
                <a:cs typeface="Calibri"/>
              </a:rPr>
              <a:t>for x in </a:t>
            </a:r>
            <a:r>
              <a:rPr lang="en-US" sz="2200" b="1" dirty="0" err="1">
                <a:cs typeface="Calibri"/>
              </a:rPr>
              <a:t>reclst</a:t>
            </a:r>
            <a:r>
              <a:rPr lang="en-US" sz="2200" b="1" dirty="0">
                <a:cs typeface="Calibri"/>
              </a:rPr>
              <a:t>:</a:t>
            </a:r>
          </a:p>
          <a:p>
            <a:pPr lvl="2"/>
            <a:r>
              <a:rPr lang="en-US" sz="2200" b="1" dirty="0" err="1">
                <a:cs typeface="Calibri"/>
              </a:rPr>
              <a:t>pickle.dump</a:t>
            </a:r>
            <a:r>
              <a:rPr lang="en-US" sz="2200" b="1" dirty="0">
                <a:cs typeface="Calibri"/>
              </a:rPr>
              <a:t>(</a:t>
            </a:r>
            <a:r>
              <a:rPr lang="en-US" sz="2200" b="1" dirty="0" err="1">
                <a:cs typeface="Calibri"/>
              </a:rPr>
              <a:t>x,f</a:t>
            </a:r>
            <a:r>
              <a:rPr lang="en-US" sz="2200" b="1" dirty="0">
                <a:cs typeface="Calibri"/>
              </a:rPr>
              <a:t>)</a:t>
            </a:r>
          </a:p>
          <a:p>
            <a:pPr lvl="1"/>
            <a:r>
              <a:rPr lang="en-US" sz="2200" b="1" dirty="0" err="1">
                <a:cs typeface="Calibri"/>
              </a:rPr>
              <a:t>f.close</a:t>
            </a:r>
            <a:r>
              <a:rPr lang="en-US" sz="2200" b="1" dirty="0">
                <a:cs typeface="Calibri"/>
              </a:rPr>
              <a:t>()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7F0B27-BEEB-41E8-8ACF-473E6018F777}"/>
              </a:ext>
            </a:extLst>
          </p:cNvPr>
          <p:cNvSpPr txBox="1"/>
          <p:nvPr/>
        </p:nvSpPr>
        <p:spPr>
          <a:xfrm>
            <a:off x="9066363" y="5932098"/>
            <a:ext cx="2743200" cy="46166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Continued&gt;&gt;&gt;</a:t>
            </a:r>
          </a:p>
        </p:txBody>
      </p:sp>
    </p:spTree>
    <p:extLst>
      <p:ext uri="{BB962C8B-B14F-4D97-AF65-F5344CB8AC3E}">
        <p14:creationId xmlns:p14="http://schemas.microsoft.com/office/powerpoint/2010/main" val="836727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828F63-8F3F-42A9-AB3B-9DD7689FD924}"/>
              </a:ext>
            </a:extLst>
          </p:cNvPr>
          <p:cNvSpPr txBox="1"/>
          <p:nvPr/>
        </p:nvSpPr>
        <p:spPr>
          <a:xfrm>
            <a:off x="3186022" y="483078"/>
            <a:ext cx="6093123" cy="58477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cs typeface="Calibri"/>
              </a:rPr>
              <a:t>#Deleting a record based on a </a:t>
            </a:r>
            <a:r>
              <a:rPr lang="en-US" sz="2200" b="1" dirty="0" err="1">
                <a:solidFill>
                  <a:srgbClr val="FF0000"/>
                </a:solidFill>
                <a:cs typeface="Calibri"/>
              </a:rPr>
              <a:t>RollNo</a:t>
            </a:r>
            <a:endParaRPr lang="en-US" sz="2200" dirty="0" err="1">
              <a:solidFill>
                <a:srgbClr val="FF0000"/>
              </a:solidFill>
              <a:cs typeface="Calibri"/>
            </a:endParaRPr>
          </a:p>
          <a:p>
            <a:r>
              <a:rPr lang="en-US" sz="2200" b="1" dirty="0">
                <a:cs typeface="Calibri"/>
              </a:rPr>
              <a:t>def </a:t>
            </a:r>
            <a:r>
              <a:rPr lang="en-US" sz="2200" b="1" dirty="0" err="1">
                <a:cs typeface="Calibri"/>
              </a:rPr>
              <a:t>deleteRec</a:t>
            </a:r>
            <a:r>
              <a:rPr lang="en-US" sz="2200" b="1" dirty="0">
                <a:cs typeface="Calibri"/>
              </a:rPr>
              <a:t>(r):</a:t>
            </a:r>
          </a:p>
          <a:p>
            <a:pPr lvl="1"/>
            <a:r>
              <a:rPr lang="en-US" sz="2200" b="1" dirty="0">
                <a:cs typeface="Calibri"/>
              </a:rPr>
              <a:t>f = open("student.</a:t>
            </a:r>
            <a:r>
              <a:rPr lang="en-US" sz="2200" b="1" dirty="0" err="1">
                <a:cs typeface="Calibri"/>
              </a:rPr>
              <a:t>dat</a:t>
            </a:r>
            <a:r>
              <a:rPr lang="en-US" sz="2200" b="1" dirty="0">
                <a:cs typeface="Calibri"/>
              </a:rPr>
              <a:t>","</a:t>
            </a:r>
            <a:r>
              <a:rPr lang="en-US" sz="2200" b="1" dirty="0" err="1">
                <a:cs typeface="Calibri"/>
              </a:rPr>
              <a:t>rb</a:t>
            </a:r>
            <a:r>
              <a:rPr lang="en-US" sz="2200" b="1" dirty="0">
                <a:cs typeface="Calibri"/>
              </a:rPr>
              <a:t>")</a:t>
            </a:r>
          </a:p>
          <a:p>
            <a:pPr lvl="1"/>
            <a:r>
              <a:rPr lang="en-US" sz="2200" b="1" dirty="0" err="1">
                <a:cs typeface="Calibri"/>
              </a:rPr>
              <a:t>reclst</a:t>
            </a:r>
            <a:r>
              <a:rPr lang="en-US" sz="2200" b="1" dirty="0">
                <a:cs typeface="Calibri"/>
              </a:rPr>
              <a:t> = []</a:t>
            </a:r>
          </a:p>
          <a:p>
            <a:pPr lvl="1"/>
            <a:r>
              <a:rPr lang="en-US" sz="2200" b="1" dirty="0">
                <a:cs typeface="Calibri"/>
              </a:rPr>
              <a:t>while True:</a:t>
            </a:r>
          </a:p>
          <a:p>
            <a:pPr lvl="2"/>
            <a:r>
              <a:rPr lang="en-US" sz="2200" b="1" dirty="0">
                <a:cs typeface="Calibri"/>
              </a:rPr>
              <a:t>try:</a:t>
            </a:r>
          </a:p>
          <a:p>
            <a:pPr lvl="3"/>
            <a:r>
              <a:rPr lang="en-US" sz="2200" b="1" dirty="0">
                <a:cs typeface="Calibri"/>
              </a:rPr>
              <a:t>rec = </a:t>
            </a:r>
            <a:r>
              <a:rPr lang="en-US" sz="2200" b="1" dirty="0" err="1">
                <a:cs typeface="Calibri"/>
              </a:rPr>
              <a:t>pickle.load</a:t>
            </a:r>
            <a:r>
              <a:rPr lang="en-US" sz="2200" b="1" dirty="0">
                <a:cs typeface="Calibri"/>
              </a:rPr>
              <a:t>(f)</a:t>
            </a:r>
          </a:p>
          <a:p>
            <a:pPr lvl="3"/>
            <a:r>
              <a:rPr lang="en-US" sz="2200" b="1" dirty="0" err="1">
                <a:cs typeface="Calibri"/>
              </a:rPr>
              <a:t>reclst.append</a:t>
            </a:r>
            <a:r>
              <a:rPr lang="en-US" sz="2200" b="1" dirty="0">
                <a:cs typeface="Calibri"/>
              </a:rPr>
              <a:t>(rec)</a:t>
            </a:r>
          </a:p>
          <a:p>
            <a:pPr lvl="2"/>
            <a:r>
              <a:rPr lang="en-US" sz="2200" b="1" dirty="0">
                <a:cs typeface="Calibri"/>
              </a:rPr>
              <a:t>except </a:t>
            </a:r>
            <a:r>
              <a:rPr lang="en-US" sz="2200" b="1" dirty="0" err="1">
                <a:cs typeface="Calibri"/>
              </a:rPr>
              <a:t>EOFError</a:t>
            </a:r>
            <a:r>
              <a:rPr lang="en-US" sz="2200" b="1" dirty="0">
                <a:cs typeface="Calibri"/>
              </a:rPr>
              <a:t>:</a:t>
            </a:r>
          </a:p>
          <a:p>
            <a:pPr lvl="3"/>
            <a:r>
              <a:rPr lang="en-US" sz="2200" b="1" dirty="0">
                <a:cs typeface="Calibri"/>
              </a:rPr>
              <a:t>break:</a:t>
            </a:r>
          </a:p>
          <a:p>
            <a:pPr lvl="1"/>
            <a:r>
              <a:rPr lang="en-US" sz="2200" b="1" dirty="0" err="1">
                <a:cs typeface="Calibri"/>
              </a:rPr>
              <a:t>f.close</a:t>
            </a:r>
            <a:r>
              <a:rPr lang="en-US" sz="2200" b="1" dirty="0">
                <a:cs typeface="Calibri"/>
              </a:rPr>
              <a:t>()</a:t>
            </a:r>
          </a:p>
          <a:p>
            <a:pPr lvl="1"/>
            <a:r>
              <a:rPr lang="en-US" sz="2200" b="1" dirty="0">
                <a:ea typeface="+mn-lt"/>
                <a:cs typeface="+mn-lt"/>
              </a:rPr>
              <a:t>f = open("student.</a:t>
            </a:r>
            <a:r>
              <a:rPr lang="en-US" sz="2200" b="1" dirty="0" err="1">
                <a:ea typeface="+mn-lt"/>
                <a:cs typeface="+mn-lt"/>
              </a:rPr>
              <a:t>dat</a:t>
            </a:r>
            <a:r>
              <a:rPr lang="en-US" sz="2200" b="1" dirty="0">
                <a:ea typeface="+mn-lt"/>
                <a:cs typeface="+mn-lt"/>
              </a:rPr>
              <a:t>","</a:t>
            </a:r>
            <a:r>
              <a:rPr lang="en-US" sz="2200" b="1" dirty="0" err="1">
                <a:ea typeface="+mn-lt"/>
                <a:cs typeface="+mn-lt"/>
              </a:rPr>
              <a:t>wb</a:t>
            </a:r>
            <a:r>
              <a:rPr lang="en-US" sz="2200" b="1" dirty="0">
                <a:ea typeface="+mn-lt"/>
                <a:cs typeface="+mn-lt"/>
              </a:rPr>
              <a:t>")</a:t>
            </a:r>
            <a:endParaRPr lang="en-US" sz="2200" dirty="0">
              <a:ea typeface="+mn-lt"/>
              <a:cs typeface="+mn-lt"/>
            </a:endParaRPr>
          </a:p>
          <a:p>
            <a:pPr lvl="1"/>
            <a:r>
              <a:rPr lang="en-US" sz="2200" b="1" dirty="0">
                <a:cs typeface="Calibri"/>
              </a:rPr>
              <a:t>for x in </a:t>
            </a:r>
            <a:r>
              <a:rPr lang="en-US" sz="2200" b="1" dirty="0" err="1">
                <a:cs typeface="Calibri"/>
              </a:rPr>
              <a:t>reclst</a:t>
            </a:r>
            <a:r>
              <a:rPr lang="en-US" sz="2200" b="1" dirty="0">
                <a:cs typeface="Calibri"/>
              </a:rPr>
              <a:t>:</a:t>
            </a:r>
          </a:p>
          <a:p>
            <a:pPr lvl="2"/>
            <a:r>
              <a:rPr lang="en-US" sz="2200" b="1" dirty="0">
                <a:cs typeface="Calibri"/>
              </a:rPr>
              <a:t>if x['</a:t>
            </a:r>
            <a:r>
              <a:rPr lang="en-US" sz="2200" b="1" dirty="0" err="1">
                <a:cs typeface="Calibri"/>
              </a:rPr>
              <a:t>Rollno</a:t>
            </a:r>
            <a:r>
              <a:rPr lang="en-US" sz="2200" b="1" dirty="0">
                <a:cs typeface="Calibri"/>
              </a:rPr>
              <a:t>'] == r</a:t>
            </a:r>
          </a:p>
          <a:p>
            <a:pPr lvl="3"/>
            <a:r>
              <a:rPr lang="en-US" sz="2200" b="1" dirty="0">
                <a:cs typeface="Calibri"/>
              </a:rPr>
              <a:t>continue</a:t>
            </a:r>
          </a:p>
          <a:p>
            <a:pPr lvl="2"/>
            <a:r>
              <a:rPr lang="en-US" sz="2200" b="1" dirty="0" err="1">
                <a:cs typeface="Calibri"/>
              </a:rPr>
              <a:t>pickle.dump</a:t>
            </a:r>
            <a:r>
              <a:rPr lang="en-US" sz="2200" b="1" dirty="0">
                <a:cs typeface="Calibri"/>
              </a:rPr>
              <a:t>(</a:t>
            </a:r>
            <a:r>
              <a:rPr lang="en-US" sz="2200" b="1" dirty="0" err="1">
                <a:cs typeface="Calibri"/>
              </a:rPr>
              <a:t>x,f</a:t>
            </a:r>
            <a:r>
              <a:rPr lang="en-US" sz="2200" b="1" dirty="0">
                <a:cs typeface="Calibri"/>
              </a:rPr>
              <a:t>)</a:t>
            </a:r>
            <a:endParaRPr lang="en-US" dirty="0"/>
          </a:p>
          <a:p>
            <a:pPr lvl="1"/>
            <a:r>
              <a:rPr lang="en-US" sz="2200" b="1" dirty="0" err="1">
                <a:cs typeface="Calibri"/>
              </a:rPr>
              <a:t>f.close</a:t>
            </a:r>
            <a:r>
              <a:rPr lang="en-US" sz="2200" b="1" dirty="0">
                <a:cs typeface="Calibri"/>
              </a:rPr>
              <a:t>()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A0B177-935C-4FB5-B909-A4E3E2581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3A59443-86CC-45E8-8411-13BF4F00B5E2}"/>
              </a:ext>
            </a:extLst>
          </p:cNvPr>
          <p:cNvSpPr txBox="1"/>
          <p:nvPr/>
        </p:nvSpPr>
        <p:spPr>
          <a:xfrm>
            <a:off x="9066363" y="5932098"/>
            <a:ext cx="2743200" cy="46166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Continued&gt;&gt;&gt;</a:t>
            </a:r>
          </a:p>
        </p:txBody>
      </p:sp>
    </p:spTree>
    <p:extLst>
      <p:ext uri="{BB962C8B-B14F-4D97-AF65-F5344CB8AC3E}">
        <p14:creationId xmlns:p14="http://schemas.microsoft.com/office/powerpoint/2010/main" val="1961985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6E522C5F-3978-4709-98BB-8E53B05B5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7BB9CC9-B7A8-4BB9-8984-80786A88CB5B}"/>
              </a:ext>
            </a:extLst>
          </p:cNvPr>
          <p:cNvSpPr txBox="1"/>
          <p:nvPr/>
        </p:nvSpPr>
        <p:spPr>
          <a:xfrm>
            <a:off x="1981200" y="762000"/>
            <a:ext cx="6898256" cy="44670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cs typeface="Calibri"/>
              </a:rPr>
              <a:t>while True: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sz="2400" b="1" dirty="0">
                <a:cs typeface="Calibri"/>
              </a:rPr>
              <a:t>print('Type 1 to insert rec.')</a:t>
            </a:r>
          </a:p>
          <a:p>
            <a:pPr lvl="1"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print('Type 2 to display rec.')</a:t>
            </a:r>
            <a:endParaRPr lang="en-US" sz="2400" dirty="0">
              <a:ea typeface="+mn-lt"/>
              <a:cs typeface="+mn-lt"/>
            </a:endParaRPr>
          </a:p>
          <a:p>
            <a:pPr lvl="1"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print('Type 3 to search rec.')</a:t>
            </a:r>
            <a:endParaRPr lang="en-US" sz="2400" dirty="0">
              <a:ea typeface="+mn-lt"/>
              <a:cs typeface="+mn-lt"/>
            </a:endParaRPr>
          </a:p>
          <a:p>
            <a:pPr lvl="1"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print('Type 4 to update rec.')</a:t>
            </a:r>
            <a:endParaRPr lang="en-US" sz="2400" dirty="0">
              <a:ea typeface="+mn-lt"/>
              <a:cs typeface="+mn-lt"/>
            </a:endParaRPr>
          </a:p>
          <a:p>
            <a:pPr lvl="1"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print('Type 5 to delete rec.')</a:t>
            </a:r>
            <a:endParaRPr lang="en-US" sz="2400" dirty="0">
              <a:ea typeface="+mn-lt"/>
              <a:cs typeface="+mn-lt"/>
            </a:endParaRPr>
          </a:p>
          <a:p>
            <a:pPr lvl="1">
              <a:lnSpc>
                <a:spcPct val="150000"/>
              </a:lnSpc>
            </a:pPr>
            <a:r>
              <a:rPr lang="en-US" sz="2400" b="1" dirty="0">
                <a:cs typeface="Calibri"/>
              </a:rPr>
              <a:t>print('Enter your choice 0 to exit')</a:t>
            </a:r>
            <a:endParaRPr lang="en-US" sz="2400" dirty="0">
              <a:ea typeface="+mn-lt"/>
              <a:cs typeface="+mn-lt"/>
            </a:endParaRPr>
          </a:p>
          <a:p>
            <a:pPr lvl="1">
              <a:lnSpc>
                <a:spcPct val="150000"/>
              </a:lnSpc>
            </a:pPr>
            <a:r>
              <a:rPr lang="en-US" sz="2400" b="1" dirty="0">
                <a:cs typeface="Calibri"/>
              </a:rPr>
              <a:t>choice = int(input("Enter your choice:"))</a:t>
            </a:r>
            <a:endParaRPr lang="en-US" sz="2400" dirty="0">
              <a:ea typeface="+mn-lt"/>
              <a:cs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25F08D-342A-455E-8AC8-D48D8CA0BE3A}"/>
              </a:ext>
            </a:extLst>
          </p:cNvPr>
          <p:cNvSpPr txBox="1"/>
          <p:nvPr/>
        </p:nvSpPr>
        <p:spPr>
          <a:xfrm>
            <a:off x="9066363" y="5932098"/>
            <a:ext cx="2743200" cy="46166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Continued&gt;&gt;&gt;</a:t>
            </a:r>
          </a:p>
        </p:txBody>
      </p:sp>
    </p:spTree>
    <p:extLst>
      <p:ext uri="{BB962C8B-B14F-4D97-AF65-F5344CB8AC3E}">
        <p14:creationId xmlns:p14="http://schemas.microsoft.com/office/powerpoint/2010/main" val="2403241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4B57D23-AF0A-4D0F-880D-9C28F0FF038A}"/>
              </a:ext>
            </a:extLst>
          </p:cNvPr>
          <p:cNvSpPr txBox="1"/>
          <p:nvPr/>
        </p:nvSpPr>
        <p:spPr>
          <a:xfrm>
            <a:off x="2895600" y="442793"/>
            <a:ext cx="7070784" cy="60016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cs typeface="Segoe UI"/>
              </a:rPr>
              <a:t>if choice == 0: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>
                <a:cs typeface="Segoe UI"/>
              </a:rPr>
              <a:t>	break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 err="1">
                <a:cs typeface="Segoe UI"/>
              </a:rPr>
              <a:t>elif</a:t>
            </a:r>
            <a:r>
              <a:rPr lang="en-US" sz="2400" b="1" dirty="0">
                <a:cs typeface="Segoe UI"/>
              </a:rPr>
              <a:t> choice == 1: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>
                <a:cs typeface="Segoe UI"/>
              </a:rPr>
              <a:t>	</a:t>
            </a:r>
            <a:r>
              <a:rPr lang="en-US" sz="2400" b="1" dirty="0" err="1">
                <a:cs typeface="Segoe UI"/>
              </a:rPr>
              <a:t>insertRec</a:t>
            </a:r>
            <a:r>
              <a:rPr lang="en-US" sz="2400" b="1" dirty="0">
                <a:cs typeface="Segoe UI"/>
              </a:rPr>
              <a:t>()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 err="1">
                <a:cs typeface="Segoe UI"/>
              </a:rPr>
              <a:t>elif</a:t>
            </a:r>
            <a:r>
              <a:rPr lang="en-US" sz="2400" b="1" dirty="0">
                <a:cs typeface="Segoe UI"/>
              </a:rPr>
              <a:t> choice == 2: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>
                <a:cs typeface="Segoe UI"/>
              </a:rPr>
              <a:t>	</a:t>
            </a:r>
            <a:r>
              <a:rPr lang="en-US" sz="2400" b="1" dirty="0" err="1">
                <a:cs typeface="Segoe UI"/>
              </a:rPr>
              <a:t>readRec</a:t>
            </a:r>
            <a:r>
              <a:rPr lang="en-US" sz="2400" b="1" dirty="0">
                <a:cs typeface="Segoe UI"/>
              </a:rPr>
              <a:t>()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 err="1">
                <a:cs typeface="Segoe UI"/>
              </a:rPr>
              <a:t>elif</a:t>
            </a:r>
            <a:r>
              <a:rPr lang="en-US" sz="2400" b="1" dirty="0">
                <a:cs typeface="Segoe UI"/>
              </a:rPr>
              <a:t> choice == 3: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>
                <a:cs typeface="Segoe UI"/>
              </a:rPr>
              <a:t>	r = int(input("Enter a </a:t>
            </a:r>
            <a:r>
              <a:rPr lang="en-US" sz="2400" b="1" dirty="0" err="1">
                <a:cs typeface="Segoe UI"/>
              </a:rPr>
              <a:t>rollno</a:t>
            </a:r>
            <a:r>
              <a:rPr lang="en-US" sz="2400" b="1" dirty="0">
                <a:cs typeface="Segoe UI"/>
              </a:rPr>
              <a:t> to search:"))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>
                <a:cs typeface="Segoe UI"/>
              </a:rPr>
              <a:t>	</a:t>
            </a:r>
            <a:r>
              <a:rPr lang="en-US" sz="2400" b="1" dirty="0" err="1">
                <a:cs typeface="Segoe UI"/>
              </a:rPr>
              <a:t>searchRollNo</a:t>
            </a:r>
            <a:r>
              <a:rPr lang="en-US" sz="2400" b="1" dirty="0">
                <a:cs typeface="Segoe UI"/>
              </a:rPr>
              <a:t>(r)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 err="1">
                <a:cs typeface="Segoe UI"/>
              </a:rPr>
              <a:t>elif</a:t>
            </a:r>
            <a:r>
              <a:rPr lang="en-US" sz="2400" b="1" dirty="0">
                <a:cs typeface="Segoe UI"/>
              </a:rPr>
              <a:t> choice == 4: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>
                <a:cs typeface="Segoe UI"/>
              </a:rPr>
              <a:t>	r = int(input("Enter a </a:t>
            </a:r>
            <a:r>
              <a:rPr lang="en-US" sz="2400" b="1" dirty="0" err="1">
                <a:cs typeface="Segoe UI"/>
              </a:rPr>
              <a:t>rollno</a:t>
            </a:r>
            <a:r>
              <a:rPr lang="en-US" sz="2400" b="1" dirty="0">
                <a:cs typeface="Segoe UI"/>
              </a:rPr>
              <a:t>:"))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>
                <a:cs typeface="Segoe UI"/>
              </a:rPr>
              <a:t>	m = int(input("Enter new Marks:"))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>
                <a:cs typeface="Segoe UI"/>
              </a:rPr>
              <a:t>	</a:t>
            </a:r>
            <a:r>
              <a:rPr lang="en-US" sz="2400" b="1" dirty="0" err="1">
                <a:cs typeface="Segoe UI"/>
              </a:rPr>
              <a:t>updateMarks</a:t>
            </a:r>
            <a:r>
              <a:rPr lang="en-US" sz="2400" b="1" dirty="0">
                <a:cs typeface="Segoe UI"/>
              </a:rPr>
              <a:t>(</a:t>
            </a:r>
            <a:r>
              <a:rPr lang="en-US" sz="2400" b="1" dirty="0" err="1">
                <a:cs typeface="Segoe UI"/>
              </a:rPr>
              <a:t>r,m</a:t>
            </a:r>
            <a:r>
              <a:rPr lang="en-US" sz="2400" b="1" dirty="0">
                <a:cs typeface="Segoe UI"/>
              </a:rPr>
              <a:t>)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 err="1">
                <a:cs typeface="Segoe UI"/>
              </a:rPr>
              <a:t>elif</a:t>
            </a:r>
            <a:r>
              <a:rPr lang="en-US" sz="2400" b="1" dirty="0">
                <a:cs typeface="Segoe UI"/>
              </a:rPr>
              <a:t> choice == 5: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>
                <a:cs typeface="Segoe UI"/>
              </a:rPr>
              <a:t>	r = int(input("Enter a </a:t>
            </a:r>
            <a:r>
              <a:rPr lang="en-US" sz="2400" b="1" dirty="0" err="1">
                <a:cs typeface="Segoe UI"/>
              </a:rPr>
              <a:t>rollno</a:t>
            </a:r>
            <a:r>
              <a:rPr lang="en-US" sz="2400" b="1" dirty="0">
                <a:cs typeface="Segoe UI"/>
              </a:rPr>
              <a:t>:"))</a:t>
            </a:r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b="1" dirty="0">
                <a:cs typeface="Segoe UI"/>
              </a:rPr>
              <a:t>	</a:t>
            </a:r>
            <a:r>
              <a:rPr lang="en-US" sz="2400" b="1" dirty="0" err="1">
                <a:cs typeface="Segoe UI"/>
              </a:rPr>
              <a:t>deleteRec</a:t>
            </a:r>
            <a:r>
              <a:rPr lang="en-US" sz="2400" b="1" dirty="0">
                <a:cs typeface="Segoe UI"/>
              </a:rPr>
              <a:t>(r)</a:t>
            </a:r>
            <a:r>
              <a:rPr lang="en-US" sz="2400" dirty="0">
                <a:cs typeface="Segoe UI"/>
              </a:rPr>
              <a:t>​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A2B65B14-89AA-4A79-B81F-59994E492C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409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B8667723-667F-4FFC-A0C7-9F6A59BD8A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867F3C2-7332-49D5-9E27-A96552408394}"/>
              </a:ext>
            </a:extLst>
          </p:cNvPr>
          <p:cNvSpPr txBox="1"/>
          <p:nvPr/>
        </p:nvSpPr>
        <p:spPr>
          <a:xfrm>
            <a:off x="2625306" y="267419"/>
            <a:ext cx="5978105" cy="612905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2400" b="1" dirty="0">
                <a:cs typeface="Calibri"/>
              </a:rPr>
              <a:t>&gt;&gt;&gt;</a:t>
            </a:r>
            <a:endParaRPr lang="en-US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cs typeface="Calibri"/>
              </a:rPr>
              <a:t>Type 1 to insert rec.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Type 2 to display rec.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Type 3 to Search </a:t>
            </a:r>
            <a:r>
              <a:rPr lang="en-US" sz="2400" b="1" dirty="0" err="1">
                <a:ea typeface="+mn-lt"/>
                <a:cs typeface="+mn-lt"/>
              </a:rPr>
              <a:t>RollNo</a:t>
            </a:r>
            <a:r>
              <a:rPr lang="en-US" sz="2400" b="1" dirty="0">
                <a:ea typeface="+mn-lt"/>
                <a:cs typeface="+mn-lt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Type 4 to update marks.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Type 5 to delete a Record.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cs typeface="Calibri"/>
              </a:rPr>
              <a:t>Enter your choice 0 to exit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cs typeface="Calibri"/>
              </a:rPr>
              <a:t>Enter your choice: 1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cs typeface="Calibri"/>
              </a:rPr>
              <a:t>Enter roll number: 20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cs typeface="Calibri"/>
              </a:rPr>
              <a:t>Enter Name: Ankur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cs typeface="Calibri"/>
              </a:rPr>
              <a:t>Enter Marks: 400</a:t>
            </a:r>
            <a:endParaRPr lang="en-US" sz="2400" dirty="0">
              <a:ea typeface="+mn-lt"/>
              <a:cs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AE871B-EA23-4B00-9B73-A40F6E27C58C}"/>
              </a:ext>
            </a:extLst>
          </p:cNvPr>
          <p:cNvSpPr txBox="1"/>
          <p:nvPr/>
        </p:nvSpPr>
        <p:spPr>
          <a:xfrm>
            <a:off x="9066363" y="5932098"/>
            <a:ext cx="2743200" cy="46166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Continued&gt;&gt;&gt;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FE1210-126D-4B3B-AFFF-6BA09295FEC8}"/>
              </a:ext>
            </a:extLst>
          </p:cNvPr>
          <p:cNvSpPr txBox="1"/>
          <p:nvPr/>
        </p:nvSpPr>
        <p:spPr>
          <a:xfrm>
            <a:off x="487509" y="474094"/>
            <a:ext cx="1674845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OUTPUT:</a:t>
            </a:r>
          </a:p>
        </p:txBody>
      </p:sp>
    </p:spTree>
    <p:extLst>
      <p:ext uri="{BB962C8B-B14F-4D97-AF65-F5344CB8AC3E}">
        <p14:creationId xmlns:p14="http://schemas.microsoft.com/office/powerpoint/2010/main" val="883428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1E49D5-3251-41D4-9C3F-0DD81CBA61E9}"/>
              </a:ext>
            </a:extLst>
          </p:cNvPr>
          <p:cNvSpPr txBox="1"/>
          <p:nvPr/>
        </p:nvSpPr>
        <p:spPr>
          <a:xfrm>
            <a:off x="2582174" y="641231"/>
            <a:ext cx="5920595" cy="557505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cs typeface="Segoe UI"/>
              </a:rPr>
              <a:t>Type 1 to insert rec.</a:t>
            </a:r>
            <a:r>
              <a:rPr lang="en-US" sz="2400">
                <a:cs typeface="Segoe UI"/>
              </a:rPr>
              <a:t>​</a:t>
            </a:r>
            <a:endParaRPr lang="en-US" sz="2400"/>
          </a:p>
          <a:p>
            <a:pPr>
              <a:lnSpc>
                <a:spcPct val="150000"/>
              </a:lnSpc>
            </a:pPr>
            <a:r>
              <a:rPr lang="en-US" sz="2400" b="1">
                <a:cs typeface="Segoe UI"/>
              </a:rPr>
              <a:t>Type 2 to display rec.</a:t>
            </a:r>
            <a:r>
              <a:rPr lang="en-US" sz="240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en-US" sz="2400" b="1">
                <a:cs typeface="Segoe UI"/>
              </a:rPr>
              <a:t>Type 3 to Search RollNo.</a:t>
            </a:r>
            <a:r>
              <a:rPr lang="en-US" sz="240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en-US" sz="2400" b="1">
                <a:cs typeface="Segoe UI"/>
              </a:rPr>
              <a:t>Type 4 to update marks.</a:t>
            </a:r>
            <a:r>
              <a:rPr lang="en-US" sz="240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en-US" sz="2400" b="1">
                <a:cs typeface="Segoe UI"/>
              </a:rPr>
              <a:t>Type 5 to delete a Record.</a:t>
            </a:r>
            <a:r>
              <a:rPr lang="en-US" sz="240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en-US" sz="2400" b="1">
                <a:cs typeface="Segoe UI"/>
              </a:rPr>
              <a:t>Enter your choice 0 to exit</a:t>
            </a:r>
            <a:r>
              <a:rPr lang="en-US" sz="240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en-US" sz="2400" b="1">
                <a:cs typeface="Segoe UI"/>
              </a:rPr>
              <a:t>Enter your choice: 2</a:t>
            </a:r>
            <a:r>
              <a:rPr lang="en-US" sz="240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en-US" sz="2400" b="1">
                <a:cs typeface="Segoe UI"/>
              </a:rPr>
              <a:t>Roll Num: 20</a:t>
            </a:r>
            <a:r>
              <a:rPr lang="en-US" sz="240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en-US" sz="2400" b="1">
                <a:cs typeface="Segoe UI"/>
              </a:rPr>
              <a:t>Name: Ankur</a:t>
            </a:r>
            <a:r>
              <a:rPr lang="en-US" sz="240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en-US" sz="2400" b="1">
                <a:cs typeface="Segoe UI"/>
              </a:rPr>
              <a:t>Marks: 400</a:t>
            </a:r>
            <a:r>
              <a:rPr lang="en-US" sz="2400">
                <a:cs typeface="Segoe UI"/>
              </a:rPr>
              <a:t>​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A2F7583D-3A1E-4FFD-AF66-DDA36D2FD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E539D8-A3A5-4101-90B2-C027B8217F84}"/>
              </a:ext>
            </a:extLst>
          </p:cNvPr>
          <p:cNvSpPr txBox="1"/>
          <p:nvPr/>
        </p:nvSpPr>
        <p:spPr>
          <a:xfrm>
            <a:off x="9066363" y="5932098"/>
            <a:ext cx="2743200" cy="46166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Continued&gt;&gt;&gt;</a:t>
            </a:r>
          </a:p>
        </p:txBody>
      </p:sp>
    </p:spTree>
    <p:extLst>
      <p:ext uri="{BB962C8B-B14F-4D97-AF65-F5344CB8AC3E}">
        <p14:creationId xmlns:p14="http://schemas.microsoft.com/office/powerpoint/2010/main" val="3024867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FD9142-6CEB-4BED-8DD3-6EE7D6A26E23}"/>
              </a:ext>
            </a:extLst>
          </p:cNvPr>
          <p:cNvSpPr txBox="1"/>
          <p:nvPr/>
        </p:nvSpPr>
        <p:spPr>
          <a:xfrm>
            <a:off x="2582174" y="324930"/>
            <a:ext cx="5934973" cy="612905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cs typeface="Calibri"/>
              </a:rPr>
              <a:t>Type 1 to insert rec.</a:t>
            </a:r>
            <a:endParaRPr lang="en-US" sz="2400" dirty="0">
              <a:ea typeface="+mn-lt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Type 2 to display rec.</a:t>
            </a:r>
            <a:endParaRPr lang="en-US" sz="24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Type 3 to Search </a:t>
            </a:r>
            <a:r>
              <a:rPr lang="en-US" sz="2400" b="1" dirty="0" err="1">
                <a:ea typeface="+mn-lt"/>
                <a:cs typeface="+mn-lt"/>
              </a:rPr>
              <a:t>RollNo</a:t>
            </a:r>
            <a:r>
              <a:rPr lang="en-US" sz="2400" b="1" dirty="0">
                <a:ea typeface="+mn-lt"/>
                <a:cs typeface="+mn-lt"/>
              </a:rPr>
              <a:t>.</a:t>
            </a:r>
            <a:endParaRPr lang="en-US" sz="24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Type 4 to update marks.</a:t>
            </a:r>
            <a:endParaRPr lang="en-US" sz="24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Type 5 to delete a Record.</a:t>
            </a:r>
            <a:endParaRPr lang="en-US" sz="24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cs typeface="Calibri"/>
              </a:rPr>
              <a:t>Enter your choice 0 to exit</a:t>
            </a:r>
            <a:endParaRPr lang="en-US" sz="2400" dirty="0">
              <a:ea typeface="+mn-lt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cs typeface="Calibri"/>
              </a:rPr>
              <a:t>Enter your choice: 3</a:t>
            </a:r>
            <a:endParaRPr lang="en-US" sz="24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Enter a </a:t>
            </a:r>
            <a:r>
              <a:rPr lang="en-US" sz="2400" b="1" dirty="0" err="1">
                <a:ea typeface="+mn-lt"/>
                <a:cs typeface="+mn-lt"/>
              </a:rPr>
              <a:t>rollno</a:t>
            </a:r>
            <a:r>
              <a:rPr lang="en-US" sz="2400" b="1" dirty="0">
                <a:ea typeface="+mn-lt"/>
                <a:cs typeface="+mn-lt"/>
              </a:rPr>
              <a:t> to search: 20</a:t>
            </a:r>
            <a:endParaRPr lang="en-US" sz="24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Roll Num: 20</a:t>
            </a:r>
            <a:endParaRPr lang="en-US" sz="24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Name: Ankur</a:t>
            </a:r>
            <a:endParaRPr lang="en-US" sz="24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Marks: 400</a:t>
            </a:r>
            <a:endParaRPr lang="en-US" sz="2400" dirty="0">
              <a:ea typeface="+mn-lt"/>
              <a:cs typeface="+mn-lt"/>
            </a:endParaRP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4BA0CB72-1397-49AB-83D9-E5FD56743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2904394-D727-4CA7-90A0-86E3AFB54FC4}"/>
              </a:ext>
            </a:extLst>
          </p:cNvPr>
          <p:cNvSpPr txBox="1"/>
          <p:nvPr/>
        </p:nvSpPr>
        <p:spPr>
          <a:xfrm>
            <a:off x="9066363" y="5932098"/>
            <a:ext cx="2743200" cy="46166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Continued&gt;&gt;&gt;</a:t>
            </a:r>
          </a:p>
        </p:txBody>
      </p:sp>
    </p:spTree>
    <p:extLst>
      <p:ext uri="{BB962C8B-B14F-4D97-AF65-F5344CB8AC3E}">
        <p14:creationId xmlns:p14="http://schemas.microsoft.com/office/powerpoint/2010/main" val="27457775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A7CEC40-AA28-46BE-88B8-3C1EADD3A93E}"/>
              </a:ext>
            </a:extLst>
          </p:cNvPr>
          <p:cNvSpPr txBox="1"/>
          <p:nvPr/>
        </p:nvSpPr>
        <p:spPr>
          <a:xfrm>
            <a:off x="2582174" y="1259458"/>
            <a:ext cx="5934973" cy="3913059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cs typeface="Calibri"/>
              </a:rPr>
              <a:t>Type 1 to insert rec.</a:t>
            </a:r>
            <a:endParaRPr lang="en-US" sz="2400" dirty="0">
              <a:ea typeface="+mn-lt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Type 2 to display rec.</a:t>
            </a:r>
            <a:endParaRPr lang="en-US" sz="24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Type 3 to Search </a:t>
            </a:r>
            <a:r>
              <a:rPr lang="en-US" sz="2400" b="1" dirty="0" err="1">
                <a:ea typeface="+mn-lt"/>
                <a:cs typeface="+mn-lt"/>
              </a:rPr>
              <a:t>RollNo</a:t>
            </a:r>
            <a:r>
              <a:rPr lang="en-US" sz="2400" b="1" dirty="0">
                <a:ea typeface="+mn-lt"/>
                <a:cs typeface="+mn-lt"/>
              </a:rPr>
              <a:t>.</a:t>
            </a:r>
            <a:endParaRPr lang="en-US" sz="24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Type 4 to update marks.</a:t>
            </a:r>
            <a:endParaRPr lang="en-US" sz="24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ea typeface="+mn-lt"/>
                <a:cs typeface="+mn-lt"/>
              </a:rPr>
              <a:t>Type 5 to delete a Record.</a:t>
            </a:r>
            <a:endParaRPr lang="en-US" sz="24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cs typeface="Calibri"/>
              </a:rPr>
              <a:t>Enter your choice 0 to exit</a:t>
            </a:r>
            <a:endParaRPr lang="en-US" sz="2400" dirty="0">
              <a:ea typeface="+mn-lt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cs typeface="Calibri"/>
              </a:rPr>
              <a:t>Enter your choice: 0</a:t>
            </a:r>
            <a:endParaRPr lang="en-US" sz="2400" dirty="0">
              <a:ea typeface="+mn-lt"/>
              <a:cs typeface="+mn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C46EEB-E833-4A19-83AE-75E7201EE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279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A8105B-62BF-4FB3-8AFB-236876FBDC8E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Session Review: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6B8836C6-C958-4704-B285-D85E06EBB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95CF211-4CF1-42A3-B915-A48AEFAB1062}"/>
              </a:ext>
            </a:extLst>
          </p:cNvPr>
          <p:cNvSpPr txBox="1"/>
          <p:nvPr/>
        </p:nvSpPr>
        <p:spPr>
          <a:xfrm>
            <a:off x="3142891" y="1791420"/>
            <a:ext cx="5834332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Updating records in binary files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Practical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579396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A4C96E-5581-41A2-830B-14725D2B1106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Assignment: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9F2F9F4E-6E6F-4357-9531-63F3B20A9F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4C3F8F-4AAB-4537-B86D-4D1EB585E718}"/>
              </a:ext>
            </a:extLst>
          </p:cNvPr>
          <p:cNvSpPr txBox="1"/>
          <p:nvPr/>
        </p:nvSpPr>
        <p:spPr>
          <a:xfrm>
            <a:off x="2209800" y="1828800"/>
            <a:ext cx="8229600" cy="72757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Give an example for updating a record in binary file.</a:t>
            </a:r>
          </a:p>
        </p:txBody>
      </p:sp>
    </p:spTree>
    <p:extLst>
      <p:ext uri="{BB962C8B-B14F-4D97-AF65-F5344CB8AC3E}">
        <p14:creationId xmlns:p14="http://schemas.microsoft.com/office/powerpoint/2010/main" val="418525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>
            <a:extLst>
              <a:ext uri="{FF2B5EF4-FFF2-40B4-BE49-F238E27FC236}">
                <a16:creationId xmlns:a16="http://schemas.microsoft.com/office/drawing/2014/main" id="{D58272C0-35E7-4A22-B1B7-8C37430F1E67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Learning Outcomes: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FB2A0B1C-AB01-41A6-AE3F-784952067D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82ACF3E8-E7E5-41E8-890B-4074DB6C1217}"/>
              </a:ext>
            </a:extLst>
          </p:cNvPr>
          <p:cNvSpPr txBox="1"/>
          <p:nvPr/>
        </p:nvSpPr>
        <p:spPr>
          <a:xfrm>
            <a:off x="2855344" y="1892060"/>
            <a:ext cx="8796067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/>
              <a:t>Students will learn updating records in binary files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Will see a practical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3996338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00CE4B9F-42FA-4F5D-ABB3-B2ABB29536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D503C4-7211-4CD9-8CF7-BB66AAC7CECF}"/>
              </a:ext>
            </a:extLst>
          </p:cNvPr>
          <p:cNvSpPr txBox="1"/>
          <p:nvPr/>
        </p:nvSpPr>
        <p:spPr>
          <a:xfrm>
            <a:off x="842513" y="741871"/>
            <a:ext cx="4727275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</a:rPr>
              <a:t>Discussed So Far: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8EE233A7-16F6-47D3-9BFC-2E8216FFF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E53B762D-BEE6-4B54-829C-5D6A6A1E636F}"/>
              </a:ext>
            </a:extLst>
          </p:cNvPr>
          <p:cNvSpPr txBox="1"/>
          <p:nvPr/>
        </p:nvSpPr>
        <p:spPr>
          <a:xfrm>
            <a:off x="3142890" y="1791420"/>
            <a:ext cx="6458309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Program for reading  records from binary file 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Searching a record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1503805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F484E5-530F-449E-846D-734A8B489A9D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Sub Concepts: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DD38DACB-3C73-4F15-9822-68D6B6BA1A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DDEDEA87-4664-4CDE-BC0B-1E9E75B410C0}"/>
              </a:ext>
            </a:extLst>
          </p:cNvPr>
          <p:cNvSpPr txBox="1"/>
          <p:nvPr/>
        </p:nvSpPr>
        <p:spPr>
          <a:xfrm>
            <a:off x="3142891" y="1791420"/>
            <a:ext cx="5834332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Updating records in binary files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Practical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864306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AF9B3E-074D-4621-B00B-49B008AC3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708" y="165784"/>
            <a:ext cx="11209393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Updating </a:t>
            </a:r>
            <a:r>
              <a:rPr lang="en-US" altLang="en-US" sz="3200" b="1" dirty="0">
                <a:solidFill>
                  <a:srgbClr val="FF0000"/>
                </a:solidFill>
                <a:latin typeface="Calibri"/>
                <a:ea typeface="Palatino Linotype" panose="02040502050505030304" pitchFamily="18" charset="0"/>
                <a:cs typeface="Calibri"/>
              </a:rPr>
              <a:t>Records In A Binary File:</a:t>
            </a: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libri" panose="020F0502020204030204" pitchFamily="34" charset="0"/>
              <a:ea typeface="Palatino Linotype" panose="02040502050505030304" pitchFamily="18" charset="0"/>
              <a:cs typeface="Calibri" panose="020F0502020204030204" pitchFamily="34" charset="0"/>
            </a:endParaRPr>
          </a:p>
          <a:p>
            <a:pPr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Updating a record in the file requires roll number to be fetched from the user whose name is to be updated.</a:t>
            </a:r>
            <a:endParaRPr lang="en-US" altLang="en-US" sz="2400" b="0" i="0" u="none" strike="noStrike" cap="none" normalizeH="0" baseline="0">
              <a:ln>
                <a:noFill/>
              </a:ln>
              <a:effectLst/>
              <a:latin typeface="Calibri"/>
              <a:cs typeface="Calibri"/>
            </a:endParaRPr>
          </a:p>
          <a:p>
            <a:pPr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5A8AC03A-C975-47D1-97F4-C1296BACEB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0117" y="-4493"/>
            <a:ext cx="1122333" cy="699100"/>
          </a:xfrm>
          <a:prstGeom prst="rect">
            <a:avLst/>
          </a:prstGeom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64EAC0F6-E6DA-469D-A9DA-FC5408A78819}"/>
              </a:ext>
            </a:extLst>
          </p:cNvPr>
          <p:cNvSpPr txBox="1"/>
          <p:nvPr/>
        </p:nvSpPr>
        <p:spPr>
          <a:xfrm>
            <a:off x="3056626" y="1446363"/>
            <a:ext cx="7760898" cy="53245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cs typeface="Calibri"/>
              </a:rPr>
              <a:t>import pickle</a:t>
            </a:r>
          </a:p>
          <a:p>
            <a:r>
              <a:rPr lang="en-US" sz="2000" b="1" dirty="0">
                <a:cs typeface="Calibri"/>
              </a:rPr>
              <a:t>f = open("D:/student","</a:t>
            </a:r>
            <a:r>
              <a:rPr lang="en-US" sz="2000" b="1" dirty="0" err="1">
                <a:cs typeface="Calibri"/>
              </a:rPr>
              <a:t>rb</a:t>
            </a:r>
            <a:r>
              <a:rPr lang="en-US" sz="2000" b="1" dirty="0">
                <a:cs typeface="Calibri"/>
              </a:rPr>
              <a:t>+")</a:t>
            </a:r>
          </a:p>
          <a:p>
            <a:r>
              <a:rPr lang="en-US" sz="2000" b="1" dirty="0" err="1">
                <a:cs typeface="Calibri"/>
              </a:rPr>
              <a:t>stud_rec</a:t>
            </a:r>
            <a:r>
              <a:rPr lang="en-US" sz="2000" b="1" dirty="0">
                <a:cs typeface="Calibri"/>
              </a:rPr>
              <a:t> = </a:t>
            </a:r>
            <a:r>
              <a:rPr lang="en-US" sz="2000" b="1" dirty="0" err="1">
                <a:cs typeface="Calibri"/>
              </a:rPr>
              <a:t>pickle.load</a:t>
            </a:r>
            <a:r>
              <a:rPr lang="en-US" sz="2000" b="1" dirty="0">
                <a:cs typeface="Calibri"/>
              </a:rPr>
              <a:t>(f)</a:t>
            </a:r>
          </a:p>
          <a:p>
            <a:r>
              <a:rPr lang="en-US" sz="2000" b="1" dirty="0">
                <a:cs typeface="Calibri"/>
              </a:rPr>
              <a:t>found = 0</a:t>
            </a:r>
          </a:p>
          <a:p>
            <a:r>
              <a:rPr lang="en-US" sz="2000" b="1" dirty="0" err="1">
                <a:cs typeface="Calibri"/>
              </a:rPr>
              <a:t>rollno</a:t>
            </a:r>
            <a:r>
              <a:rPr lang="en-US" sz="2000" b="1" dirty="0">
                <a:cs typeface="Calibri"/>
              </a:rPr>
              <a:t> = int(input("Enter the roll number to search:"))</a:t>
            </a:r>
          </a:p>
          <a:p>
            <a:endParaRPr lang="en-US" sz="2000" b="1" dirty="0">
              <a:cs typeface="Calibri"/>
            </a:endParaRPr>
          </a:p>
          <a:p>
            <a:r>
              <a:rPr lang="en-US" sz="2000" b="1" dirty="0">
                <a:cs typeface="Calibri"/>
              </a:rPr>
              <a:t>for R in </a:t>
            </a:r>
            <a:r>
              <a:rPr lang="en-US" sz="2000" b="1" dirty="0" err="1">
                <a:cs typeface="Calibri"/>
              </a:rPr>
              <a:t>stud_rec</a:t>
            </a:r>
            <a:r>
              <a:rPr lang="en-US" sz="2000" b="1" dirty="0">
                <a:cs typeface="Calibri"/>
              </a:rPr>
              <a:t>:</a:t>
            </a:r>
          </a:p>
          <a:p>
            <a:pPr lvl="1"/>
            <a:r>
              <a:rPr lang="en-US" sz="2000" b="1" dirty="0" err="1">
                <a:cs typeface="Calibri"/>
              </a:rPr>
              <a:t>rno</a:t>
            </a:r>
            <a:r>
              <a:rPr lang="en-US" sz="2000" b="1" dirty="0">
                <a:cs typeface="Calibri"/>
              </a:rPr>
              <a:t> = R[0]</a:t>
            </a:r>
          </a:p>
          <a:p>
            <a:pPr lvl="1"/>
            <a:r>
              <a:rPr lang="en-US" sz="2000" b="1" dirty="0">
                <a:cs typeface="Calibri"/>
              </a:rPr>
              <a:t>if </a:t>
            </a:r>
            <a:r>
              <a:rPr lang="en-US" sz="2000" b="1" dirty="0" err="1">
                <a:cs typeface="Calibri"/>
              </a:rPr>
              <a:t>rno</a:t>
            </a:r>
            <a:r>
              <a:rPr lang="en-US" sz="2000" b="1" dirty="0">
                <a:cs typeface="Calibri"/>
              </a:rPr>
              <a:t> == </a:t>
            </a:r>
            <a:r>
              <a:rPr lang="en-US" sz="2000" b="1" dirty="0" err="1">
                <a:cs typeface="Calibri"/>
              </a:rPr>
              <a:t>rollno</a:t>
            </a:r>
          </a:p>
          <a:p>
            <a:pPr lvl="2"/>
            <a:r>
              <a:rPr lang="en-US" sz="2000" b="1" dirty="0">
                <a:cs typeface="Calibri"/>
              </a:rPr>
              <a:t>print("Current Name </a:t>
            </a:r>
            <a:r>
              <a:rPr lang="en-US" sz="2000" b="1" dirty="0" err="1">
                <a:cs typeface="Calibri"/>
              </a:rPr>
              <a:t>is:",R</a:t>
            </a:r>
            <a:r>
              <a:rPr lang="en-US" sz="2000" b="1" dirty="0">
                <a:cs typeface="Calibri"/>
              </a:rPr>
              <a:t>[1])</a:t>
            </a:r>
          </a:p>
          <a:p>
            <a:pPr lvl="2"/>
            <a:r>
              <a:rPr lang="en-US" sz="2000" b="1" dirty="0">
                <a:cs typeface="Calibri"/>
              </a:rPr>
              <a:t>R[1]=input("New Name:") ; found = 1</a:t>
            </a:r>
          </a:p>
          <a:p>
            <a:pPr lvl="2"/>
            <a:r>
              <a:rPr lang="en-US" sz="2000" b="1" dirty="0">
                <a:cs typeface="Calibri"/>
              </a:rPr>
              <a:t>break</a:t>
            </a:r>
          </a:p>
          <a:p>
            <a:r>
              <a:rPr lang="en-US" sz="2000" b="1" dirty="0">
                <a:cs typeface="Calibri"/>
              </a:rPr>
              <a:t>if found == 1</a:t>
            </a:r>
          </a:p>
          <a:p>
            <a:pPr lvl="1"/>
            <a:r>
              <a:rPr lang="en-US" sz="2000" b="1" dirty="0" err="1">
                <a:cs typeface="Calibri"/>
              </a:rPr>
              <a:t>f.seek</a:t>
            </a:r>
            <a:r>
              <a:rPr lang="en-US" sz="2000" b="1" dirty="0">
                <a:cs typeface="Calibri"/>
              </a:rPr>
              <a:t>(0)</a:t>
            </a:r>
          </a:p>
          <a:p>
            <a:pPr lvl="1"/>
            <a:r>
              <a:rPr lang="en-US" sz="2000" b="1" dirty="0" err="1">
                <a:cs typeface="Calibri"/>
              </a:rPr>
              <a:t>pickle.dump</a:t>
            </a:r>
            <a:r>
              <a:rPr lang="en-US" sz="2000" b="1" dirty="0">
                <a:cs typeface="Calibri"/>
              </a:rPr>
              <a:t>(</a:t>
            </a:r>
            <a:r>
              <a:rPr lang="en-US" sz="2000" b="1" dirty="0" err="1">
                <a:cs typeface="Calibri"/>
              </a:rPr>
              <a:t>stud_rec,f</a:t>
            </a:r>
            <a:r>
              <a:rPr lang="en-US" sz="2000" b="1" dirty="0">
                <a:cs typeface="Calibri"/>
              </a:rPr>
              <a:t>)</a:t>
            </a:r>
          </a:p>
          <a:p>
            <a:pPr lvl="1"/>
            <a:r>
              <a:rPr lang="en-US" sz="2000" b="1" dirty="0">
                <a:cs typeface="Calibri"/>
              </a:rPr>
              <a:t>print("Name Updated!!!")</a:t>
            </a:r>
            <a:endParaRPr lang="en-US" sz="2000" dirty="0">
              <a:cs typeface="Calibri"/>
            </a:endParaRPr>
          </a:p>
          <a:p>
            <a:r>
              <a:rPr lang="en-US" sz="2000" b="1" dirty="0" err="1">
                <a:cs typeface="Calibri"/>
              </a:rPr>
              <a:t>f.close</a:t>
            </a:r>
            <a:r>
              <a:rPr lang="en-US" sz="2000" b="1" dirty="0">
                <a:cs typeface="Calibri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630584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BDB2B8-1666-4579-98BB-2A80CFA725C3}"/>
              </a:ext>
            </a:extLst>
          </p:cNvPr>
          <p:cNvSpPr txBox="1"/>
          <p:nvPr/>
        </p:nvSpPr>
        <p:spPr>
          <a:xfrm>
            <a:off x="3257909" y="1647645"/>
            <a:ext cx="5172974" cy="193899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>
                <a:cs typeface="Calibri"/>
              </a:rPr>
              <a:t>&gt;&gt;&gt;</a:t>
            </a:r>
          </a:p>
          <a:p>
            <a:r>
              <a:rPr lang="en-US" sz="2400" b="1" dirty="0">
                <a:cs typeface="Calibri"/>
              </a:rPr>
              <a:t>Enter the roll number to search : 2</a:t>
            </a:r>
          </a:p>
          <a:p>
            <a:r>
              <a:rPr lang="en-US" sz="2400" b="1" dirty="0">
                <a:cs typeface="Calibri"/>
              </a:rPr>
              <a:t>Current Name is : Radhika</a:t>
            </a:r>
          </a:p>
          <a:p>
            <a:r>
              <a:rPr lang="en-US" sz="2400" b="1" dirty="0">
                <a:cs typeface="Calibri"/>
              </a:rPr>
              <a:t>New Name : Sonia</a:t>
            </a:r>
          </a:p>
          <a:p>
            <a:r>
              <a:rPr lang="en-US" sz="2400" b="1" dirty="0">
                <a:cs typeface="Calibri"/>
              </a:rPr>
              <a:t>Name Updated!!!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F1FF101D-2129-4593-B02F-6A487F688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278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711EE2-8EA1-41C9-8B70-EB5DF8DBE366}"/>
              </a:ext>
            </a:extLst>
          </p:cNvPr>
          <p:cNvSpPr txBox="1"/>
          <p:nvPr/>
        </p:nvSpPr>
        <p:spPr>
          <a:xfrm>
            <a:off x="402566" y="219975"/>
            <a:ext cx="9811109" cy="13415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178435">
              <a:lnSpc>
                <a:spcPct val="115000"/>
              </a:lnSpc>
              <a:spcBef>
                <a:spcPts val="705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Write a menu-driven program to perform all the basic operations using dictionary on student binary file such as inserting, reading, updating, searching and deleting a record.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5F83C968-A00A-41DD-B788-A25423407C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74F0859-936F-479E-917B-09C17965D482}"/>
              </a:ext>
            </a:extLst>
          </p:cNvPr>
          <p:cNvSpPr txBox="1"/>
          <p:nvPr/>
        </p:nvSpPr>
        <p:spPr>
          <a:xfrm>
            <a:off x="2654061" y="1575758"/>
            <a:ext cx="8547339" cy="45978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/>
              <a:t>import pickle</a:t>
            </a:r>
            <a:endParaRPr lang="en-US" dirty="0">
              <a:cs typeface="Calibri"/>
            </a:endParaRPr>
          </a:p>
          <a:p>
            <a:pPr>
              <a:lnSpc>
                <a:spcPct val="125000"/>
              </a:lnSpc>
            </a:pPr>
            <a:r>
              <a:rPr lang="en-US" sz="2000" b="1" dirty="0">
                <a:solidFill>
                  <a:srgbClr val="FF0000"/>
                </a:solidFill>
                <a:cs typeface="Calibri"/>
              </a:rPr>
              <a:t>#inserting records</a:t>
            </a:r>
            <a:endParaRPr lang="en-US" sz="2400" b="1" dirty="0">
              <a:solidFill>
                <a:srgbClr val="FF0000"/>
              </a:solidFill>
              <a:cs typeface="Calibri"/>
            </a:endParaRPr>
          </a:p>
          <a:p>
            <a:pPr>
              <a:lnSpc>
                <a:spcPct val="125000"/>
              </a:lnSpc>
            </a:pPr>
            <a:r>
              <a:rPr lang="en-US" sz="2400" b="1" dirty="0">
                <a:cs typeface="Calibri"/>
              </a:rPr>
              <a:t>def </a:t>
            </a:r>
            <a:r>
              <a:rPr lang="en-US" sz="2400" b="1" dirty="0" err="1">
                <a:cs typeface="Calibri"/>
              </a:rPr>
              <a:t>insertRec</a:t>
            </a:r>
            <a:r>
              <a:rPr lang="en-US" sz="2400" b="1" dirty="0">
                <a:cs typeface="Calibri"/>
              </a:rPr>
              <a:t>():</a:t>
            </a:r>
          </a:p>
          <a:p>
            <a:pPr lvl="2">
              <a:lnSpc>
                <a:spcPct val="125000"/>
              </a:lnSpc>
            </a:pPr>
            <a:r>
              <a:rPr lang="en-US" sz="2400" b="1" dirty="0" err="1">
                <a:cs typeface="Calibri"/>
              </a:rPr>
              <a:t>rollno</a:t>
            </a:r>
            <a:r>
              <a:rPr lang="en-US" sz="2400" b="1" dirty="0">
                <a:cs typeface="Calibri"/>
              </a:rPr>
              <a:t> = int(input("enter roll number:"))</a:t>
            </a:r>
          </a:p>
          <a:p>
            <a:pPr lvl="2">
              <a:lnSpc>
                <a:spcPct val="125000"/>
              </a:lnSpc>
            </a:pPr>
            <a:r>
              <a:rPr lang="en-US" sz="2400" b="1" dirty="0">
                <a:cs typeface="Calibri"/>
              </a:rPr>
              <a:t>name = input("Enter Name;")</a:t>
            </a:r>
          </a:p>
          <a:p>
            <a:pPr lvl="2">
              <a:lnSpc>
                <a:spcPct val="125000"/>
              </a:lnSpc>
            </a:pPr>
            <a:r>
              <a:rPr lang="en-US" sz="2400" b="1" dirty="0">
                <a:cs typeface="Calibri"/>
              </a:rPr>
              <a:t>marks = int(input("Enter Marks:")</a:t>
            </a:r>
          </a:p>
          <a:p>
            <a:pPr lvl="2">
              <a:lnSpc>
                <a:spcPct val="125000"/>
              </a:lnSpc>
            </a:pPr>
            <a:r>
              <a:rPr lang="en-US" sz="2400" b="1" dirty="0">
                <a:cs typeface="Calibri"/>
              </a:rPr>
              <a:t>rec = {"</a:t>
            </a:r>
            <a:r>
              <a:rPr lang="en-US" sz="2400" b="1" dirty="0" err="1">
                <a:cs typeface="Calibri"/>
              </a:rPr>
              <a:t>Rollno</a:t>
            </a:r>
            <a:r>
              <a:rPr lang="en-US" sz="2400" b="1" dirty="0">
                <a:cs typeface="Calibri"/>
              </a:rPr>
              <a:t>:" </a:t>
            </a:r>
            <a:r>
              <a:rPr lang="en-US" sz="2400" b="1" dirty="0" err="1">
                <a:cs typeface="Calibri"/>
              </a:rPr>
              <a:t>rollno</a:t>
            </a:r>
            <a:r>
              <a:rPr lang="en-US" sz="2400" b="1" dirty="0">
                <a:cs typeface="Calibri"/>
              </a:rPr>
              <a:t>, "Name": name, "Marks": marks}</a:t>
            </a:r>
          </a:p>
          <a:p>
            <a:pPr lvl="2">
              <a:lnSpc>
                <a:spcPct val="125000"/>
              </a:lnSpc>
            </a:pPr>
            <a:r>
              <a:rPr lang="en-US" sz="2400" b="1" dirty="0">
                <a:cs typeface="Calibri"/>
              </a:rPr>
              <a:t>f = open("student.</a:t>
            </a:r>
            <a:r>
              <a:rPr lang="en-US" sz="2400" b="1" dirty="0" err="1">
                <a:cs typeface="Calibri"/>
              </a:rPr>
              <a:t>dat</a:t>
            </a:r>
            <a:r>
              <a:rPr lang="en-US" sz="2400" b="1" dirty="0">
                <a:cs typeface="Calibri"/>
              </a:rPr>
              <a:t>","ab")</a:t>
            </a:r>
          </a:p>
          <a:p>
            <a:pPr lvl="2">
              <a:lnSpc>
                <a:spcPct val="125000"/>
              </a:lnSpc>
            </a:pPr>
            <a:r>
              <a:rPr lang="en-US" sz="2400" b="1" dirty="0" err="1">
                <a:cs typeface="Calibri"/>
              </a:rPr>
              <a:t>pickle.dump</a:t>
            </a:r>
            <a:r>
              <a:rPr lang="en-US" sz="2400" b="1" dirty="0">
                <a:cs typeface="Calibri"/>
              </a:rPr>
              <a:t>(</a:t>
            </a:r>
            <a:r>
              <a:rPr lang="en-US" sz="2400" b="1" dirty="0" err="1">
                <a:cs typeface="Calibri"/>
              </a:rPr>
              <a:t>rec,f</a:t>
            </a:r>
            <a:r>
              <a:rPr lang="en-US" sz="2400" b="1" dirty="0">
                <a:cs typeface="Calibri"/>
              </a:rPr>
              <a:t>)</a:t>
            </a:r>
          </a:p>
          <a:p>
            <a:pPr lvl="2">
              <a:lnSpc>
                <a:spcPct val="125000"/>
              </a:lnSpc>
            </a:pPr>
            <a:r>
              <a:rPr lang="en-US" sz="2400" b="1" dirty="0" err="1">
                <a:cs typeface="Calibri"/>
              </a:rPr>
              <a:t>f.close</a:t>
            </a:r>
            <a:r>
              <a:rPr lang="en-US" sz="2400" b="1" dirty="0">
                <a:cs typeface="Calibri"/>
              </a:rPr>
              <a:t>()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E4803C-C101-45AB-80C3-5586B2D493AC}"/>
              </a:ext>
            </a:extLst>
          </p:cNvPr>
          <p:cNvSpPr txBox="1"/>
          <p:nvPr/>
        </p:nvSpPr>
        <p:spPr>
          <a:xfrm>
            <a:off x="9066363" y="5932098"/>
            <a:ext cx="2743200" cy="46166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Continued&gt;&gt;&gt;</a:t>
            </a:r>
          </a:p>
        </p:txBody>
      </p:sp>
    </p:spTree>
    <p:extLst>
      <p:ext uri="{BB962C8B-B14F-4D97-AF65-F5344CB8AC3E}">
        <p14:creationId xmlns:p14="http://schemas.microsoft.com/office/powerpoint/2010/main" val="3205939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1A64D9-7DC7-4CAD-B542-FBB3D23F28F5}"/>
              </a:ext>
            </a:extLst>
          </p:cNvPr>
          <p:cNvSpPr txBox="1"/>
          <p:nvPr/>
        </p:nvSpPr>
        <p:spPr>
          <a:xfrm>
            <a:off x="3042249" y="468702"/>
            <a:ext cx="6136256" cy="559813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solidFill>
                  <a:srgbClr val="FF0000"/>
                </a:solidFill>
                <a:cs typeface="Calibri"/>
              </a:rPr>
              <a:t>#Reading records</a:t>
            </a: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25000"/>
              </a:lnSpc>
            </a:pPr>
            <a:r>
              <a:rPr lang="en-US" sz="2400" b="1" dirty="0">
                <a:cs typeface="Calibri"/>
              </a:rPr>
              <a:t>def </a:t>
            </a:r>
            <a:r>
              <a:rPr lang="en-US" sz="2400" b="1" dirty="0" err="1">
                <a:cs typeface="Calibri"/>
              </a:rPr>
              <a:t>readRec</a:t>
            </a:r>
            <a:r>
              <a:rPr lang="en-US" sz="2400" b="1" dirty="0">
                <a:cs typeface="Calibri"/>
              </a:rPr>
              <a:t>():</a:t>
            </a:r>
          </a:p>
          <a:p>
            <a:pPr lvl="1">
              <a:lnSpc>
                <a:spcPct val="125000"/>
              </a:lnSpc>
            </a:pPr>
            <a:r>
              <a:rPr lang="en-US" sz="2400" b="1" dirty="0">
                <a:cs typeface="Calibri"/>
              </a:rPr>
              <a:t>f = open("student.</a:t>
            </a:r>
            <a:r>
              <a:rPr lang="en-US" sz="2400" b="1" dirty="0" err="1">
                <a:cs typeface="Calibri"/>
              </a:rPr>
              <a:t>dat</a:t>
            </a:r>
            <a:r>
              <a:rPr lang="en-US" sz="2400" b="1" dirty="0">
                <a:cs typeface="Calibri"/>
              </a:rPr>
              <a:t>","</a:t>
            </a:r>
            <a:r>
              <a:rPr lang="en-US" sz="2400" b="1" dirty="0" err="1">
                <a:cs typeface="Calibri"/>
              </a:rPr>
              <a:t>rb</a:t>
            </a:r>
            <a:r>
              <a:rPr lang="en-US" sz="2400" b="1" dirty="0">
                <a:cs typeface="Calibri"/>
              </a:rPr>
              <a:t>")</a:t>
            </a:r>
          </a:p>
          <a:p>
            <a:pPr lvl="1">
              <a:lnSpc>
                <a:spcPct val="125000"/>
              </a:lnSpc>
            </a:pPr>
            <a:r>
              <a:rPr lang="en-US" sz="2400" b="1" dirty="0">
                <a:cs typeface="Calibri"/>
              </a:rPr>
              <a:t>while True:</a:t>
            </a:r>
          </a:p>
          <a:p>
            <a:pPr lvl="2">
              <a:lnSpc>
                <a:spcPct val="125000"/>
              </a:lnSpc>
            </a:pPr>
            <a:r>
              <a:rPr lang="en-US" sz="2400" b="1" dirty="0">
                <a:cs typeface="Calibri"/>
              </a:rPr>
              <a:t>try:</a:t>
            </a:r>
          </a:p>
          <a:p>
            <a:pPr lvl="3">
              <a:lnSpc>
                <a:spcPct val="125000"/>
              </a:lnSpc>
            </a:pPr>
            <a:r>
              <a:rPr lang="en-US" sz="2400" b="1" dirty="0">
                <a:cs typeface="Calibri"/>
              </a:rPr>
              <a:t>rec = </a:t>
            </a:r>
            <a:r>
              <a:rPr lang="en-US" sz="2400" b="1" dirty="0" err="1">
                <a:cs typeface="Calibri"/>
              </a:rPr>
              <a:t>pickle.load</a:t>
            </a:r>
            <a:r>
              <a:rPr lang="en-US" sz="2400" b="1" dirty="0">
                <a:cs typeface="Calibri"/>
              </a:rPr>
              <a:t>(f)</a:t>
            </a:r>
          </a:p>
          <a:p>
            <a:pPr lvl="3">
              <a:lnSpc>
                <a:spcPct val="125000"/>
              </a:lnSpc>
            </a:pPr>
            <a:r>
              <a:rPr lang="en-US" sz="2400" b="1" dirty="0">
                <a:cs typeface="Calibri"/>
              </a:rPr>
              <a:t>print("Roll </a:t>
            </a:r>
            <a:r>
              <a:rPr lang="en-US" sz="2400" b="1" dirty="0" err="1">
                <a:cs typeface="Calibri"/>
              </a:rPr>
              <a:t>Num:",rec</a:t>
            </a:r>
            <a:r>
              <a:rPr lang="en-US" sz="2400" b="1" dirty="0">
                <a:cs typeface="Calibri"/>
              </a:rPr>
              <a:t>['</a:t>
            </a:r>
            <a:r>
              <a:rPr lang="en-US" sz="2400" b="1" dirty="0" err="1">
                <a:cs typeface="Calibri"/>
              </a:rPr>
              <a:t>Rollno</a:t>
            </a:r>
            <a:r>
              <a:rPr lang="en-US" sz="2400" b="1" dirty="0">
                <a:cs typeface="Calibri"/>
              </a:rPr>
              <a:t>'])</a:t>
            </a:r>
          </a:p>
          <a:p>
            <a:pPr lvl="3">
              <a:lnSpc>
                <a:spcPct val="125000"/>
              </a:lnSpc>
            </a:pPr>
            <a:r>
              <a:rPr lang="en-US" sz="2400" b="1" dirty="0">
                <a:cs typeface="Calibri"/>
              </a:rPr>
              <a:t>print("</a:t>
            </a:r>
            <a:r>
              <a:rPr lang="en-US" sz="2400" b="1" dirty="0" err="1">
                <a:cs typeface="Calibri"/>
              </a:rPr>
              <a:t>Name:",rec</a:t>
            </a:r>
            <a:r>
              <a:rPr lang="en-US" sz="2400" b="1" dirty="0">
                <a:cs typeface="Calibri"/>
              </a:rPr>
              <a:t>["Name"])</a:t>
            </a:r>
          </a:p>
          <a:p>
            <a:pPr lvl="3">
              <a:lnSpc>
                <a:spcPct val="125000"/>
              </a:lnSpc>
            </a:pPr>
            <a:r>
              <a:rPr lang="en-US" sz="2400" b="1" dirty="0">
                <a:cs typeface="Calibri"/>
              </a:rPr>
              <a:t>print("</a:t>
            </a:r>
            <a:r>
              <a:rPr lang="en-US" sz="2400" b="1" dirty="0" err="1">
                <a:cs typeface="Calibri"/>
              </a:rPr>
              <a:t>Marks:",rec</a:t>
            </a:r>
            <a:r>
              <a:rPr lang="en-US" sz="2400" b="1" dirty="0">
                <a:cs typeface="Calibri"/>
              </a:rPr>
              <a:t>[Marks"])</a:t>
            </a:r>
          </a:p>
          <a:p>
            <a:pPr lvl="2">
              <a:lnSpc>
                <a:spcPct val="125000"/>
              </a:lnSpc>
            </a:pPr>
            <a:r>
              <a:rPr lang="en-US" sz="2400" b="1" dirty="0">
                <a:cs typeface="Calibri"/>
              </a:rPr>
              <a:t>except </a:t>
            </a:r>
            <a:r>
              <a:rPr lang="en-US" sz="2400" b="1" dirty="0" err="1">
                <a:cs typeface="Calibri"/>
              </a:rPr>
              <a:t>EOFError</a:t>
            </a:r>
            <a:r>
              <a:rPr lang="en-US" sz="2400" b="1" dirty="0">
                <a:cs typeface="Calibri"/>
              </a:rPr>
              <a:t>:</a:t>
            </a:r>
          </a:p>
          <a:p>
            <a:pPr lvl="3">
              <a:lnSpc>
                <a:spcPct val="125000"/>
              </a:lnSpc>
            </a:pPr>
            <a:r>
              <a:rPr lang="en-US" sz="2400" b="1" dirty="0">
                <a:cs typeface="Calibri"/>
              </a:rPr>
              <a:t>break:</a:t>
            </a:r>
          </a:p>
          <a:p>
            <a:pPr lvl="1">
              <a:lnSpc>
                <a:spcPct val="125000"/>
              </a:lnSpc>
            </a:pPr>
            <a:r>
              <a:rPr lang="en-US" sz="2400" b="1" dirty="0" err="1">
                <a:cs typeface="Calibri"/>
              </a:rPr>
              <a:t>f.close</a:t>
            </a:r>
            <a:r>
              <a:rPr lang="en-US" sz="2400" b="1" dirty="0">
                <a:cs typeface="Calibri"/>
              </a:rPr>
              <a:t>()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99EC7F52-9338-4CEE-85D9-7FCD1C736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66EB3B2-BAC5-441B-B76A-2E526D2AEF1A}"/>
              </a:ext>
            </a:extLst>
          </p:cNvPr>
          <p:cNvSpPr txBox="1"/>
          <p:nvPr/>
        </p:nvSpPr>
        <p:spPr>
          <a:xfrm>
            <a:off x="9066363" y="5932098"/>
            <a:ext cx="2743200" cy="46166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Continued&gt;&gt;&gt;</a:t>
            </a:r>
          </a:p>
        </p:txBody>
      </p:sp>
    </p:spTree>
    <p:extLst>
      <p:ext uri="{BB962C8B-B14F-4D97-AF65-F5344CB8AC3E}">
        <p14:creationId xmlns:p14="http://schemas.microsoft.com/office/powerpoint/2010/main" val="3230990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EFA3572-14E5-41E4-AAAB-467B3774C8B7}"/>
              </a:ext>
            </a:extLst>
          </p:cNvPr>
          <p:cNvSpPr txBox="1"/>
          <p:nvPr/>
        </p:nvSpPr>
        <p:spPr>
          <a:xfrm>
            <a:off x="2970363" y="368060"/>
            <a:ext cx="7329576" cy="63709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cs typeface="Calibri"/>
              </a:rPr>
              <a:t>#Searching a record based on </a:t>
            </a:r>
            <a:r>
              <a:rPr lang="en-US" sz="2400" b="1" dirty="0" err="1">
                <a:solidFill>
                  <a:srgbClr val="FF0000"/>
                </a:solidFill>
                <a:cs typeface="Calibri"/>
              </a:rPr>
              <a:t>rollno</a:t>
            </a:r>
            <a:endParaRPr lang="en-US" dirty="0" err="1">
              <a:solidFill>
                <a:srgbClr val="FF0000"/>
              </a:solidFill>
              <a:cs typeface="Calibri"/>
            </a:endParaRPr>
          </a:p>
          <a:p>
            <a:r>
              <a:rPr lang="en-US" sz="2400" b="1" dirty="0">
                <a:cs typeface="Calibri"/>
              </a:rPr>
              <a:t>def </a:t>
            </a:r>
            <a:r>
              <a:rPr lang="en-US" sz="2400" b="1" dirty="0" err="1">
                <a:cs typeface="Calibri"/>
              </a:rPr>
              <a:t>searchRollNo</a:t>
            </a:r>
            <a:r>
              <a:rPr lang="en-US" sz="2400" b="1" dirty="0">
                <a:cs typeface="Calibri"/>
              </a:rPr>
              <a:t>(r):</a:t>
            </a:r>
          </a:p>
          <a:p>
            <a:pPr lvl="1"/>
            <a:r>
              <a:rPr lang="en-US" sz="2400" b="1" dirty="0">
                <a:cs typeface="Calibri"/>
              </a:rPr>
              <a:t>f = open("student.</a:t>
            </a:r>
            <a:r>
              <a:rPr lang="en-US" sz="2400" b="1" dirty="0" err="1">
                <a:cs typeface="Calibri"/>
              </a:rPr>
              <a:t>dat</a:t>
            </a:r>
            <a:r>
              <a:rPr lang="en-US" sz="2400" b="1" dirty="0">
                <a:cs typeface="Calibri"/>
              </a:rPr>
              <a:t>","</a:t>
            </a:r>
            <a:r>
              <a:rPr lang="en-US" sz="2400" b="1" dirty="0" err="1">
                <a:cs typeface="Calibri"/>
              </a:rPr>
              <a:t>rb</a:t>
            </a:r>
            <a:r>
              <a:rPr lang="en-US" sz="2400" b="1" dirty="0">
                <a:cs typeface="Calibri"/>
              </a:rPr>
              <a:t>")</a:t>
            </a:r>
          </a:p>
          <a:p>
            <a:pPr lvl="1"/>
            <a:r>
              <a:rPr lang="en-US" sz="2400" b="1" dirty="0">
                <a:cs typeface="Calibri"/>
              </a:rPr>
              <a:t>flag = False</a:t>
            </a:r>
          </a:p>
          <a:p>
            <a:pPr lvl="1"/>
            <a:r>
              <a:rPr lang="en-US" sz="2400" b="1" dirty="0">
                <a:cs typeface="Calibri"/>
              </a:rPr>
              <a:t>while True:</a:t>
            </a:r>
            <a:endParaRPr lang="en-US" dirty="0">
              <a:cs typeface="Calibri"/>
            </a:endParaRPr>
          </a:p>
          <a:p>
            <a:pPr lvl="2"/>
            <a:r>
              <a:rPr lang="en-US" sz="2400" b="1" dirty="0">
                <a:cs typeface="Calibri"/>
              </a:rPr>
              <a:t>try:</a:t>
            </a:r>
          </a:p>
          <a:p>
            <a:pPr lvl="3"/>
            <a:r>
              <a:rPr lang="en-US" sz="2400" b="1" dirty="0">
                <a:cs typeface="Calibri"/>
              </a:rPr>
              <a:t>rec = </a:t>
            </a:r>
            <a:r>
              <a:rPr lang="en-US" sz="2400" b="1" dirty="0" err="1">
                <a:cs typeface="Calibri"/>
              </a:rPr>
              <a:t>pickle.load</a:t>
            </a:r>
            <a:r>
              <a:rPr lang="en-US" sz="2400" b="1" dirty="0">
                <a:cs typeface="Calibri"/>
              </a:rPr>
              <a:t>(f)</a:t>
            </a:r>
          </a:p>
          <a:p>
            <a:pPr lvl="3"/>
            <a:r>
              <a:rPr lang="en-US" sz="2400" b="1" dirty="0">
                <a:cs typeface="Calibri"/>
              </a:rPr>
              <a:t>if rec['</a:t>
            </a:r>
            <a:r>
              <a:rPr lang="en-US" sz="2400" b="1" dirty="0" err="1">
                <a:cs typeface="Calibri"/>
              </a:rPr>
              <a:t>Rollno</a:t>
            </a:r>
            <a:r>
              <a:rPr lang="en-US" sz="2400" b="1" dirty="0">
                <a:cs typeface="Calibri"/>
              </a:rPr>
              <a:t>'] == r:</a:t>
            </a:r>
          </a:p>
          <a:p>
            <a:pPr lvl="4"/>
            <a:r>
              <a:rPr lang="en-US" sz="2400" b="1" dirty="0">
                <a:cs typeface="Calibri"/>
              </a:rPr>
              <a:t>print("Roll </a:t>
            </a:r>
            <a:r>
              <a:rPr lang="en-US" sz="2400" b="1" dirty="0" err="1">
                <a:cs typeface="Calibri"/>
              </a:rPr>
              <a:t>Num:",rec</a:t>
            </a:r>
            <a:r>
              <a:rPr lang="en-US" sz="2400" b="1" dirty="0">
                <a:cs typeface="Calibri"/>
              </a:rPr>
              <a:t>['</a:t>
            </a:r>
            <a:r>
              <a:rPr lang="en-US" sz="2400" b="1" dirty="0" err="1">
                <a:cs typeface="Calibri"/>
              </a:rPr>
              <a:t>Rollno</a:t>
            </a:r>
            <a:r>
              <a:rPr lang="en-US" sz="2400" b="1" dirty="0">
                <a:cs typeface="Calibri"/>
              </a:rPr>
              <a:t>'])</a:t>
            </a:r>
          </a:p>
          <a:p>
            <a:pPr lvl="4"/>
            <a:r>
              <a:rPr lang="en-US" sz="2400" b="1" dirty="0">
                <a:cs typeface="Calibri"/>
              </a:rPr>
              <a:t>print("</a:t>
            </a:r>
            <a:r>
              <a:rPr lang="en-US" sz="2400" b="1" dirty="0" err="1">
                <a:cs typeface="Calibri"/>
              </a:rPr>
              <a:t>Name:",rec</a:t>
            </a:r>
            <a:r>
              <a:rPr lang="en-US" sz="2400" b="1" dirty="0">
                <a:cs typeface="Calibri"/>
              </a:rPr>
              <a:t>["Name"])</a:t>
            </a:r>
          </a:p>
          <a:p>
            <a:pPr lvl="4"/>
            <a:r>
              <a:rPr lang="en-US" sz="2400" b="1" dirty="0">
                <a:cs typeface="Calibri"/>
              </a:rPr>
              <a:t>print("</a:t>
            </a:r>
            <a:r>
              <a:rPr lang="en-US" sz="2400" b="1" dirty="0" err="1">
                <a:cs typeface="Calibri"/>
              </a:rPr>
              <a:t>Marks:",rec</a:t>
            </a:r>
            <a:r>
              <a:rPr lang="en-US" sz="2400" b="1" dirty="0">
                <a:cs typeface="Calibri"/>
              </a:rPr>
              <a:t>[Marks"])</a:t>
            </a:r>
          </a:p>
          <a:p>
            <a:pPr lvl="4"/>
            <a:r>
              <a:rPr lang="en-US" sz="2400" b="1" dirty="0">
                <a:cs typeface="Calibri"/>
              </a:rPr>
              <a:t>flag = True</a:t>
            </a:r>
          </a:p>
          <a:p>
            <a:pPr lvl="2"/>
            <a:r>
              <a:rPr lang="en-US" sz="2400" b="1" dirty="0">
                <a:cs typeface="Calibri"/>
              </a:rPr>
              <a:t>except </a:t>
            </a:r>
            <a:r>
              <a:rPr lang="en-US" sz="2400" b="1" dirty="0" err="1">
                <a:cs typeface="Calibri"/>
              </a:rPr>
              <a:t>EOFError</a:t>
            </a:r>
            <a:r>
              <a:rPr lang="en-US" sz="2400" b="1" dirty="0">
                <a:cs typeface="Calibri"/>
              </a:rPr>
              <a:t>:</a:t>
            </a:r>
          </a:p>
          <a:p>
            <a:pPr lvl="3"/>
            <a:r>
              <a:rPr lang="en-US" sz="2400" b="1" dirty="0">
                <a:cs typeface="Calibri"/>
              </a:rPr>
              <a:t>break:</a:t>
            </a:r>
          </a:p>
          <a:p>
            <a:pPr lvl="1"/>
            <a:r>
              <a:rPr lang="en-US" sz="2400" b="1" dirty="0">
                <a:cs typeface="Calibri"/>
              </a:rPr>
              <a:t>if flag == False:</a:t>
            </a:r>
          </a:p>
          <a:p>
            <a:pPr lvl="2"/>
            <a:r>
              <a:rPr lang="en-US" sz="2400" b="1" dirty="0">
                <a:cs typeface="Calibri"/>
              </a:rPr>
              <a:t>print("No Record Found")</a:t>
            </a:r>
          </a:p>
          <a:p>
            <a:pPr lvl="1"/>
            <a:r>
              <a:rPr lang="en-US" sz="2400" b="1" dirty="0" err="1">
                <a:cs typeface="Calibri"/>
              </a:rPr>
              <a:t>f.close</a:t>
            </a:r>
            <a:r>
              <a:rPr lang="en-US" sz="2400" b="1" dirty="0">
                <a:cs typeface="Calibri"/>
              </a:rPr>
              <a:t>()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38B5F5-7496-4128-A6A8-0D59BC55B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152A4FD-0338-44FF-86CA-3511C75E112A}"/>
              </a:ext>
            </a:extLst>
          </p:cNvPr>
          <p:cNvSpPr txBox="1"/>
          <p:nvPr/>
        </p:nvSpPr>
        <p:spPr>
          <a:xfrm>
            <a:off x="9066363" y="5932098"/>
            <a:ext cx="2743200" cy="46166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Continued&gt;&gt;&gt;</a:t>
            </a:r>
          </a:p>
        </p:txBody>
      </p:sp>
    </p:spTree>
    <p:extLst>
      <p:ext uri="{BB962C8B-B14F-4D97-AF65-F5344CB8AC3E}">
        <p14:creationId xmlns:p14="http://schemas.microsoft.com/office/powerpoint/2010/main" val="288961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1121</Words>
  <Application>Microsoft Office PowerPoint</Application>
  <PresentationFormat>Widescreen</PresentationFormat>
  <Paragraphs>194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NIBEDITA MOHARANA</cp:lastModifiedBy>
  <cp:revision>520</cp:revision>
  <dcterms:created xsi:type="dcterms:W3CDTF">2006-08-16T00:00:00Z</dcterms:created>
  <dcterms:modified xsi:type="dcterms:W3CDTF">2022-01-21T17:13:09Z</dcterms:modified>
</cp:coreProperties>
</file>